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09"/>
  </p:normalViewPr>
  <p:slideViewPr>
    <p:cSldViewPr snapToGrid="0" snapToObjects="1">
      <p:cViewPr varScale="1">
        <p:scale>
          <a:sx n="109" d="100"/>
          <a:sy n="109" d="100"/>
        </p:scale>
        <p:origin x="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A9C54-F235-A943-B0D8-58F594F32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0273B0-DFC7-404E-B49C-84F9D21A4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1CB7D-6026-2142-BFB8-6C76B42CE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C9AEE-725B-4D49-AD88-3FC0CCC8D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B015F-711D-FD4B-A5AB-9C6FF5048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33212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5929F-9C50-CF41-A023-CF97806C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8F2AE-2457-9540-A93D-CADC266A4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DACAB-D4F0-6E44-80FB-E45CB062B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04D7B-4D2E-A74D-A89C-1EEF21F29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FCC99-ED3B-CD46-8315-5D47EF76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406798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C9C0-D82A-3341-AEFF-2AA32B36F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93682-71DA-2F4D-A2E6-79BE076E2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5BC92-E948-5E45-961F-008DDCFD3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EA467-C32D-4D4C-ADF9-65657E6D3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6331A-212D-774E-A83F-03D3A4D4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59056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71F87-0BDE-DD48-8C4A-642C4347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E7F4F-CD66-DF4A-8247-882381DFFE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B2AE75-04C7-6E42-99BB-A154A33720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5C82E-FFAF-6543-A1BE-365FBD46A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A9CB0-C152-A14D-BDBF-3841D17BF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15C28-3986-1047-9040-2DD2810E9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776896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53B74-5A1C-1540-A486-B8C51EEFB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76A63-2386-A54F-9D84-628AF8F82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409C0-43B3-524C-A03C-5940DDAE5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A7D3DA-4F64-AE43-BE92-B7983E025A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75019-3BD3-9248-964C-E3C0672EFE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4EB288-53DF-5948-A31C-A567FCA96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1AD01-D729-C543-A15E-8C7DFA602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CF1CF7-4185-7D4F-B8B4-134A05857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79648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D67E3-BEBC-3544-97B8-12B9DEF4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D63869-126C-7F42-8DF1-7CA1750AF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18280F-E2F0-4C49-ACCA-5B2AECED2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877C6A-7FAE-2C4A-BE8E-36B6A9556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66917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680ABD-F2C0-A844-BE07-8598B281B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85ED55-5136-E049-9966-33AAED08A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68D20-4454-DA4D-81DF-79F0BB9C6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25615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2D1AE-181D-794E-BE1D-25657A11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7F955-E709-8847-9D40-340DAA201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E150F-5D1E-DE42-B770-9A27BF4DB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48E0F7-A2B3-4542-AE9F-0957B3859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DB41C-9D22-0543-8842-34F3A026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28347-207A-6E45-9C97-8931DE4C6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09988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7C9C6-27CB-994B-8BC3-700E3A1C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429740-CBBE-E543-8C35-83A20A22E5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CA829-0E66-EB44-9350-557608733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41AF4-23F1-DD49-BDC4-D4141E240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D484E-4539-BD47-9E1F-A17224C0B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981691-6035-5D4B-9BD4-1411C9121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25750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8549-97A7-634C-83D7-A62DFAF0A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51E972-1E4E-1943-B6F0-DEE53F00B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07E0F-8F36-4646-88BB-8AFA3F995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DFF01-9432-FA46-A10B-38A3AC475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55B0D-FC4C-2F4D-8C4B-EAC38BCB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99973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D7B964-D19D-0146-ADFD-00976B420A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C8EA1C-C94F-5B45-B344-E62ACB0E8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B7FE6-9190-D241-BDCD-DAE6C0D5B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DC540-F75A-7F4C-B2E0-F9E1C4BFB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7BDD0-FA0A-F248-909B-F12261AB7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30503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447C5E-CC3B-E24F-B54A-B446AEFA9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55CA5-39A1-9041-BAD8-73AB6C0C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CE0BD-9188-8B4F-A2C8-2874105EC4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A923B-E0C6-B14B-AD82-488B8D6CA4D2}" type="datetimeFigureOut">
              <a:rPr lang="en-ES" smtClean="0"/>
              <a:t>29/12/23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D5254-2478-4042-A5C6-9F3E13335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52E6B-F4EB-CE4A-80F0-C4DB9308E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FAFFD-D5BB-F842-A4D1-40726E4DA857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00149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92C364-B354-6D44-94DF-639D0EC82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85577"/>
              </p:ext>
            </p:extLst>
          </p:nvPr>
        </p:nvGraphicFramePr>
        <p:xfrm>
          <a:off x="2326653" y="1825619"/>
          <a:ext cx="7538693" cy="435135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839248">
                  <a:extLst>
                    <a:ext uri="{9D8B030D-6E8A-4147-A177-3AD203B41FA5}">
                      <a16:colId xmlns:a16="http://schemas.microsoft.com/office/drawing/2014/main" val="457686404"/>
                    </a:ext>
                  </a:extLst>
                </a:gridCol>
                <a:gridCol w="1044321">
                  <a:extLst>
                    <a:ext uri="{9D8B030D-6E8A-4147-A177-3AD203B41FA5}">
                      <a16:colId xmlns:a16="http://schemas.microsoft.com/office/drawing/2014/main" val="3489090215"/>
                    </a:ext>
                  </a:extLst>
                </a:gridCol>
                <a:gridCol w="1544725">
                  <a:extLst>
                    <a:ext uri="{9D8B030D-6E8A-4147-A177-3AD203B41FA5}">
                      <a16:colId xmlns:a16="http://schemas.microsoft.com/office/drawing/2014/main" val="2132271503"/>
                    </a:ext>
                  </a:extLst>
                </a:gridCol>
                <a:gridCol w="2110399">
                  <a:extLst>
                    <a:ext uri="{9D8B030D-6E8A-4147-A177-3AD203B41FA5}">
                      <a16:colId xmlns:a16="http://schemas.microsoft.com/office/drawing/2014/main" val="1978325184"/>
                    </a:ext>
                  </a:extLst>
                </a:gridCol>
              </a:tblGrid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Suction button finger-pressing technique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Inflow ON/OFF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Initial Pressure (mm Hg)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reach 40 mm Hg (seconds)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96920598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198533590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2115344821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3.03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2866551029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2.97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145788596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2.60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60106932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2.53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132162832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400431852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2.88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309878086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2.85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194682671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2.48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93867585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2.65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914034227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Continous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2.37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2282642760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1 second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3.82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4104276165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1 second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4.67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119562620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1 second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3.65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345039499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1 second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4.69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224485160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1 second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274909366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1 second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8.59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3739894445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0.5 seconds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4.57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187468537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0.5 seconds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239645299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0.5 seconds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4155742135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0.5 seconds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2010923259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0.5 seconds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394653705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Intermitent pressing/rest rate of 0.5 seconds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E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E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43" marR="58743" marT="0" marB="0" anchor="b"/>
                </a:tc>
                <a:extLst>
                  <a:ext uri="{0D108BD9-81ED-4DB2-BD59-A6C34878D82A}">
                    <a16:rowId xmlns:a16="http://schemas.microsoft.com/office/drawing/2014/main" val="246912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7347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13139</TotalTime>
  <Words>203</Words>
  <Application>Microsoft Macintosh PowerPoint</Application>
  <PresentationFormat>Widescreen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Begoña Ballesta</dc:creator>
  <cp:lastModifiedBy>Begoña Ballesta</cp:lastModifiedBy>
  <cp:revision>3</cp:revision>
  <dcterms:created xsi:type="dcterms:W3CDTF">2023-12-29T17:56:22Z</dcterms:created>
  <dcterms:modified xsi:type="dcterms:W3CDTF">2024-01-07T20:55:36Z</dcterms:modified>
</cp:coreProperties>
</file>