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9" userDrawn="1">
          <p15:clr>
            <a:srgbClr val="A4A3A4"/>
          </p15:clr>
        </p15:guide>
        <p15:guide id="2" pos="23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/>
    <p:restoredTop sz="94721"/>
  </p:normalViewPr>
  <p:slideViewPr>
    <p:cSldViewPr snapToGrid="0" snapToObjects="1" showGuides="1">
      <p:cViewPr>
        <p:scale>
          <a:sx n="239" d="100"/>
          <a:sy n="239" d="100"/>
        </p:scale>
        <p:origin x="-312" y="144"/>
      </p:cViewPr>
      <p:guideLst>
        <p:guide orient="horz" pos="1079"/>
        <p:guide pos="23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07A4E-995E-FA4A-8BBC-4C6672143D46}" type="datetimeFigureOut">
              <a:rPr lang="en-US" smtClean="0"/>
              <a:t>7/4/24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BA6AB-1D88-B945-A7B3-5090C71B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64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42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78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8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8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7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7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8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9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06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82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3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51424-D15C-C744-9378-C09192C14F9A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3B3C1-93ED-D24A-B5C7-7CF642CC1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7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58E183-176F-4248-BA20-4E902A78FC9B}"/>
              </a:ext>
            </a:extLst>
          </p:cNvPr>
          <p:cNvSpPr txBox="1"/>
          <p:nvPr/>
        </p:nvSpPr>
        <p:spPr>
          <a:xfrm>
            <a:off x="884054" y="695995"/>
            <a:ext cx="4888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haploid (DH) Broccoli (GCP04) ⨯ Double haploid (DH) Kohlrabi (KDH)          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962ADC-9A1A-EF4C-8D81-0DD085CA4927}"/>
              </a:ext>
            </a:extLst>
          </p:cNvPr>
          <p:cNvSpPr txBox="1"/>
          <p:nvPr/>
        </p:nvSpPr>
        <p:spPr>
          <a:xfrm>
            <a:off x="3143935" y="1149010"/>
            <a:ext cx="10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⨯  KDH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D2BBC2-FDCD-5344-810E-3058ADAEC6E6}"/>
              </a:ext>
            </a:extLst>
          </p:cNvPr>
          <p:cNvSpPr txBox="1"/>
          <p:nvPr/>
        </p:nvSpPr>
        <p:spPr>
          <a:xfrm>
            <a:off x="3256656" y="1567221"/>
            <a:ext cx="470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DF1D1-67AA-7243-A145-59C192C96134}"/>
              </a:ext>
            </a:extLst>
          </p:cNvPr>
          <p:cNvSpPr txBox="1"/>
          <p:nvPr/>
        </p:nvSpPr>
        <p:spPr>
          <a:xfrm>
            <a:off x="3188383" y="1992642"/>
            <a:ext cx="12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⨯ KDH</a:t>
            </a:r>
          </a:p>
        </p:txBody>
      </p:sp>
      <p:graphicFrame>
        <p:nvGraphicFramePr>
          <p:cNvPr id="11" name="表 8">
            <a:extLst>
              <a:ext uri="{FF2B5EF4-FFF2-40B4-BE49-F238E27FC236}">
                <a16:creationId xmlns:a16="http://schemas.microsoft.com/office/drawing/2014/main" id="{3A34CA52-327C-C44E-88DF-52A1C80F2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431313"/>
              </p:ext>
            </p:extLst>
          </p:nvPr>
        </p:nvGraphicFramePr>
        <p:xfrm>
          <a:off x="4813931" y="1431607"/>
          <a:ext cx="864000" cy="637496"/>
        </p:xfrm>
        <a:graphic>
          <a:graphicData uri="http://schemas.openxmlformats.org/drawingml/2006/table">
            <a:tbl>
              <a:tblPr/>
              <a:tblGrid>
                <a:gridCol w="40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08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QTLs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Genotype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表 10">
            <a:extLst>
              <a:ext uri="{FF2B5EF4-FFF2-40B4-BE49-F238E27FC236}">
                <a16:creationId xmlns:a16="http://schemas.microsoft.com/office/drawing/2014/main" id="{799EBF37-5475-3E44-9CE2-D2B3757E92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639389"/>
              </p:ext>
            </p:extLst>
          </p:nvPr>
        </p:nvGraphicFramePr>
        <p:xfrm>
          <a:off x="1825205" y="2110652"/>
          <a:ext cx="864000" cy="609600"/>
        </p:xfrm>
        <a:graphic>
          <a:graphicData uri="http://schemas.openxmlformats.org/drawingml/2006/table">
            <a:tbl>
              <a:tblPr/>
              <a:tblGrid>
                <a:gridCol w="403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QTLs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Genotype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38DF9C5-1075-6846-831A-4516A873531C}"/>
              </a:ext>
            </a:extLst>
          </p:cNvPr>
          <p:cNvSpPr txBox="1"/>
          <p:nvPr/>
        </p:nvSpPr>
        <p:spPr>
          <a:xfrm>
            <a:off x="3419230" y="2396108"/>
            <a:ext cx="140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⨯  KDH</a:t>
            </a: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A92331-5BA0-5B4D-87EB-107FADFEF168}"/>
              </a:ext>
            </a:extLst>
          </p:cNvPr>
          <p:cNvSpPr txBox="1"/>
          <p:nvPr/>
        </p:nvSpPr>
        <p:spPr>
          <a:xfrm>
            <a:off x="3791347" y="2826578"/>
            <a:ext cx="610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AA3558-8F3C-8947-9027-6FCA48A5AB77}"/>
              </a:ext>
            </a:extLst>
          </p:cNvPr>
          <p:cNvSpPr txBox="1"/>
          <p:nvPr/>
        </p:nvSpPr>
        <p:spPr>
          <a:xfrm>
            <a:off x="3630334" y="3258621"/>
            <a:ext cx="74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BC</a:t>
            </a:r>
            <a:r>
              <a:rPr lang="en-US" sz="1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aphicFrame>
        <p:nvGraphicFramePr>
          <p:cNvPr id="19" name="表 10">
            <a:extLst>
              <a:ext uri="{FF2B5EF4-FFF2-40B4-BE49-F238E27FC236}">
                <a16:creationId xmlns:a16="http://schemas.microsoft.com/office/drawing/2014/main" id="{7DCB4712-03AB-B245-9866-30058D935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633478"/>
              </p:ext>
            </p:extLst>
          </p:nvPr>
        </p:nvGraphicFramePr>
        <p:xfrm>
          <a:off x="4818673" y="2305443"/>
          <a:ext cx="864000" cy="609600"/>
        </p:xfrm>
        <a:graphic>
          <a:graphicData uri="http://schemas.openxmlformats.org/drawingml/2006/table">
            <a:tbl>
              <a:tblPr/>
              <a:tblGrid>
                <a:gridCol w="403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QTLs</a:t>
                      </a:r>
                      <a:endParaRPr lang="ja-JP" altLang="en-US" sz="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Genotype</a:t>
                      </a:r>
                      <a:endParaRPr lang="ja-JP" altLang="en-US" sz="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REnBo4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20BD2ADE-EF89-EF4E-BD44-EDE6752AE948}"/>
              </a:ext>
            </a:extLst>
          </p:cNvPr>
          <p:cNvSpPr txBox="1"/>
          <p:nvPr/>
        </p:nvSpPr>
        <p:spPr>
          <a:xfrm>
            <a:off x="4017406" y="3037209"/>
            <a:ext cx="93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Self-pollination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34BD790-5189-2C41-94FB-67BB3E775D96}"/>
              </a:ext>
            </a:extLst>
          </p:cNvPr>
          <p:cNvCxnSpPr/>
          <p:nvPr/>
        </p:nvCxnSpPr>
        <p:spPr>
          <a:xfrm>
            <a:off x="3271245" y="940742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D8CE32D-A6AB-8041-A9F9-54585717880A}"/>
              </a:ext>
            </a:extLst>
          </p:cNvPr>
          <p:cNvCxnSpPr/>
          <p:nvPr/>
        </p:nvCxnSpPr>
        <p:spPr>
          <a:xfrm>
            <a:off x="3429154" y="1362619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B22E5F5-705B-AD42-B3E1-9014B9E5C887}"/>
              </a:ext>
            </a:extLst>
          </p:cNvPr>
          <p:cNvCxnSpPr/>
          <p:nvPr/>
        </p:nvCxnSpPr>
        <p:spPr>
          <a:xfrm>
            <a:off x="3436066" y="1791380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14C96F0-EC19-BC4F-8C43-C235DCA3E6B0}"/>
              </a:ext>
            </a:extLst>
          </p:cNvPr>
          <p:cNvCxnSpPr/>
          <p:nvPr/>
        </p:nvCxnSpPr>
        <p:spPr>
          <a:xfrm>
            <a:off x="3713216" y="2194465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4505604-D2B0-E248-8F38-4DCF98AFCA26}"/>
              </a:ext>
            </a:extLst>
          </p:cNvPr>
          <p:cNvCxnSpPr/>
          <p:nvPr/>
        </p:nvCxnSpPr>
        <p:spPr>
          <a:xfrm>
            <a:off x="3975787" y="2610004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AC89A67-8588-9340-B712-741799DE4C2B}"/>
              </a:ext>
            </a:extLst>
          </p:cNvPr>
          <p:cNvCxnSpPr/>
          <p:nvPr/>
        </p:nvCxnSpPr>
        <p:spPr>
          <a:xfrm>
            <a:off x="4017406" y="3627536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1EA6A8C-D996-7D4D-B9D0-B3E15C90B049}"/>
              </a:ext>
            </a:extLst>
          </p:cNvPr>
          <p:cNvCxnSpPr/>
          <p:nvPr/>
        </p:nvCxnSpPr>
        <p:spPr>
          <a:xfrm>
            <a:off x="4009872" y="3048379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EEE97ED-F5EE-8843-B947-75891FAA4A6E}"/>
              </a:ext>
            </a:extLst>
          </p:cNvPr>
          <p:cNvSpPr txBox="1"/>
          <p:nvPr/>
        </p:nvSpPr>
        <p:spPr>
          <a:xfrm>
            <a:off x="3635306" y="4268311"/>
            <a:ext cx="744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BC</a:t>
            </a:r>
            <a:r>
              <a:rPr lang="en-US" sz="1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="1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0DDD27-FC37-CF4E-AA64-3C139A2AF977}"/>
              </a:ext>
            </a:extLst>
          </p:cNvPr>
          <p:cNvSpPr txBox="1"/>
          <p:nvPr/>
        </p:nvSpPr>
        <p:spPr>
          <a:xfrm>
            <a:off x="4009872" y="4015471"/>
            <a:ext cx="10917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Self-pollination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0ADDDF-EDB8-AF4A-96B6-536118C40AAB}"/>
              </a:ext>
            </a:extLst>
          </p:cNvPr>
          <p:cNvSpPr txBox="1"/>
          <p:nvPr/>
        </p:nvSpPr>
        <p:spPr>
          <a:xfrm>
            <a:off x="3780135" y="1647060"/>
            <a:ext cx="603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2D9AAEF-A736-C848-8B77-73F95BEBD4E2}"/>
              </a:ext>
            </a:extLst>
          </p:cNvPr>
          <p:cNvCxnSpPr>
            <a:cxnSpLocks/>
          </p:cNvCxnSpPr>
          <p:nvPr/>
        </p:nvCxnSpPr>
        <p:spPr>
          <a:xfrm flipH="1">
            <a:off x="3161237" y="3029875"/>
            <a:ext cx="252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CE24763-C541-F244-8646-46EE7280CBF4}"/>
              </a:ext>
            </a:extLst>
          </p:cNvPr>
          <p:cNvCxnSpPr>
            <a:cxnSpLocks/>
          </p:cNvCxnSpPr>
          <p:nvPr/>
        </p:nvCxnSpPr>
        <p:spPr>
          <a:xfrm flipH="1">
            <a:off x="3071237" y="1691395"/>
            <a:ext cx="216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94DD3EB-4298-B640-89BA-3715B194D179}"/>
              </a:ext>
            </a:extLst>
          </p:cNvPr>
          <p:cNvSpPr txBox="1"/>
          <p:nvPr/>
        </p:nvSpPr>
        <p:spPr>
          <a:xfrm>
            <a:off x="699712" y="1566168"/>
            <a:ext cx="2430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QTLs reconfirmation (unpublished data)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3DE615E-A969-3A40-9DBC-07C21CA5E26E}"/>
              </a:ext>
            </a:extLst>
          </p:cNvPr>
          <p:cNvCxnSpPr>
            <a:cxnSpLocks/>
          </p:cNvCxnSpPr>
          <p:nvPr/>
        </p:nvCxnSpPr>
        <p:spPr>
          <a:xfrm>
            <a:off x="3722809" y="2640338"/>
            <a:ext cx="0" cy="288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283A22E-48E2-2C4B-ADFC-E37204FA5FF2}"/>
              </a:ext>
            </a:extLst>
          </p:cNvPr>
          <p:cNvSpPr txBox="1"/>
          <p:nvPr/>
        </p:nvSpPr>
        <p:spPr>
          <a:xfrm>
            <a:off x="1602035" y="2907700"/>
            <a:ext cx="16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 mapping of </a:t>
            </a:r>
            <a:r>
              <a:rPr lang="en-US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REnBo2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10EC9B-3E3D-2B45-A74F-5CC5C9833994}"/>
              </a:ext>
            </a:extLst>
          </p:cNvPr>
          <p:cNvSpPr txBox="1"/>
          <p:nvPr/>
        </p:nvSpPr>
        <p:spPr>
          <a:xfrm>
            <a:off x="3364369" y="2895222"/>
            <a:ext cx="610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sz="1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="1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6A459B-6848-814E-9BA0-FCDCC9FBA309}"/>
              </a:ext>
            </a:extLst>
          </p:cNvPr>
          <p:cNvSpPr txBox="1"/>
          <p:nvPr/>
        </p:nvSpPr>
        <p:spPr>
          <a:xfrm>
            <a:off x="1288967" y="4263662"/>
            <a:ext cx="23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Confirmation of </a:t>
            </a:r>
            <a:r>
              <a:rPr lang="en-US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REnBo2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fine mapping</a:t>
            </a:r>
            <a:endParaRPr lang="en-US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AD97884-387C-B144-BD6D-61C3254A3A14}"/>
              </a:ext>
            </a:extLst>
          </p:cNvPr>
          <p:cNvCxnSpPr>
            <a:cxnSpLocks/>
          </p:cNvCxnSpPr>
          <p:nvPr/>
        </p:nvCxnSpPr>
        <p:spPr>
          <a:xfrm flipH="1">
            <a:off x="3556228" y="4399371"/>
            <a:ext cx="219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90FB1454-42BB-F84A-A085-1345E1B8EE8B}"/>
              </a:ext>
            </a:extLst>
          </p:cNvPr>
          <p:cNvSpPr txBox="1"/>
          <p:nvPr/>
        </p:nvSpPr>
        <p:spPr>
          <a:xfrm>
            <a:off x="4484383" y="3268222"/>
            <a:ext cx="183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 mapping of </a:t>
            </a:r>
            <a:r>
              <a:rPr lang="en-US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REnBo2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E787C10-4E58-954A-855E-0577EDD8C2A2}"/>
              </a:ext>
            </a:extLst>
          </p:cNvPr>
          <p:cNvCxnSpPr>
            <a:cxnSpLocks/>
          </p:cNvCxnSpPr>
          <p:nvPr/>
        </p:nvCxnSpPr>
        <p:spPr>
          <a:xfrm>
            <a:off x="4316156" y="3393397"/>
            <a:ext cx="216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FB0DC0C-2522-BC49-BFD5-9424DA6BF176}"/>
              </a:ext>
            </a:extLst>
          </p:cNvPr>
          <p:cNvGrpSpPr/>
          <p:nvPr/>
        </p:nvGrpSpPr>
        <p:grpSpPr>
          <a:xfrm>
            <a:off x="3525804" y="1863513"/>
            <a:ext cx="1224000" cy="129998"/>
            <a:chOff x="3525804" y="2197464"/>
            <a:chExt cx="1224000" cy="129998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3777C1D-7641-E34C-8D38-30C18543646A}"/>
                </a:ext>
              </a:extLst>
            </p:cNvPr>
            <p:cNvCxnSpPr>
              <a:cxnSpLocks/>
            </p:cNvCxnSpPr>
            <p:nvPr/>
          </p:nvCxnSpPr>
          <p:spPr>
            <a:xfrm>
              <a:off x="3525804" y="2197464"/>
              <a:ext cx="1224000" cy="0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2DDEFF-C01E-A145-B70E-8C8C8D0B4B87}"/>
                </a:ext>
              </a:extLst>
            </p:cNvPr>
            <p:cNvCxnSpPr/>
            <p:nvPr/>
          </p:nvCxnSpPr>
          <p:spPr>
            <a:xfrm>
              <a:off x="3530513" y="2219462"/>
              <a:ext cx="0" cy="10800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4A9BB59-3B7C-8841-9913-E0EC7445BA98}"/>
              </a:ext>
            </a:extLst>
          </p:cNvPr>
          <p:cNvCxnSpPr>
            <a:cxnSpLocks/>
          </p:cNvCxnSpPr>
          <p:nvPr/>
        </p:nvCxnSpPr>
        <p:spPr>
          <a:xfrm flipH="1">
            <a:off x="2712345" y="2519218"/>
            <a:ext cx="756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6B07FBF-D0AC-8945-AA4E-A64DE3A6DBC0}"/>
              </a:ext>
            </a:extLst>
          </p:cNvPr>
          <p:cNvSpPr txBox="1"/>
          <p:nvPr/>
        </p:nvSpPr>
        <p:spPr>
          <a:xfrm>
            <a:off x="3086907" y="3809498"/>
            <a:ext cx="190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Twelve selected recombinants</a:t>
            </a:r>
            <a:endParaRPr lang="en-US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4C5D3D3-4FEE-2249-8F91-DE78F56CB75F}"/>
              </a:ext>
            </a:extLst>
          </p:cNvPr>
          <p:cNvSpPr txBox="1"/>
          <p:nvPr/>
        </p:nvSpPr>
        <p:spPr>
          <a:xfrm>
            <a:off x="2836593" y="2628994"/>
            <a:ext cx="93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Self-pollination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64D7A5-50A8-1F45-9D54-767399258E3C}"/>
              </a:ext>
            </a:extLst>
          </p:cNvPr>
          <p:cNvSpPr txBox="1"/>
          <p:nvPr/>
        </p:nvSpPr>
        <p:spPr>
          <a:xfrm>
            <a:off x="3219823" y="3036214"/>
            <a:ext cx="82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plants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AC2A7C9-0230-E14E-AFAC-B946C9505004}"/>
              </a:ext>
            </a:extLst>
          </p:cNvPr>
          <p:cNvSpPr txBox="1"/>
          <p:nvPr/>
        </p:nvSpPr>
        <p:spPr>
          <a:xfrm>
            <a:off x="3622856" y="3418831"/>
            <a:ext cx="7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(592 plants)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C3BD293-94C4-9947-B673-2C827D7FE691}"/>
              </a:ext>
            </a:extLst>
          </p:cNvPr>
          <p:cNvCxnSpPr/>
          <p:nvPr/>
        </p:nvCxnSpPr>
        <p:spPr>
          <a:xfrm>
            <a:off x="4018371" y="4055411"/>
            <a:ext cx="0" cy="21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520FD75-39B1-6B44-B015-DD36747B3A24}"/>
              </a:ext>
            </a:extLst>
          </p:cNvPr>
          <p:cNvSpPr txBox="1"/>
          <p:nvPr/>
        </p:nvSpPr>
        <p:spPr>
          <a:xfrm>
            <a:off x="3658797" y="4449454"/>
            <a:ext cx="7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(216 plants)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946D7-14A6-A04F-AEDE-184B20D48168}"/>
              </a:ext>
            </a:extLst>
          </p:cNvPr>
          <p:cNvGrpSpPr/>
          <p:nvPr/>
        </p:nvGrpSpPr>
        <p:grpSpPr>
          <a:xfrm>
            <a:off x="4089174" y="2694216"/>
            <a:ext cx="684000" cy="127557"/>
            <a:chOff x="4089174" y="2765775"/>
            <a:chExt cx="684000" cy="127557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4FE084B-F467-7347-A689-2BA897FCCB79}"/>
                </a:ext>
              </a:extLst>
            </p:cNvPr>
            <p:cNvCxnSpPr>
              <a:cxnSpLocks/>
            </p:cNvCxnSpPr>
            <p:nvPr/>
          </p:nvCxnSpPr>
          <p:spPr>
            <a:xfrm>
              <a:off x="4089174" y="2765775"/>
              <a:ext cx="684000" cy="0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E2010B4-D8CA-9244-8685-A9D347A354C8}"/>
                </a:ext>
              </a:extLst>
            </p:cNvPr>
            <p:cNvCxnSpPr/>
            <p:nvPr/>
          </p:nvCxnSpPr>
          <p:spPr>
            <a:xfrm>
              <a:off x="4096380" y="2785332"/>
              <a:ext cx="0" cy="10800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675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556</TotalTime>
  <Words>107</Words>
  <Application>Microsoft Macintosh PowerPoint</Application>
  <PresentationFormat>A4 210 x 297 mm</PresentationFormat>
  <Paragraphs>52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オカザキケイイチ</cp:lastModifiedBy>
  <cp:revision>34</cp:revision>
  <cp:lastPrinted>2024-06-02T02:53:27Z</cp:lastPrinted>
  <dcterms:created xsi:type="dcterms:W3CDTF">2023-07-09T06:00:00Z</dcterms:created>
  <dcterms:modified xsi:type="dcterms:W3CDTF">2024-07-04T00:06:40Z</dcterms:modified>
</cp:coreProperties>
</file>