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9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0" userDrawn="1">
          <p15:clr>
            <a:srgbClr val="A4A3A4"/>
          </p15:clr>
        </p15:guide>
        <p15:guide id="2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578"/>
  </p:normalViewPr>
  <p:slideViewPr>
    <p:cSldViewPr snapToGrid="0" snapToObjects="1" showGuides="1">
      <p:cViewPr>
        <p:scale>
          <a:sx n="110" d="100"/>
          <a:sy n="110" d="100"/>
        </p:scale>
        <p:origin x="1936" y="144"/>
      </p:cViewPr>
      <p:guideLst>
        <p:guide orient="horz" pos="1510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FPKM%20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FPKM%20Book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FPKM%20Book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FPKM%20Book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7751937984496"/>
          <c:y val="0.16266944444444445"/>
          <c:w val="0.65610238095238094"/>
          <c:h val="0.65144236111111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Sheet3!$D$25</c:f>
              <c:strCache>
                <c:ptCount val="1"/>
                <c:pt idx="0">
                  <c:v>GC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Sheet3!$L$26:$M$26</c:f>
                <c:numCache>
                  <c:formatCode>General</c:formatCode>
                  <c:ptCount val="2"/>
                  <c:pt idx="0">
                    <c:v>4.7929919077367629</c:v>
                  </c:pt>
                  <c:pt idx="1">
                    <c:v>5.2492178560842184</c:v>
                  </c:pt>
                </c:numCache>
              </c:numRef>
            </c:plus>
            <c:minus>
              <c:numRef>
                <c:f>Sheet3!$L$26:$M$26</c:f>
                <c:numCache>
                  <c:formatCode>General</c:formatCode>
                  <c:ptCount val="2"/>
                  <c:pt idx="0">
                    <c:v>4.7929919077367629</c:v>
                  </c:pt>
                  <c:pt idx="1">
                    <c:v>5.2492178560842184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Sheet3!$E$24:$F$24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Sheet3!$E$25:$F$25</c:f>
              <c:numCache>
                <c:formatCode>General</c:formatCode>
                <c:ptCount val="2"/>
                <c:pt idx="0">
                  <c:v>69.760000000000005</c:v>
                </c:pt>
                <c:pt idx="1">
                  <c:v>98.71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E-254A-BFC9-FA918EBF8299}"/>
            </c:ext>
          </c:extLst>
        </c:ser>
        <c:ser>
          <c:idx val="1"/>
          <c:order val="1"/>
          <c:tx>
            <c:strRef>
              <c:f>Sheet3!$D$26</c:f>
              <c:strCache>
                <c:ptCount val="1"/>
                <c:pt idx="0">
                  <c:v>KDH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Sheet3!$L$27:$M$27</c:f>
                <c:numCache>
                  <c:formatCode>General</c:formatCode>
                  <c:ptCount val="2"/>
                  <c:pt idx="0">
                    <c:v>2.4311497235769988</c:v>
                  </c:pt>
                  <c:pt idx="1">
                    <c:v>2.4743901900734304</c:v>
                  </c:pt>
                </c:numCache>
              </c:numRef>
            </c:plus>
            <c:minus>
              <c:numRef>
                <c:f>Sheet3!$L$27:$M$27</c:f>
                <c:numCache>
                  <c:formatCode>General</c:formatCode>
                  <c:ptCount val="2"/>
                  <c:pt idx="0">
                    <c:v>2.4311497235769988</c:v>
                  </c:pt>
                  <c:pt idx="1">
                    <c:v>2.4743901900734304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Sheet3!$E$24:$F$24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Sheet3!$E$26:$F$26</c:f>
              <c:numCache>
                <c:formatCode>General</c:formatCode>
                <c:ptCount val="2"/>
                <c:pt idx="0">
                  <c:v>99.42</c:v>
                </c:pt>
                <c:pt idx="1">
                  <c:v>75.88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0E-254A-BFC9-FA918EBF8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8"/>
        <c:axId val="506107119"/>
        <c:axId val="505520591"/>
      </c:barChart>
      <c:catAx>
        <c:axId val="5061071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5520591"/>
        <c:crosses val="autoZero"/>
        <c:auto val="1"/>
        <c:lblAlgn val="ctr"/>
        <c:lblOffset val="100"/>
        <c:noMultiLvlLbl val="0"/>
      </c:catAx>
      <c:valAx>
        <c:axId val="505520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6107119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3402777777778"/>
          <c:y val="7.0555555555555552E-2"/>
          <c:w val="0.65170952380952385"/>
          <c:h val="0.64439930555555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Sheet3!$D$32</c:f>
              <c:strCache>
                <c:ptCount val="1"/>
                <c:pt idx="0">
                  <c:v>GC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Sheet3!$N$32:$O$32</c:f>
                <c:numCache>
                  <c:formatCode>General</c:formatCode>
                  <c:ptCount val="2"/>
                  <c:pt idx="0">
                    <c:v>1.1862315195215041</c:v>
                  </c:pt>
                  <c:pt idx="1">
                    <c:v>2.2009224047268909</c:v>
                  </c:pt>
                </c:numCache>
              </c:numRef>
            </c:plus>
            <c:minus>
              <c:numRef>
                <c:f>Sheet3!$N$32:$O$32</c:f>
                <c:numCache>
                  <c:formatCode>General</c:formatCode>
                  <c:ptCount val="2"/>
                  <c:pt idx="0">
                    <c:v>1.1862315195215041</c:v>
                  </c:pt>
                  <c:pt idx="1">
                    <c:v>2.2009224047268909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Sheet3!$E$31:$F$31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Sheet3!$E$32:$F$32</c:f>
              <c:numCache>
                <c:formatCode>General</c:formatCode>
                <c:ptCount val="2"/>
                <c:pt idx="0">
                  <c:v>27.38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3-7648-8A21-406F1042DE34}"/>
            </c:ext>
          </c:extLst>
        </c:ser>
        <c:ser>
          <c:idx val="1"/>
          <c:order val="1"/>
          <c:tx>
            <c:strRef>
              <c:f>Sheet3!$D$33</c:f>
              <c:strCache>
                <c:ptCount val="1"/>
                <c:pt idx="0">
                  <c:v>KDH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Sheet3!$N$33:$O$33</c:f>
                <c:numCache>
                  <c:formatCode>General</c:formatCode>
                  <c:ptCount val="2"/>
                  <c:pt idx="0">
                    <c:v>1.0102461798476603</c:v>
                  </c:pt>
                  <c:pt idx="1">
                    <c:v>1.2041427439966936</c:v>
                  </c:pt>
                </c:numCache>
              </c:numRef>
            </c:plus>
            <c:minus>
              <c:numRef>
                <c:f>Sheet3!$N$33:$O$33</c:f>
                <c:numCache>
                  <c:formatCode>General</c:formatCode>
                  <c:ptCount val="2"/>
                  <c:pt idx="0">
                    <c:v>1.0102461798476603</c:v>
                  </c:pt>
                  <c:pt idx="1">
                    <c:v>1.2041427439966936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Sheet3!$E$31:$F$31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Sheet3!$E$33:$F$33</c:f>
              <c:numCache>
                <c:formatCode>General</c:formatCode>
                <c:ptCount val="2"/>
                <c:pt idx="0">
                  <c:v>9.92</c:v>
                </c:pt>
                <c:pt idx="1">
                  <c:v>9.93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3-7648-8A21-406F1042D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8"/>
        <c:axId val="506346319"/>
        <c:axId val="505863247"/>
      </c:barChart>
      <c:catAx>
        <c:axId val="5063463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5863247"/>
        <c:crosses val="autoZero"/>
        <c:auto val="1"/>
        <c:lblAlgn val="ctr"/>
        <c:lblOffset val="100"/>
        <c:noMultiLvlLbl val="0"/>
      </c:catAx>
      <c:valAx>
        <c:axId val="505863247"/>
        <c:scaling>
          <c:orientation val="minMax"/>
          <c:max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6346319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96415770609317"/>
          <c:y val="4.3143749999999995E-2"/>
          <c:w val="0.68989605734767012"/>
          <c:h val="0.64869930555555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Sheet3!$C$52:$D$52</c:f>
              <c:strCache>
                <c:ptCount val="2"/>
                <c:pt idx="0">
                  <c:v>Bo7g114840</c:v>
                </c:pt>
                <c:pt idx="1">
                  <c:v>GC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Sheet3!$C$47:$D$47</c:f>
                <c:numCache>
                  <c:formatCode>General</c:formatCode>
                  <c:ptCount val="2"/>
                  <c:pt idx="0">
                    <c:v>0.51019999999999999</c:v>
                  </c:pt>
                  <c:pt idx="1">
                    <c:v>0.80859999999999999</c:v>
                  </c:pt>
                </c:numCache>
              </c:numRef>
            </c:plus>
            <c:minus>
              <c:numRef>
                <c:f>Sheet3!$C$47:$D$47</c:f>
                <c:numCache>
                  <c:formatCode>General</c:formatCode>
                  <c:ptCount val="2"/>
                  <c:pt idx="0">
                    <c:v>0.51019999999999999</c:v>
                  </c:pt>
                  <c:pt idx="1">
                    <c:v>0.80859999999999999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Sheet3!$E$51:$F$51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Sheet3!$E$52:$F$52</c:f>
              <c:numCache>
                <c:formatCode>General</c:formatCode>
                <c:ptCount val="2"/>
                <c:pt idx="0">
                  <c:v>20.78</c:v>
                </c:pt>
                <c:pt idx="1">
                  <c:v>16.559999999999999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F-BA46-95FB-58184117BAF9}"/>
            </c:ext>
          </c:extLst>
        </c:ser>
        <c:ser>
          <c:idx val="1"/>
          <c:order val="1"/>
          <c:tx>
            <c:strRef>
              <c:f>Sheet3!$C$53:$D$53</c:f>
              <c:strCache>
                <c:ptCount val="2"/>
                <c:pt idx="0">
                  <c:v>Bo7g114840</c:v>
                </c:pt>
                <c:pt idx="1">
                  <c:v>KDH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Sheet3!$C$46:$D$46</c:f>
                <c:numCache>
                  <c:formatCode>General</c:formatCode>
                  <c:ptCount val="2"/>
                  <c:pt idx="0">
                    <c:v>0.55640000000000001</c:v>
                  </c:pt>
                  <c:pt idx="1">
                    <c:v>0.32129999999999997</c:v>
                  </c:pt>
                </c:numCache>
              </c:numRef>
            </c:plus>
            <c:minus>
              <c:numRef>
                <c:f>Sheet3!$C$46:$D$46</c:f>
                <c:numCache>
                  <c:formatCode>General</c:formatCode>
                  <c:ptCount val="2"/>
                  <c:pt idx="0">
                    <c:v>0.55640000000000001</c:v>
                  </c:pt>
                  <c:pt idx="1">
                    <c:v>0.32129999999999997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Sheet3!$E$51:$F$51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Sheet3!$E$53:$F$53</c:f>
              <c:numCache>
                <c:formatCode>General</c:formatCode>
                <c:ptCount val="2"/>
                <c:pt idx="0">
                  <c:v>17</c:v>
                </c:pt>
                <c:pt idx="1">
                  <c:v>21.23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F-BA46-95FB-58184117B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8"/>
        <c:axId val="833121280"/>
        <c:axId val="789727344"/>
      </c:barChart>
      <c:catAx>
        <c:axId val="83312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9727344"/>
        <c:crosses val="autoZero"/>
        <c:auto val="1"/>
        <c:lblAlgn val="ctr"/>
        <c:lblOffset val="100"/>
        <c:noMultiLvlLbl val="0"/>
      </c:catAx>
      <c:valAx>
        <c:axId val="78972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3312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3402777777778"/>
          <c:y val="6.173611111111111E-2"/>
          <c:w val="0.64163015873015872"/>
          <c:h val="0.65321874999999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Sheet1!$H$20</c:f>
              <c:strCache>
                <c:ptCount val="1"/>
                <c:pt idx="0">
                  <c:v>GC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Sheet1!$H$16:$I$16</c:f>
                <c:numCache>
                  <c:formatCode>General</c:formatCode>
                  <c:ptCount val="2"/>
                  <c:pt idx="0">
                    <c:v>5.352707387219894</c:v>
                  </c:pt>
                  <c:pt idx="1">
                    <c:v>0.17524411216472924</c:v>
                  </c:pt>
                </c:numCache>
              </c:numRef>
            </c:plus>
            <c:minus>
              <c:numRef>
                <c:f>Sheet1!$H$16:$I$16</c:f>
                <c:numCache>
                  <c:formatCode>General</c:formatCode>
                  <c:ptCount val="2"/>
                  <c:pt idx="0">
                    <c:v>5.352707387219894</c:v>
                  </c:pt>
                  <c:pt idx="1">
                    <c:v>0.17524411216472924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Sheet1!$I$19:$J$19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Sheet1!$I$20:$J$20</c:f>
              <c:numCache>
                <c:formatCode>General</c:formatCode>
                <c:ptCount val="2"/>
                <c:pt idx="0">
                  <c:v>39.76</c:v>
                </c:pt>
                <c:pt idx="1">
                  <c:v>35.799999999999997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4-BD46-9AA0-1855591520FA}"/>
            </c:ext>
          </c:extLst>
        </c:ser>
        <c:ser>
          <c:idx val="1"/>
          <c:order val="1"/>
          <c:tx>
            <c:strRef>
              <c:f>Sheet1!$H$21</c:f>
              <c:strCache>
                <c:ptCount val="1"/>
                <c:pt idx="0">
                  <c:v>KDH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Sheet1!$H$15:$I$15</c:f>
                <c:numCache>
                  <c:formatCode>General</c:formatCode>
                  <c:ptCount val="2"/>
                  <c:pt idx="0">
                    <c:v>3.2964741716426187</c:v>
                  </c:pt>
                  <c:pt idx="1">
                    <c:v>1.0109727374630293</c:v>
                  </c:pt>
                </c:numCache>
              </c:numRef>
            </c:plus>
            <c:minus>
              <c:numRef>
                <c:f>Sheet1!$H$15:$I$15</c:f>
                <c:numCache>
                  <c:formatCode>General</c:formatCode>
                  <c:ptCount val="2"/>
                  <c:pt idx="0">
                    <c:v>3.2964741716426187</c:v>
                  </c:pt>
                  <c:pt idx="1">
                    <c:v>1.0109727374630293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c:spPr>
          </c:errBars>
          <c:cat>
            <c:strRef>
              <c:f>Sheet1!$I$19:$J$19</c:f>
              <c:strCache>
                <c:ptCount val="2"/>
                <c:pt idx="0">
                  <c:v>10 DAG</c:v>
                </c:pt>
                <c:pt idx="1">
                  <c:v>20 DAG</c:v>
                </c:pt>
              </c:strCache>
            </c:strRef>
          </c:cat>
          <c:val>
            <c:numRef>
              <c:f>Sheet1!$I$21:$J$21</c:f>
              <c:numCache>
                <c:formatCode>General</c:formatCode>
                <c:ptCount val="2"/>
                <c:pt idx="0">
                  <c:v>40.93</c:v>
                </c:pt>
                <c:pt idx="1">
                  <c:v>26.51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34-BD46-9AA0-185559152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8"/>
        <c:axId val="1810557296"/>
        <c:axId val="1754656752"/>
      </c:barChart>
      <c:catAx>
        <c:axId val="181055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4656752"/>
        <c:crosses val="autoZero"/>
        <c:auto val="1"/>
        <c:lblAlgn val="ctr"/>
        <c:lblOffset val="100"/>
        <c:noMultiLvlLbl val="0"/>
      </c:catAx>
      <c:valAx>
        <c:axId val="1754656752"/>
        <c:scaling>
          <c:orientation val="minMax"/>
          <c:max val="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10557296"/>
        <c:crosses val="autoZero"/>
        <c:crossBetween val="between"/>
        <c:majorUnit val="1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32065-3481-F74A-B08F-2F38C9E6DAA3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4C080-03DD-2B44-ACF0-3CFC30C1F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7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4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6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62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5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0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7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9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5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8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57B89-4510-B546-B156-E8186F7088B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14734-F923-514C-8983-7D1727CD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2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2F90E1F3-6EE0-7949-BE0C-402969BDFDD2}"/>
              </a:ext>
            </a:extLst>
          </p:cNvPr>
          <p:cNvSpPr txBox="1"/>
          <p:nvPr/>
        </p:nvSpPr>
        <p:spPr>
          <a:xfrm>
            <a:off x="475704" y="809129"/>
            <a:ext cx="416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EB4728-BCB6-EC43-B664-5ACA3C1D640E}"/>
              </a:ext>
            </a:extLst>
          </p:cNvPr>
          <p:cNvSpPr txBox="1"/>
          <p:nvPr/>
        </p:nvSpPr>
        <p:spPr>
          <a:xfrm>
            <a:off x="1994039" y="809129"/>
            <a:ext cx="416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F5C642-8000-7E43-A50F-D8620604B868}"/>
              </a:ext>
            </a:extLst>
          </p:cNvPr>
          <p:cNvSpPr txBox="1"/>
          <p:nvPr/>
        </p:nvSpPr>
        <p:spPr>
          <a:xfrm>
            <a:off x="3608655" y="809129"/>
            <a:ext cx="416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86038A-3D9B-4348-8ADB-534C5E535BD9}"/>
              </a:ext>
            </a:extLst>
          </p:cNvPr>
          <p:cNvSpPr txBox="1"/>
          <p:nvPr/>
        </p:nvSpPr>
        <p:spPr>
          <a:xfrm>
            <a:off x="972957" y="1067578"/>
            <a:ext cx="8857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CIPK6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C88830-1A7B-244C-B248-01F1ED9A0E52}"/>
              </a:ext>
            </a:extLst>
          </p:cNvPr>
          <p:cNvSpPr txBox="1"/>
          <p:nvPr/>
        </p:nvSpPr>
        <p:spPr>
          <a:xfrm>
            <a:off x="2495385" y="1067578"/>
            <a:ext cx="9521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9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CIPK6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C07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B4A676-AA26-2441-BC5D-A31A7E4BF8BD}"/>
              </a:ext>
            </a:extLst>
          </p:cNvPr>
          <p:cNvSpPr txBox="1"/>
          <p:nvPr/>
        </p:nvSpPr>
        <p:spPr>
          <a:xfrm rot="16200000">
            <a:off x="442442" y="1809466"/>
            <a:ext cx="50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FPKM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A76669-C30A-4744-8385-7B995E436E9D}"/>
              </a:ext>
            </a:extLst>
          </p:cNvPr>
          <p:cNvGrpSpPr/>
          <p:nvPr/>
        </p:nvGrpSpPr>
        <p:grpSpPr>
          <a:xfrm>
            <a:off x="4871903" y="607846"/>
            <a:ext cx="1478888" cy="230832"/>
            <a:chOff x="4914431" y="501526"/>
            <a:chExt cx="1478888" cy="23083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9158E1-C7C3-794F-B489-9F3623CCC369}"/>
                </a:ext>
              </a:extLst>
            </p:cNvPr>
            <p:cNvSpPr txBox="1">
              <a:spLocks/>
            </p:cNvSpPr>
            <p:nvPr/>
          </p:nvSpPr>
          <p:spPr>
            <a:xfrm>
              <a:off x="4914431" y="568836"/>
              <a:ext cx="90000" cy="90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6770F0-8AAE-3348-AAF0-3FC93200DA4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602177" y="568836"/>
              <a:ext cx="90000" cy="900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A39B77F-8B2D-BD46-A42D-BEC7E5706DA1}"/>
                </a:ext>
              </a:extLst>
            </p:cNvPr>
            <p:cNvSpPr txBox="1"/>
            <p:nvPr/>
          </p:nvSpPr>
          <p:spPr>
            <a:xfrm>
              <a:off x="4953902" y="501526"/>
              <a:ext cx="7085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Kohlrabi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DFDB528-34D4-8F45-9F95-62DF5170FEF4}"/>
                </a:ext>
              </a:extLst>
            </p:cNvPr>
            <p:cNvSpPr txBox="1"/>
            <p:nvPr/>
          </p:nvSpPr>
          <p:spPr>
            <a:xfrm>
              <a:off x="5647177" y="501526"/>
              <a:ext cx="74614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Broccoli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E5C68EC-39C5-594C-A75F-9E1FDE1A0C81}"/>
              </a:ext>
            </a:extLst>
          </p:cNvPr>
          <p:cNvSpPr txBox="1"/>
          <p:nvPr/>
        </p:nvSpPr>
        <p:spPr>
          <a:xfrm rot="16200000">
            <a:off x="1938570" y="1809466"/>
            <a:ext cx="50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FPKM</a:t>
            </a:r>
          </a:p>
        </p:txBody>
      </p: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EA3F91B3-9379-5F42-9D75-20CAB3421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438726"/>
              </p:ext>
            </p:extLst>
          </p:nvPr>
        </p:nvGraphicFramePr>
        <p:xfrm>
          <a:off x="741427" y="1227816"/>
          <a:ext cx="126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9C349443-6E53-E849-BCDE-7572CA2112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969306"/>
              </p:ext>
            </p:extLst>
          </p:nvPr>
        </p:nvGraphicFramePr>
        <p:xfrm>
          <a:off x="2222868" y="1368266"/>
          <a:ext cx="126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A78DBAF3-DEAC-854F-9F8A-17F9ED6EAE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4396368"/>
              </p:ext>
            </p:extLst>
          </p:nvPr>
        </p:nvGraphicFramePr>
        <p:xfrm>
          <a:off x="3623523" y="1408513"/>
          <a:ext cx="126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FB3D787F-03DC-E84C-9C07-220D98AD508F}"/>
              </a:ext>
            </a:extLst>
          </p:cNvPr>
          <p:cNvSpPr txBox="1"/>
          <p:nvPr/>
        </p:nvSpPr>
        <p:spPr>
          <a:xfrm>
            <a:off x="5445865" y="1067578"/>
            <a:ext cx="824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FAD6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DD8332-DC40-F74B-9255-2974B1926961}"/>
              </a:ext>
            </a:extLst>
          </p:cNvPr>
          <p:cNvSpPr txBox="1"/>
          <p:nvPr/>
        </p:nvSpPr>
        <p:spPr>
          <a:xfrm rot="16200000">
            <a:off x="4821495" y="1791466"/>
            <a:ext cx="5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FPKM</a:t>
            </a: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1C295AB4-3AB7-F64D-AC3B-FDC5A2D998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241253"/>
              </p:ext>
            </p:extLst>
          </p:nvPr>
        </p:nvGraphicFramePr>
        <p:xfrm>
          <a:off x="5122918" y="1372897"/>
          <a:ext cx="126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FFF127-0E9D-DD40-830A-0491BE1DC737}"/>
              </a:ext>
            </a:extLst>
          </p:cNvPr>
          <p:cNvSpPr txBox="1"/>
          <p:nvPr/>
        </p:nvSpPr>
        <p:spPr>
          <a:xfrm>
            <a:off x="3858531" y="1067578"/>
            <a:ext cx="10450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WRKY32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: C07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2AF93BB-CBFE-524B-B659-0D66DA822D53}"/>
              </a:ext>
            </a:extLst>
          </p:cNvPr>
          <p:cNvSpPr txBox="1"/>
          <p:nvPr/>
        </p:nvSpPr>
        <p:spPr>
          <a:xfrm>
            <a:off x="4891257" y="809129"/>
            <a:ext cx="416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3771266-26A0-824A-8005-916CBDD8F025}"/>
              </a:ext>
            </a:extLst>
          </p:cNvPr>
          <p:cNvSpPr txBox="1"/>
          <p:nvPr/>
        </p:nvSpPr>
        <p:spPr>
          <a:xfrm rot="16200000">
            <a:off x="3354958" y="1780882"/>
            <a:ext cx="540000" cy="2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FPKM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C56004C-E176-4444-8CB5-4446D11848B4}"/>
              </a:ext>
            </a:extLst>
          </p:cNvPr>
          <p:cNvGrpSpPr/>
          <p:nvPr/>
        </p:nvGrpSpPr>
        <p:grpSpPr>
          <a:xfrm>
            <a:off x="2635768" y="1787738"/>
            <a:ext cx="290356" cy="338554"/>
            <a:chOff x="325319" y="2602393"/>
            <a:chExt cx="290356" cy="338554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E45FBDB-D482-8244-9385-17BB912350D3}"/>
                </a:ext>
              </a:extLst>
            </p:cNvPr>
            <p:cNvCxnSpPr/>
            <p:nvPr/>
          </p:nvCxnSpPr>
          <p:spPr>
            <a:xfrm>
              <a:off x="361688" y="2791466"/>
              <a:ext cx="18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48A587C-C544-1249-8EE1-4BA565E86988}"/>
                </a:ext>
              </a:extLst>
            </p:cNvPr>
            <p:cNvSpPr txBox="1"/>
            <p:nvPr/>
          </p:nvSpPr>
          <p:spPr>
            <a:xfrm>
              <a:off x="325319" y="2602393"/>
              <a:ext cx="290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C5665B4-8FF7-7D42-8114-B29E37EEB669}"/>
              </a:ext>
            </a:extLst>
          </p:cNvPr>
          <p:cNvGrpSpPr/>
          <p:nvPr/>
        </p:nvGrpSpPr>
        <p:grpSpPr>
          <a:xfrm>
            <a:off x="3061376" y="1318050"/>
            <a:ext cx="290356" cy="338554"/>
            <a:chOff x="-205014" y="2667196"/>
            <a:chExt cx="290356" cy="338554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04E87A7-E7E1-584A-BD02-B7F7FB792C7B}"/>
                </a:ext>
              </a:extLst>
            </p:cNvPr>
            <p:cNvCxnSpPr/>
            <p:nvPr/>
          </p:nvCxnSpPr>
          <p:spPr>
            <a:xfrm>
              <a:off x="-171098" y="2860326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C2C6CA1-C6EF-7C43-B160-2BFA357EC6EC}"/>
                </a:ext>
              </a:extLst>
            </p:cNvPr>
            <p:cNvSpPr txBox="1"/>
            <p:nvPr/>
          </p:nvSpPr>
          <p:spPr>
            <a:xfrm>
              <a:off x="-205014" y="2667196"/>
              <a:ext cx="290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C49835-92B6-EB49-B976-72F28BF4A87D}"/>
              </a:ext>
            </a:extLst>
          </p:cNvPr>
          <p:cNvGrpSpPr/>
          <p:nvPr/>
        </p:nvGrpSpPr>
        <p:grpSpPr>
          <a:xfrm>
            <a:off x="5939881" y="1430120"/>
            <a:ext cx="288000" cy="338554"/>
            <a:chOff x="452003" y="2732499"/>
            <a:chExt cx="288000" cy="335959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C7031AC-CAE7-5546-BB9C-B13999D67C88}"/>
                </a:ext>
              </a:extLst>
            </p:cNvPr>
            <p:cNvCxnSpPr/>
            <p:nvPr/>
          </p:nvCxnSpPr>
          <p:spPr>
            <a:xfrm>
              <a:off x="491904" y="2928623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C85A3F1-4F23-7D4A-BE42-8546124DBA0A}"/>
                </a:ext>
              </a:extLst>
            </p:cNvPr>
            <p:cNvSpPr txBox="1"/>
            <p:nvPr/>
          </p:nvSpPr>
          <p:spPr>
            <a:xfrm>
              <a:off x="452003" y="2732499"/>
              <a:ext cx="288000" cy="335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5814AF0-0046-7A43-9A20-DEDF8C6201A8}"/>
              </a:ext>
            </a:extLst>
          </p:cNvPr>
          <p:cNvGrpSpPr/>
          <p:nvPr/>
        </p:nvGrpSpPr>
        <p:grpSpPr>
          <a:xfrm>
            <a:off x="1138008" y="1329962"/>
            <a:ext cx="290356" cy="338554"/>
            <a:chOff x="434368" y="2727039"/>
            <a:chExt cx="290356" cy="33855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F55512C-9E47-0C43-93AE-71B987FE6EF8}"/>
                </a:ext>
              </a:extLst>
            </p:cNvPr>
            <p:cNvCxnSpPr/>
            <p:nvPr/>
          </p:nvCxnSpPr>
          <p:spPr>
            <a:xfrm>
              <a:off x="466184" y="2922092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1AB92C8-F8EB-F848-BAA8-6BCD10A67A45}"/>
                </a:ext>
              </a:extLst>
            </p:cNvPr>
            <p:cNvSpPr txBox="1"/>
            <p:nvPr/>
          </p:nvSpPr>
          <p:spPr>
            <a:xfrm>
              <a:off x="434368" y="2727039"/>
              <a:ext cx="2903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1E4D97C-5245-7440-A024-A2C927D63D5E}"/>
              </a:ext>
            </a:extLst>
          </p:cNvPr>
          <p:cNvGrpSpPr/>
          <p:nvPr/>
        </p:nvGrpSpPr>
        <p:grpSpPr>
          <a:xfrm>
            <a:off x="1541836" y="1335784"/>
            <a:ext cx="360000" cy="200055"/>
            <a:chOff x="180971" y="2700764"/>
            <a:chExt cx="360000" cy="200055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70D965E-E39E-9040-A599-D00A70F8AB77}"/>
                </a:ext>
              </a:extLst>
            </p:cNvPr>
            <p:cNvCxnSpPr/>
            <p:nvPr/>
          </p:nvCxnSpPr>
          <p:spPr>
            <a:xfrm>
              <a:off x="244124" y="2869844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2D3F29E-F47B-9546-A8CB-314F34F27B31}"/>
                </a:ext>
              </a:extLst>
            </p:cNvPr>
            <p:cNvSpPr txBox="1"/>
            <p:nvPr/>
          </p:nvSpPr>
          <p:spPr>
            <a:xfrm>
              <a:off x="180971" y="2700764"/>
              <a:ext cx="360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72EE4CA-1A67-D047-8C50-500AB1D7C6A6}"/>
              </a:ext>
            </a:extLst>
          </p:cNvPr>
          <p:cNvGrpSpPr/>
          <p:nvPr/>
        </p:nvGrpSpPr>
        <p:grpSpPr>
          <a:xfrm>
            <a:off x="4044567" y="1351181"/>
            <a:ext cx="324000" cy="200055"/>
            <a:chOff x="323402" y="2697197"/>
            <a:chExt cx="324000" cy="20005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FB7FCBB-9947-5340-BDA8-81F7F58AD281}"/>
                </a:ext>
              </a:extLst>
            </p:cNvPr>
            <p:cNvCxnSpPr/>
            <p:nvPr/>
          </p:nvCxnSpPr>
          <p:spPr>
            <a:xfrm>
              <a:off x="374750" y="2876375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FFCCCAC-5FDB-504B-9C55-8C9E3D35EBE3}"/>
                </a:ext>
              </a:extLst>
            </p:cNvPr>
            <p:cNvSpPr txBox="1"/>
            <p:nvPr/>
          </p:nvSpPr>
          <p:spPr>
            <a:xfrm>
              <a:off x="323402" y="2697197"/>
              <a:ext cx="324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A16B32A-4BE2-4249-B66A-33464AE21CE6}"/>
              </a:ext>
            </a:extLst>
          </p:cNvPr>
          <p:cNvGrpSpPr/>
          <p:nvPr/>
        </p:nvGrpSpPr>
        <p:grpSpPr>
          <a:xfrm>
            <a:off x="4453859" y="1332756"/>
            <a:ext cx="360000" cy="200055"/>
            <a:chOff x="361996" y="2875141"/>
            <a:chExt cx="360000" cy="200055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BDEE6D6-F626-484D-8DC7-84DD75834272}"/>
                </a:ext>
              </a:extLst>
            </p:cNvPr>
            <p:cNvCxnSpPr/>
            <p:nvPr/>
          </p:nvCxnSpPr>
          <p:spPr>
            <a:xfrm>
              <a:off x="420467" y="3052718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E98A608-8F01-D246-B61D-49C5174BC221}"/>
                </a:ext>
              </a:extLst>
            </p:cNvPr>
            <p:cNvSpPr txBox="1"/>
            <p:nvPr/>
          </p:nvSpPr>
          <p:spPr>
            <a:xfrm>
              <a:off x="361996" y="2875141"/>
              <a:ext cx="360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33D6827-31F0-594E-9287-8F18F17E9884}"/>
              </a:ext>
            </a:extLst>
          </p:cNvPr>
          <p:cNvGrpSpPr/>
          <p:nvPr/>
        </p:nvGrpSpPr>
        <p:grpSpPr>
          <a:xfrm>
            <a:off x="5505133" y="1282084"/>
            <a:ext cx="360000" cy="200055"/>
            <a:chOff x="317269" y="2744030"/>
            <a:chExt cx="360000" cy="200055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8D25387-CE85-1743-8B02-55E82B69B49A}"/>
                </a:ext>
              </a:extLst>
            </p:cNvPr>
            <p:cNvCxnSpPr/>
            <p:nvPr/>
          </p:nvCxnSpPr>
          <p:spPr>
            <a:xfrm>
              <a:off x="378496" y="2914447"/>
              <a:ext cx="18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DA898B9-0DD7-9E41-B750-FA10B4ED7D79}"/>
                </a:ext>
              </a:extLst>
            </p:cNvPr>
            <p:cNvSpPr txBox="1"/>
            <p:nvPr/>
          </p:nvSpPr>
          <p:spPr>
            <a:xfrm>
              <a:off x="317269" y="2744030"/>
              <a:ext cx="360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22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</TotalTime>
  <Words>31</Words>
  <Application>Microsoft Macintosh PowerPoint</Application>
  <PresentationFormat>A4 Paper (210x297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44</cp:revision>
  <dcterms:created xsi:type="dcterms:W3CDTF">2023-07-08T04:09:30Z</dcterms:created>
  <dcterms:modified xsi:type="dcterms:W3CDTF">2024-05-29T10:31:17Z</dcterms:modified>
</cp:coreProperties>
</file>