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1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" userDrawn="1">
          <p15:clr>
            <a:srgbClr val="A4A3A4"/>
          </p15:clr>
        </p15:guide>
        <p15:guide id="2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578"/>
  </p:normalViewPr>
  <p:slideViewPr>
    <p:cSldViewPr snapToGrid="0" snapToObjects="1" showGuides="1">
      <p:cViewPr>
        <p:scale>
          <a:sx n="90" d="100"/>
          <a:sy n="90" d="100"/>
        </p:scale>
        <p:origin x="2384" y="144"/>
      </p:cViewPr>
      <p:guideLst>
        <p:guide orient="horz" pos="444"/>
        <p:guide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7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89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18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1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0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9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73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3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AD41C-059B-C942-9CDB-80D9C87D238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06DF5-1EE0-BE43-BD6A-00A2D7538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7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4D01FE-F6AD-6A46-BF30-B29302182E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718" b="87990"/>
          <a:stretch/>
        </p:blipFill>
        <p:spPr>
          <a:xfrm>
            <a:off x="755795" y="1009803"/>
            <a:ext cx="5364000" cy="1266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463AC0-4C13-904E-BA7C-8793BD201A7A}"/>
              </a:ext>
            </a:extLst>
          </p:cNvPr>
          <p:cNvSpPr txBox="1"/>
          <p:nvPr/>
        </p:nvSpPr>
        <p:spPr>
          <a:xfrm>
            <a:off x="640317" y="642348"/>
            <a:ext cx="468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D5D96-265F-874B-94D9-3EC690B81F2A}"/>
              </a:ext>
            </a:extLst>
          </p:cNvPr>
          <p:cNvSpPr txBox="1"/>
          <p:nvPr/>
        </p:nvSpPr>
        <p:spPr>
          <a:xfrm>
            <a:off x="647874" y="2496144"/>
            <a:ext cx="468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903F7-4859-B94C-9F5A-1FE5BAAA9148}"/>
              </a:ext>
            </a:extLst>
          </p:cNvPr>
          <p:cNvSpPr txBox="1"/>
          <p:nvPr/>
        </p:nvSpPr>
        <p:spPr>
          <a:xfrm>
            <a:off x="2812755" y="799106"/>
            <a:ext cx="10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BolC3t21149H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C1FB22-BC7A-6F4F-9DE3-458C9ADAC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034" b="87748"/>
          <a:stretch/>
        </p:blipFill>
        <p:spPr>
          <a:xfrm>
            <a:off x="763352" y="3056677"/>
            <a:ext cx="5256000" cy="12662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8C63BA-8145-9D42-A466-6C2BF49D22E5}"/>
              </a:ext>
            </a:extLst>
          </p:cNvPr>
          <p:cNvSpPr txBox="1"/>
          <p:nvPr/>
        </p:nvSpPr>
        <p:spPr>
          <a:xfrm>
            <a:off x="2820312" y="2768879"/>
            <a:ext cx="108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BolC3t21151H</a:t>
            </a:r>
          </a:p>
        </p:txBody>
      </p:sp>
    </p:spTree>
    <p:extLst>
      <p:ext uri="{BB962C8B-B14F-4D97-AF65-F5344CB8AC3E}">
        <p14:creationId xmlns:p14="http://schemas.microsoft.com/office/powerpoint/2010/main" val="38465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4</Words>
  <Application>Microsoft Macintosh PowerPoint</Application>
  <PresentationFormat>A4 Paper (210x297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</cp:revision>
  <dcterms:created xsi:type="dcterms:W3CDTF">2023-07-11T09:01:49Z</dcterms:created>
  <dcterms:modified xsi:type="dcterms:W3CDTF">2024-05-29T10:26:39Z</dcterms:modified>
</cp:coreProperties>
</file>