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5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pos="39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61"/>
    <p:restoredTop sz="94557"/>
  </p:normalViewPr>
  <p:slideViewPr>
    <p:cSldViewPr snapToGrid="0" snapToObjects="1" showGuides="1">
      <p:cViewPr>
        <p:scale>
          <a:sx n="141" d="100"/>
          <a:sy n="141" d="100"/>
        </p:scale>
        <p:origin x="1448" y="144"/>
      </p:cViewPr>
      <p:guideLst>
        <p:guide orient="horz" pos="693"/>
        <p:guide pos="39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C9CF6-1505-5947-9A84-9761E1EC9E36}" type="datetimeFigureOut">
              <a:rPr lang="en-US" smtClean="0"/>
              <a:t>5/27/24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CA8099-5AB7-3A4C-93C2-3196F450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95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3ACFA-A5C9-8147-9909-FA433914ED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71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1D6F-96C1-6E4D-93E6-9FC997D3A313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5E9-3DAF-2945-A892-9D5AD3137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94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1D6F-96C1-6E4D-93E6-9FC997D3A313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5E9-3DAF-2945-A892-9D5AD3137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64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1D6F-96C1-6E4D-93E6-9FC997D3A313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5E9-3DAF-2945-A892-9D5AD3137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23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1D6F-96C1-6E4D-93E6-9FC997D3A313}" type="datetimeFigureOut">
              <a:rPr lang="en-US" smtClean="0"/>
              <a:t>5/27/24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5E9-3DAF-2945-A892-9D5AD3137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98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1D6F-96C1-6E4D-93E6-9FC997D3A313}" type="datetimeFigureOut">
              <a:rPr lang="en-US" smtClean="0"/>
              <a:t>5/27/24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5E9-3DAF-2945-A892-9D5AD3137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66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1D6F-96C1-6E4D-93E6-9FC997D3A313}" type="datetimeFigureOut">
              <a:rPr lang="en-US" smtClean="0"/>
              <a:t>5/27/24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5E9-3DAF-2945-A892-9D5AD3137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23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1D6F-96C1-6E4D-93E6-9FC997D3A313}" type="datetimeFigureOut">
              <a:rPr lang="en-US" smtClean="0"/>
              <a:t>5/27/24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5E9-3DAF-2945-A892-9D5AD3137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4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1D6F-96C1-6E4D-93E6-9FC997D3A313}" type="datetimeFigureOut">
              <a:rPr lang="en-US" smtClean="0"/>
              <a:t>5/27/24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5E9-3DAF-2945-A892-9D5AD3137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145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1D6F-96C1-6E4D-93E6-9FC997D3A313}" type="datetimeFigureOut">
              <a:rPr lang="en-US" smtClean="0"/>
              <a:t>5/27/24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5E9-3DAF-2945-A892-9D5AD3137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32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1D6F-96C1-6E4D-93E6-9FC997D3A313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5E9-3DAF-2945-A892-9D5AD3137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7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1D6F-96C1-6E4D-93E6-9FC997D3A313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235E9-3DAF-2945-A892-9D5AD3137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72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B1D6F-96C1-6E4D-93E6-9FC997D3A313}" type="datetimeFigureOut">
              <a:rPr lang="en-US" smtClean="0"/>
              <a:t>5/27/24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235E9-3DAF-2945-A892-9D5AD3137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4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Relationship Id="rId1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112">
            <a:extLst>
              <a:ext uri="{FF2B5EF4-FFF2-40B4-BE49-F238E27FC236}">
                <a16:creationId xmlns:a16="http://schemas.microsoft.com/office/drawing/2014/main" id="{4399D09A-4A32-E94A-9054-C65B94D62DED}"/>
              </a:ext>
            </a:extLst>
          </p:cNvPr>
          <p:cNvSpPr txBox="1"/>
          <p:nvPr/>
        </p:nvSpPr>
        <p:spPr>
          <a:xfrm>
            <a:off x="609178" y="708104"/>
            <a:ext cx="3217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F31DAFA-F9AD-884B-8B53-5DF9A2300519}"/>
              </a:ext>
            </a:extLst>
          </p:cNvPr>
          <p:cNvSpPr txBox="1"/>
          <p:nvPr/>
        </p:nvSpPr>
        <p:spPr>
          <a:xfrm>
            <a:off x="609178" y="2709311"/>
            <a:ext cx="3217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89494D1-0F95-8548-9349-FDCF8DF1AE7C}"/>
              </a:ext>
            </a:extLst>
          </p:cNvPr>
          <p:cNvSpPr txBox="1"/>
          <p:nvPr/>
        </p:nvSpPr>
        <p:spPr>
          <a:xfrm>
            <a:off x="3450089" y="2709311"/>
            <a:ext cx="3217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CFDC9DD-AD73-A44F-96FC-1B6F6EAABB67}"/>
              </a:ext>
            </a:extLst>
          </p:cNvPr>
          <p:cNvSpPr txBox="1"/>
          <p:nvPr/>
        </p:nvSpPr>
        <p:spPr>
          <a:xfrm>
            <a:off x="609178" y="5035824"/>
            <a:ext cx="3217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39A0E793-E204-9A49-90E8-1A510E70E8A3}"/>
              </a:ext>
            </a:extLst>
          </p:cNvPr>
          <p:cNvGrpSpPr/>
          <p:nvPr/>
        </p:nvGrpSpPr>
        <p:grpSpPr>
          <a:xfrm>
            <a:off x="610553" y="2976235"/>
            <a:ext cx="2462210" cy="1409451"/>
            <a:chOff x="-303952" y="1959385"/>
            <a:chExt cx="3381976" cy="1794747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84AF75EA-08AD-BE41-A0D8-F7359600E3CF}"/>
                </a:ext>
              </a:extLst>
            </p:cNvPr>
            <p:cNvGrpSpPr/>
            <p:nvPr/>
          </p:nvGrpSpPr>
          <p:grpSpPr>
            <a:xfrm>
              <a:off x="-303952" y="2162588"/>
              <a:ext cx="3218066" cy="313530"/>
              <a:chOff x="-412812" y="3804214"/>
              <a:chExt cx="3852492" cy="313530"/>
            </a:xfrm>
          </p:grpSpPr>
          <p:sp>
            <p:nvSpPr>
              <p:cNvPr id="177" name="Rounded Rectangle 176">
                <a:extLst>
                  <a:ext uri="{FF2B5EF4-FFF2-40B4-BE49-F238E27FC236}">
                    <a16:creationId xmlns:a16="http://schemas.microsoft.com/office/drawing/2014/main" id="{21267465-6EC2-5645-8473-EDA21A867022}"/>
                  </a:ext>
                </a:extLst>
              </p:cNvPr>
              <p:cNvSpPr/>
              <p:nvPr/>
            </p:nvSpPr>
            <p:spPr>
              <a:xfrm>
                <a:off x="1669295" y="3893838"/>
                <a:ext cx="1080000" cy="1080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83AE9AF7-249B-1149-9062-0C93EEE7F7A5}"/>
                  </a:ext>
                </a:extLst>
              </p:cNvPr>
              <p:cNvSpPr txBox="1"/>
              <p:nvPr/>
            </p:nvSpPr>
            <p:spPr>
              <a:xfrm>
                <a:off x="-412812" y="3804214"/>
                <a:ext cx="2124123" cy="313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BolC03g081960.2J</a:t>
                </a:r>
              </a:p>
            </p:txBody>
          </p: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8F0D605E-66B5-6B4A-8597-134452190580}"/>
                  </a:ext>
                </a:extLst>
              </p:cNvPr>
              <p:cNvCxnSpPr/>
              <p:nvPr/>
            </p:nvCxnSpPr>
            <p:spPr>
              <a:xfrm>
                <a:off x="1567680" y="3964602"/>
                <a:ext cx="18720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0" name="Rounded Rectangle 179">
                <a:extLst>
                  <a:ext uri="{FF2B5EF4-FFF2-40B4-BE49-F238E27FC236}">
                    <a16:creationId xmlns:a16="http://schemas.microsoft.com/office/drawing/2014/main" id="{E5FD3D6B-2455-734B-938D-916BDF445F74}"/>
                  </a:ext>
                </a:extLst>
              </p:cNvPr>
              <p:cNvSpPr/>
              <p:nvPr/>
            </p:nvSpPr>
            <p:spPr>
              <a:xfrm>
                <a:off x="1694700" y="3944369"/>
                <a:ext cx="1062000" cy="72000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Rounded Rectangle 180">
                <a:extLst>
                  <a:ext uri="{FF2B5EF4-FFF2-40B4-BE49-F238E27FC236}">
                    <a16:creationId xmlns:a16="http://schemas.microsoft.com/office/drawing/2014/main" id="{6E357AEA-92F4-AB40-AD16-460295054926}"/>
                  </a:ext>
                </a:extLst>
              </p:cNvPr>
              <p:cNvSpPr/>
              <p:nvPr/>
            </p:nvSpPr>
            <p:spPr>
              <a:xfrm>
                <a:off x="2829235" y="3888929"/>
                <a:ext cx="468000" cy="108000"/>
              </a:xfrm>
              <a:prstGeom prst="round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Rounded Rectangle 181">
                <a:extLst>
                  <a:ext uri="{FF2B5EF4-FFF2-40B4-BE49-F238E27FC236}">
                    <a16:creationId xmlns:a16="http://schemas.microsoft.com/office/drawing/2014/main" id="{087AC8FB-7764-4A48-A4F4-E76004CDAD21}"/>
                  </a:ext>
                </a:extLst>
              </p:cNvPr>
              <p:cNvSpPr/>
              <p:nvPr/>
            </p:nvSpPr>
            <p:spPr>
              <a:xfrm>
                <a:off x="2821828" y="3940664"/>
                <a:ext cx="216000" cy="72000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201370EE-F9B8-FE48-A831-0537CA14464D}"/>
                </a:ext>
              </a:extLst>
            </p:cNvPr>
            <p:cNvGrpSpPr/>
            <p:nvPr/>
          </p:nvGrpSpPr>
          <p:grpSpPr>
            <a:xfrm>
              <a:off x="6099" y="1959385"/>
              <a:ext cx="3071925" cy="1794747"/>
              <a:chOff x="6099" y="1959385"/>
              <a:chExt cx="3071925" cy="1794747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C81C71A4-047F-A64E-B48C-6B4591097C1F}"/>
                  </a:ext>
                </a:extLst>
              </p:cNvPr>
              <p:cNvGrpSpPr/>
              <p:nvPr/>
            </p:nvGrpSpPr>
            <p:grpSpPr>
              <a:xfrm>
                <a:off x="1209074" y="3100016"/>
                <a:ext cx="1868950" cy="654116"/>
                <a:chOff x="1029247" y="4528537"/>
                <a:chExt cx="2237418" cy="654116"/>
              </a:xfrm>
            </p:grpSpPr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4D87AEC2-6A03-524D-8EB7-CA32AC8DEA49}"/>
                    </a:ext>
                  </a:extLst>
                </p:cNvPr>
                <p:cNvCxnSpPr/>
                <p:nvPr/>
              </p:nvCxnSpPr>
              <p:spPr>
                <a:xfrm>
                  <a:off x="1189702" y="4672691"/>
                  <a:ext cx="1872000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TextBox 156">
                  <a:extLst>
                    <a:ext uri="{FF2B5EF4-FFF2-40B4-BE49-F238E27FC236}">
                      <a16:creationId xmlns:a16="http://schemas.microsoft.com/office/drawing/2014/main" id="{A71E22AD-FD7B-E547-AF1A-79F2B31C2EB8}"/>
                    </a:ext>
                  </a:extLst>
                </p:cNvPr>
                <p:cNvSpPr txBox="1"/>
                <p:nvPr/>
              </p:nvSpPr>
              <p:spPr>
                <a:xfrm>
                  <a:off x="1029247" y="4724694"/>
                  <a:ext cx="244722" cy="246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</a:p>
              </p:txBody>
            </p: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FC0D6AA7-E895-C145-AB11-111ACAB35B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99535" y="4670323"/>
                  <a:ext cx="0" cy="7200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2C41A66A-160F-4149-8742-28B13FA759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402729" y="4670323"/>
                  <a:ext cx="0" cy="7200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FE3582AD-0A6E-D34A-A040-D6CD935262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625590" y="4670323"/>
                  <a:ext cx="0" cy="7200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CA8F9DA2-22C4-214D-80B7-052108ECDE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833705" y="4670323"/>
                  <a:ext cx="0" cy="7200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07747141-0E4A-6141-AAF1-3D07461E6F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026259" y="4670323"/>
                  <a:ext cx="0" cy="7200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Connector 162">
                  <a:extLst>
                    <a:ext uri="{FF2B5EF4-FFF2-40B4-BE49-F238E27FC236}">
                      <a16:creationId xmlns:a16="http://schemas.microsoft.com/office/drawing/2014/main" id="{B1D56BA0-E74F-344D-AB97-E573A57723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221812" y="4670323"/>
                  <a:ext cx="0" cy="7200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Connector 163">
                  <a:extLst>
                    <a:ext uri="{FF2B5EF4-FFF2-40B4-BE49-F238E27FC236}">
                      <a16:creationId xmlns:a16="http://schemas.microsoft.com/office/drawing/2014/main" id="{04E05EBA-CBB7-9B44-A3A6-27C02C17E7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12991" y="4670323"/>
                  <a:ext cx="0" cy="7200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Connector 164">
                  <a:extLst>
                    <a:ext uri="{FF2B5EF4-FFF2-40B4-BE49-F238E27FC236}">
                      <a16:creationId xmlns:a16="http://schemas.microsoft.com/office/drawing/2014/main" id="{44A79AF4-C12B-6745-ACD1-1425CD32C3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614012" y="4670323"/>
                  <a:ext cx="0" cy="7200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9C177F16-08A5-6041-8290-84CA3DB461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29229" y="4670323"/>
                  <a:ext cx="0" cy="7200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BD8E5DAD-0D98-C248-BFAB-F4CD879E86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051547" y="4670323"/>
                  <a:ext cx="0" cy="7200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F1117E7E-154C-2145-AAF4-388DDEF7EC02}"/>
                    </a:ext>
                  </a:extLst>
                </p:cNvPr>
                <p:cNvSpPr txBox="1"/>
                <p:nvPr/>
              </p:nvSpPr>
              <p:spPr>
                <a:xfrm rot="16200000">
                  <a:off x="1202914" y="4682923"/>
                  <a:ext cx="418704" cy="4048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50</a:t>
                  </a: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4B563CB6-0048-2746-907F-874A73EE518E}"/>
                    </a:ext>
                  </a:extLst>
                </p:cNvPr>
                <p:cNvSpPr txBox="1"/>
                <p:nvPr/>
              </p:nvSpPr>
              <p:spPr>
                <a:xfrm rot="16200000">
                  <a:off x="1358437" y="4718970"/>
                  <a:ext cx="522491" cy="4048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100</a:t>
                  </a:r>
                </a:p>
              </p:txBody>
            </p: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C647C09C-57FD-4448-B5F2-11507D4F3C2C}"/>
                    </a:ext>
                  </a:extLst>
                </p:cNvPr>
                <p:cNvSpPr txBox="1"/>
                <p:nvPr/>
              </p:nvSpPr>
              <p:spPr>
                <a:xfrm rot="16200000">
                  <a:off x="1567520" y="4718971"/>
                  <a:ext cx="522490" cy="4048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150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3F3C64F7-C1FA-AF4B-8BC4-073DE84A0DD5}"/>
                    </a:ext>
                  </a:extLst>
                </p:cNvPr>
                <p:cNvSpPr txBox="1"/>
                <p:nvPr/>
              </p:nvSpPr>
              <p:spPr>
                <a:xfrm rot="16200000">
                  <a:off x="1767230" y="4718971"/>
                  <a:ext cx="522490" cy="4048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200</a:t>
                  </a:r>
                </a:p>
              </p:txBody>
            </p: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A84C40BF-87F5-E748-AAE1-D692A8E46AB9}"/>
                    </a:ext>
                  </a:extLst>
                </p:cNvPr>
                <p:cNvSpPr txBox="1"/>
                <p:nvPr/>
              </p:nvSpPr>
              <p:spPr>
                <a:xfrm rot="16200000">
                  <a:off x="1894828" y="4649723"/>
                  <a:ext cx="647245" cy="4048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250</a:t>
                  </a:r>
                </a:p>
              </p:txBody>
            </p:sp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21AFA15A-BBA4-E445-9346-D7FC750DD9AA}"/>
                    </a:ext>
                  </a:extLst>
                </p:cNvPr>
                <p:cNvSpPr txBox="1"/>
                <p:nvPr/>
              </p:nvSpPr>
              <p:spPr>
                <a:xfrm rot="16200000">
                  <a:off x="2152623" y="4718971"/>
                  <a:ext cx="522488" cy="4048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300</a:t>
                  </a:r>
                </a:p>
              </p:txBody>
            </p:sp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8F594997-4312-E245-86E1-7865746FC63B}"/>
                    </a:ext>
                  </a:extLst>
                </p:cNvPr>
                <p:cNvSpPr txBox="1"/>
                <p:nvPr/>
              </p:nvSpPr>
              <p:spPr>
                <a:xfrm rot="16200000">
                  <a:off x="2369366" y="4718970"/>
                  <a:ext cx="522488" cy="4048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350</a:t>
                  </a: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61C68E5-DE93-F746-97A4-009885CFBDDD}"/>
                    </a:ext>
                  </a:extLst>
                </p:cNvPr>
                <p:cNvSpPr txBox="1"/>
                <p:nvPr/>
              </p:nvSpPr>
              <p:spPr>
                <a:xfrm rot="16200000">
                  <a:off x="2574404" y="4718972"/>
                  <a:ext cx="522491" cy="4048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400</a:t>
                  </a:r>
                </a:p>
              </p:txBody>
            </p:sp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944B7214-AC3E-0A47-8D4B-6AC9E9C1AF01}"/>
                    </a:ext>
                  </a:extLst>
                </p:cNvPr>
                <p:cNvSpPr txBox="1"/>
                <p:nvPr/>
              </p:nvSpPr>
              <p:spPr>
                <a:xfrm rot="16200000">
                  <a:off x="2807218" y="4723203"/>
                  <a:ext cx="514020" cy="404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450</a:t>
                  </a:r>
                </a:p>
              </p:txBody>
            </p: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9C271CF7-3B3D-1342-A262-602558BDF987}"/>
                  </a:ext>
                </a:extLst>
              </p:cNvPr>
              <p:cNvGrpSpPr/>
              <p:nvPr/>
            </p:nvGrpSpPr>
            <p:grpSpPr>
              <a:xfrm>
                <a:off x="52618" y="2372930"/>
                <a:ext cx="2859258" cy="313530"/>
                <a:chOff x="14053" y="4103044"/>
                <a:chExt cx="3422948" cy="313530"/>
              </a:xfrm>
            </p:grpSpPr>
            <p:sp>
              <p:nvSpPr>
                <p:cNvPr id="150" name="Rounded Rectangle 149">
                  <a:extLst>
                    <a:ext uri="{FF2B5EF4-FFF2-40B4-BE49-F238E27FC236}">
                      <a16:creationId xmlns:a16="http://schemas.microsoft.com/office/drawing/2014/main" id="{8BE742A5-0C65-BC48-B07D-C8DDAC339287}"/>
                    </a:ext>
                  </a:extLst>
                </p:cNvPr>
                <p:cNvSpPr/>
                <p:nvPr/>
              </p:nvSpPr>
              <p:spPr>
                <a:xfrm>
                  <a:off x="1663018" y="4183886"/>
                  <a:ext cx="1080000" cy="108000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229F3CB0-9A62-9243-8133-94E327D90AE5}"/>
                    </a:ext>
                  </a:extLst>
                </p:cNvPr>
                <p:cNvSpPr txBox="1"/>
                <p:nvPr/>
              </p:nvSpPr>
              <p:spPr>
                <a:xfrm>
                  <a:off x="14053" y="4103044"/>
                  <a:ext cx="1866101" cy="3135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BolC3t21148H</a:t>
                  </a:r>
                </a:p>
              </p:txBody>
            </p: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4F31C3E0-8814-6644-A173-51FABB6C70B1}"/>
                    </a:ext>
                  </a:extLst>
                </p:cNvPr>
                <p:cNvCxnSpPr/>
                <p:nvPr/>
              </p:nvCxnSpPr>
              <p:spPr>
                <a:xfrm>
                  <a:off x="1561401" y="4254650"/>
                  <a:ext cx="1875600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3" name="Rounded Rectangle 152">
                  <a:extLst>
                    <a:ext uri="{FF2B5EF4-FFF2-40B4-BE49-F238E27FC236}">
                      <a16:creationId xmlns:a16="http://schemas.microsoft.com/office/drawing/2014/main" id="{1376AC9C-032B-8B49-B610-B082DBEB1367}"/>
                    </a:ext>
                  </a:extLst>
                </p:cNvPr>
                <p:cNvSpPr/>
                <p:nvPr/>
              </p:nvSpPr>
              <p:spPr>
                <a:xfrm>
                  <a:off x="1679955" y="4234417"/>
                  <a:ext cx="1062000" cy="7200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Rounded Rectangle 153">
                  <a:extLst>
                    <a:ext uri="{FF2B5EF4-FFF2-40B4-BE49-F238E27FC236}">
                      <a16:creationId xmlns:a16="http://schemas.microsoft.com/office/drawing/2014/main" id="{5A8E504D-9579-9949-97F8-5D7E9D6C5BBB}"/>
                    </a:ext>
                  </a:extLst>
                </p:cNvPr>
                <p:cNvSpPr/>
                <p:nvPr/>
              </p:nvSpPr>
              <p:spPr>
                <a:xfrm>
                  <a:off x="2827054" y="4178977"/>
                  <a:ext cx="468000" cy="108000"/>
                </a:xfrm>
                <a:prstGeom prst="roundRect">
                  <a:avLst/>
                </a:prstGeom>
                <a:solidFill>
                  <a:schemeClr val="accent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Rounded Rectangle 154">
                  <a:extLst>
                    <a:ext uri="{FF2B5EF4-FFF2-40B4-BE49-F238E27FC236}">
                      <a16:creationId xmlns:a16="http://schemas.microsoft.com/office/drawing/2014/main" id="{85846E53-B36D-C647-9725-C03EBF05C65A}"/>
                    </a:ext>
                  </a:extLst>
                </p:cNvPr>
                <p:cNvSpPr/>
                <p:nvPr/>
              </p:nvSpPr>
              <p:spPr>
                <a:xfrm>
                  <a:off x="2818273" y="4230712"/>
                  <a:ext cx="216000" cy="72000"/>
                </a:xfrm>
                <a:prstGeom prst="round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0EF991D1-9C00-3940-A565-56B406BBCB99}"/>
                  </a:ext>
                </a:extLst>
              </p:cNvPr>
              <p:cNvGrpSpPr/>
              <p:nvPr/>
            </p:nvGrpSpPr>
            <p:grpSpPr>
              <a:xfrm>
                <a:off x="200566" y="2565618"/>
                <a:ext cx="2716554" cy="313530"/>
                <a:chOff x="191171" y="4403884"/>
                <a:chExt cx="3252109" cy="313530"/>
              </a:xfrm>
            </p:grpSpPr>
            <p:sp>
              <p:nvSpPr>
                <p:cNvPr id="144" name="Rounded Rectangle 143">
                  <a:extLst>
                    <a:ext uri="{FF2B5EF4-FFF2-40B4-BE49-F238E27FC236}">
                      <a16:creationId xmlns:a16="http://schemas.microsoft.com/office/drawing/2014/main" id="{5B4867D0-7E12-BC4E-9DC3-26DE7D25D70D}"/>
                    </a:ext>
                  </a:extLst>
                </p:cNvPr>
                <p:cNvSpPr/>
                <p:nvPr/>
              </p:nvSpPr>
              <p:spPr>
                <a:xfrm>
                  <a:off x="1660830" y="4493608"/>
                  <a:ext cx="1080000" cy="108000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0FBA68F9-25FE-E64E-B60D-66664BA26D0A}"/>
                    </a:ext>
                  </a:extLst>
                </p:cNvPr>
                <p:cNvSpPr txBox="1"/>
                <p:nvPr/>
              </p:nvSpPr>
              <p:spPr>
                <a:xfrm>
                  <a:off x="191171" y="4403884"/>
                  <a:ext cx="1619090" cy="3135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Bo3g175290</a:t>
                  </a:r>
                </a:p>
              </p:txBody>
            </p: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5DDD343F-40C5-FF48-A32D-21E42D00D276}"/>
                    </a:ext>
                  </a:extLst>
                </p:cNvPr>
                <p:cNvCxnSpPr/>
                <p:nvPr/>
              </p:nvCxnSpPr>
              <p:spPr>
                <a:xfrm>
                  <a:off x="1567680" y="4564372"/>
                  <a:ext cx="1875600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7" name="Rounded Rectangle 146">
                  <a:extLst>
                    <a:ext uri="{FF2B5EF4-FFF2-40B4-BE49-F238E27FC236}">
                      <a16:creationId xmlns:a16="http://schemas.microsoft.com/office/drawing/2014/main" id="{B58EFF44-6296-4B4B-A8DB-102F11956A61}"/>
                    </a:ext>
                  </a:extLst>
                </p:cNvPr>
                <p:cNvSpPr/>
                <p:nvPr/>
              </p:nvSpPr>
              <p:spPr>
                <a:xfrm>
                  <a:off x="1686235" y="4544139"/>
                  <a:ext cx="1062000" cy="7200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Rounded Rectangle 147">
                  <a:extLst>
                    <a:ext uri="{FF2B5EF4-FFF2-40B4-BE49-F238E27FC236}">
                      <a16:creationId xmlns:a16="http://schemas.microsoft.com/office/drawing/2014/main" id="{ACBEF40A-B509-1644-B4D8-4D5255A361BC}"/>
                    </a:ext>
                  </a:extLst>
                </p:cNvPr>
                <p:cNvSpPr/>
                <p:nvPr/>
              </p:nvSpPr>
              <p:spPr>
                <a:xfrm>
                  <a:off x="2829233" y="4488699"/>
                  <a:ext cx="468000" cy="108000"/>
                </a:xfrm>
                <a:prstGeom prst="roundRect">
                  <a:avLst/>
                </a:prstGeom>
                <a:solidFill>
                  <a:schemeClr val="accent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Rounded Rectangle 148">
                  <a:extLst>
                    <a:ext uri="{FF2B5EF4-FFF2-40B4-BE49-F238E27FC236}">
                      <a16:creationId xmlns:a16="http://schemas.microsoft.com/office/drawing/2014/main" id="{A565851B-96A3-144A-BC08-B35467C402F0}"/>
                    </a:ext>
                  </a:extLst>
                </p:cNvPr>
                <p:cNvSpPr/>
                <p:nvPr/>
              </p:nvSpPr>
              <p:spPr>
                <a:xfrm>
                  <a:off x="2831662" y="4540434"/>
                  <a:ext cx="216000" cy="72000"/>
                </a:xfrm>
                <a:prstGeom prst="round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4C687A09-4267-6841-AB84-352154883469}"/>
                  </a:ext>
                </a:extLst>
              </p:cNvPr>
              <p:cNvGrpSpPr/>
              <p:nvPr/>
            </p:nvGrpSpPr>
            <p:grpSpPr>
              <a:xfrm>
                <a:off x="203397" y="2772090"/>
                <a:ext cx="2713723" cy="313530"/>
                <a:chOff x="194561" y="4669352"/>
                <a:chExt cx="3248719" cy="313530"/>
              </a:xfrm>
            </p:grpSpPr>
            <p:sp>
              <p:nvSpPr>
                <p:cNvPr id="138" name="Rounded Rectangle 137">
                  <a:extLst>
                    <a:ext uri="{FF2B5EF4-FFF2-40B4-BE49-F238E27FC236}">
                      <a16:creationId xmlns:a16="http://schemas.microsoft.com/office/drawing/2014/main" id="{2E085490-2E1E-3944-81CD-F5C11C11DD8B}"/>
                    </a:ext>
                  </a:extLst>
                </p:cNvPr>
                <p:cNvSpPr/>
                <p:nvPr/>
              </p:nvSpPr>
              <p:spPr>
                <a:xfrm>
                  <a:off x="1660828" y="4759076"/>
                  <a:ext cx="1080000" cy="108000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F6BB361A-FE32-A14B-9FAD-F6E56FBCD187}"/>
                    </a:ext>
                  </a:extLst>
                </p:cNvPr>
                <p:cNvSpPr txBox="1"/>
                <p:nvPr/>
              </p:nvSpPr>
              <p:spPr>
                <a:xfrm>
                  <a:off x="194561" y="4669352"/>
                  <a:ext cx="1639367" cy="3135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KDH_CIPK6</a:t>
                  </a:r>
                </a:p>
              </p:txBody>
            </p: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4FD2FCC9-67EC-2641-948A-A9391F23F42F}"/>
                    </a:ext>
                  </a:extLst>
                </p:cNvPr>
                <p:cNvCxnSpPr/>
                <p:nvPr/>
              </p:nvCxnSpPr>
              <p:spPr>
                <a:xfrm>
                  <a:off x="1567680" y="4829840"/>
                  <a:ext cx="1875600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1" name="Rounded Rectangle 140">
                  <a:extLst>
                    <a:ext uri="{FF2B5EF4-FFF2-40B4-BE49-F238E27FC236}">
                      <a16:creationId xmlns:a16="http://schemas.microsoft.com/office/drawing/2014/main" id="{D42C2D39-83D5-844A-9D8F-B7D600176024}"/>
                    </a:ext>
                  </a:extLst>
                </p:cNvPr>
                <p:cNvSpPr/>
                <p:nvPr/>
              </p:nvSpPr>
              <p:spPr>
                <a:xfrm>
                  <a:off x="1708179" y="4809607"/>
                  <a:ext cx="1058400" cy="7200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Rounded Rectangle 141">
                  <a:extLst>
                    <a:ext uri="{FF2B5EF4-FFF2-40B4-BE49-F238E27FC236}">
                      <a16:creationId xmlns:a16="http://schemas.microsoft.com/office/drawing/2014/main" id="{3F8F25FA-1EBD-D04F-A2CA-8CAEA6447881}"/>
                    </a:ext>
                  </a:extLst>
                </p:cNvPr>
                <p:cNvSpPr/>
                <p:nvPr/>
              </p:nvSpPr>
              <p:spPr>
                <a:xfrm>
                  <a:off x="2822135" y="4754167"/>
                  <a:ext cx="468000" cy="108000"/>
                </a:xfrm>
                <a:prstGeom prst="roundRect">
                  <a:avLst/>
                </a:prstGeom>
                <a:solidFill>
                  <a:schemeClr val="accent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Rounded Rectangle 142">
                  <a:extLst>
                    <a:ext uri="{FF2B5EF4-FFF2-40B4-BE49-F238E27FC236}">
                      <a16:creationId xmlns:a16="http://schemas.microsoft.com/office/drawing/2014/main" id="{3AAAD953-4D3D-5A46-ABE7-4B712D4A7758}"/>
                    </a:ext>
                  </a:extLst>
                </p:cNvPr>
                <p:cNvSpPr/>
                <p:nvPr/>
              </p:nvSpPr>
              <p:spPr>
                <a:xfrm>
                  <a:off x="2831663" y="4805902"/>
                  <a:ext cx="216000" cy="72000"/>
                </a:xfrm>
                <a:prstGeom prst="round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B18AEF69-CFA6-664A-9D3A-3B2D77977F12}"/>
                  </a:ext>
                </a:extLst>
              </p:cNvPr>
              <p:cNvGrpSpPr/>
              <p:nvPr/>
            </p:nvGrpSpPr>
            <p:grpSpPr>
              <a:xfrm>
                <a:off x="6099" y="2978568"/>
                <a:ext cx="2911022" cy="313530"/>
                <a:chOff x="-41637" y="4944658"/>
                <a:chExt cx="3484917" cy="313530"/>
              </a:xfrm>
            </p:grpSpPr>
            <p:sp>
              <p:nvSpPr>
                <p:cNvPr id="132" name="Rounded Rectangle 131">
                  <a:extLst>
                    <a:ext uri="{FF2B5EF4-FFF2-40B4-BE49-F238E27FC236}">
                      <a16:creationId xmlns:a16="http://schemas.microsoft.com/office/drawing/2014/main" id="{1C5C0A21-F828-E749-B961-5EB7EE90BB23}"/>
                    </a:ext>
                  </a:extLst>
                </p:cNvPr>
                <p:cNvSpPr/>
                <p:nvPr/>
              </p:nvSpPr>
              <p:spPr>
                <a:xfrm>
                  <a:off x="1652367" y="5034382"/>
                  <a:ext cx="1080000" cy="108000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8C21DCF4-7448-F247-8ABB-67985833C68D}"/>
                    </a:ext>
                  </a:extLst>
                </p:cNvPr>
                <p:cNvSpPr txBox="1"/>
                <p:nvPr/>
              </p:nvSpPr>
              <p:spPr>
                <a:xfrm>
                  <a:off x="-41637" y="4944658"/>
                  <a:ext cx="1835582" cy="3135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GCP04_CIPK6</a:t>
                  </a:r>
                </a:p>
              </p:txBody>
            </p: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ACAE1C2A-2423-3B4D-A56F-5F443EA0B3E7}"/>
                    </a:ext>
                  </a:extLst>
                </p:cNvPr>
                <p:cNvCxnSpPr/>
                <p:nvPr/>
              </p:nvCxnSpPr>
              <p:spPr>
                <a:xfrm>
                  <a:off x="1567680" y="5105146"/>
                  <a:ext cx="1875600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Rounded Rectangle 134">
                  <a:extLst>
                    <a:ext uri="{FF2B5EF4-FFF2-40B4-BE49-F238E27FC236}">
                      <a16:creationId xmlns:a16="http://schemas.microsoft.com/office/drawing/2014/main" id="{E7AFF7A9-7BC4-F94B-9AE3-580EB5C00AF6}"/>
                    </a:ext>
                  </a:extLst>
                </p:cNvPr>
                <p:cNvSpPr/>
                <p:nvPr/>
              </p:nvSpPr>
              <p:spPr>
                <a:xfrm>
                  <a:off x="1708179" y="5084913"/>
                  <a:ext cx="1058400" cy="7200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Rounded Rectangle 135">
                  <a:extLst>
                    <a:ext uri="{FF2B5EF4-FFF2-40B4-BE49-F238E27FC236}">
                      <a16:creationId xmlns:a16="http://schemas.microsoft.com/office/drawing/2014/main" id="{55DA188F-9AD1-1548-BDC9-2A450518BD82}"/>
                    </a:ext>
                  </a:extLst>
                </p:cNvPr>
                <p:cNvSpPr/>
                <p:nvPr/>
              </p:nvSpPr>
              <p:spPr>
                <a:xfrm>
                  <a:off x="2822136" y="5029473"/>
                  <a:ext cx="468000" cy="108000"/>
                </a:xfrm>
                <a:prstGeom prst="roundRect">
                  <a:avLst/>
                </a:prstGeom>
                <a:solidFill>
                  <a:schemeClr val="accent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ounded Rectangle 136">
                  <a:extLst>
                    <a:ext uri="{FF2B5EF4-FFF2-40B4-BE49-F238E27FC236}">
                      <a16:creationId xmlns:a16="http://schemas.microsoft.com/office/drawing/2014/main" id="{2EBFECE6-0972-C044-9D41-197808024767}"/>
                    </a:ext>
                  </a:extLst>
                </p:cNvPr>
                <p:cNvSpPr/>
                <p:nvPr/>
              </p:nvSpPr>
              <p:spPr>
                <a:xfrm>
                  <a:off x="2840128" y="5081208"/>
                  <a:ext cx="216000" cy="72000"/>
                </a:xfrm>
                <a:prstGeom prst="round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C664718C-7E11-7042-9CFC-3A6D864D4535}"/>
                  </a:ext>
                </a:extLst>
              </p:cNvPr>
              <p:cNvGrpSpPr/>
              <p:nvPr/>
            </p:nvGrpSpPr>
            <p:grpSpPr>
              <a:xfrm>
                <a:off x="242649" y="1959385"/>
                <a:ext cx="2671463" cy="313529"/>
                <a:chOff x="241550" y="3804214"/>
                <a:chExt cx="3198130" cy="313529"/>
              </a:xfrm>
            </p:grpSpPr>
            <p:sp>
              <p:nvSpPr>
                <p:cNvPr id="126" name="Rounded Rectangle 125">
                  <a:extLst>
                    <a:ext uri="{FF2B5EF4-FFF2-40B4-BE49-F238E27FC236}">
                      <a16:creationId xmlns:a16="http://schemas.microsoft.com/office/drawing/2014/main" id="{7D4F77D3-4A7B-C64B-B946-FF3A8A48F2B1}"/>
                    </a:ext>
                  </a:extLst>
                </p:cNvPr>
                <p:cNvSpPr/>
                <p:nvPr/>
              </p:nvSpPr>
              <p:spPr>
                <a:xfrm>
                  <a:off x="1669295" y="3893838"/>
                  <a:ext cx="1080000" cy="108000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A343B6AB-8921-C64D-9D9E-ABD2A05D1910}"/>
                    </a:ext>
                  </a:extLst>
                </p:cNvPr>
                <p:cNvSpPr txBox="1"/>
                <p:nvPr/>
              </p:nvSpPr>
              <p:spPr>
                <a:xfrm>
                  <a:off x="241550" y="3804214"/>
                  <a:ext cx="1441668" cy="3135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AT4G30960</a:t>
                  </a:r>
                </a:p>
              </p:txBody>
            </p: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5444D303-C8C5-174D-8F43-451AD4272B13}"/>
                    </a:ext>
                  </a:extLst>
                </p:cNvPr>
                <p:cNvCxnSpPr/>
                <p:nvPr/>
              </p:nvCxnSpPr>
              <p:spPr>
                <a:xfrm>
                  <a:off x="1567680" y="3964602"/>
                  <a:ext cx="1872000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29" name="Rounded Rectangle 128">
                  <a:extLst>
                    <a:ext uri="{FF2B5EF4-FFF2-40B4-BE49-F238E27FC236}">
                      <a16:creationId xmlns:a16="http://schemas.microsoft.com/office/drawing/2014/main" id="{6A30FB7B-D6AD-EA4D-91D8-46F163C99E07}"/>
                    </a:ext>
                  </a:extLst>
                </p:cNvPr>
                <p:cNvSpPr/>
                <p:nvPr/>
              </p:nvSpPr>
              <p:spPr>
                <a:xfrm>
                  <a:off x="1694700" y="3944369"/>
                  <a:ext cx="1062000" cy="7200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Rounded Rectangle 129">
                  <a:extLst>
                    <a:ext uri="{FF2B5EF4-FFF2-40B4-BE49-F238E27FC236}">
                      <a16:creationId xmlns:a16="http://schemas.microsoft.com/office/drawing/2014/main" id="{64DE9394-B39A-F041-A830-DC3FE56111AC}"/>
                    </a:ext>
                  </a:extLst>
                </p:cNvPr>
                <p:cNvSpPr/>
                <p:nvPr/>
              </p:nvSpPr>
              <p:spPr>
                <a:xfrm>
                  <a:off x="2829235" y="3888929"/>
                  <a:ext cx="468000" cy="108000"/>
                </a:xfrm>
                <a:prstGeom prst="roundRect">
                  <a:avLst/>
                </a:prstGeom>
                <a:solidFill>
                  <a:schemeClr val="accent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Rounded Rectangle 130">
                  <a:extLst>
                    <a:ext uri="{FF2B5EF4-FFF2-40B4-BE49-F238E27FC236}">
                      <a16:creationId xmlns:a16="http://schemas.microsoft.com/office/drawing/2014/main" id="{937D7643-5C45-8C43-ACB8-5B25FC4E7A95}"/>
                    </a:ext>
                  </a:extLst>
                </p:cNvPr>
                <p:cNvSpPr/>
                <p:nvPr/>
              </p:nvSpPr>
              <p:spPr>
                <a:xfrm>
                  <a:off x="2821828" y="3940664"/>
                  <a:ext cx="216000" cy="72000"/>
                </a:xfrm>
                <a:prstGeom prst="round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106E8A74-E4E9-B646-B7DF-5DE205E5246D}"/>
              </a:ext>
            </a:extLst>
          </p:cNvPr>
          <p:cNvGrpSpPr>
            <a:grpSpLocks noChangeAspect="1"/>
          </p:cNvGrpSpPr>
          <p:nvPr/>
        </p:nvGrpSpPr>
        <p:grpSpPr>
          <a:xfrm>
            <a:off x="930912" y="4408281"/>
            <a:ext cx="2150302" cy="422856"/>
            <a:chOff x="705250" y="6738727"/>
            <a:chExt cx="2151740" cy="423143"/>
          </a:xfrm>
        </p:grpSpPr>
        <p:sp>
          <p:nvSpPr>
            <p:cNvPr id="184" name="Rounded Rectangle 183">
              <a:extLst>
                <a:ext uri="{FF2B5EF4-FFF2-40B4-BE49-F238E27FC236}">
                  <a16:creationId xmlns:a16="http://schemas.microsoft.com/office/drawing/2014/main" id="{EB238793-DC9F-9D4F-B199-2EC5645D05FD}"/>
                </a:ext>
              </a:extLst>
            </p:cNvPr>
            <p:cNvSpPr/>
            <p:nvPr/>
          </p:nvSpPr>
          <p:spPr>
            <a:xfrm>
              <a:off x="705250" y="6809103"/>
              <a:ext cx="108000" cy="108000"/>
            </a:xfrm>
            <a:prstGeom prst="round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2B4BAA26-BC83-124F-9E5D-A701B1E060FB}"/>
                </a:ext>
              </a:extLst>
            </p:cNvPr>
            <p:cNvSpPr txBox="1"/>
            <p:nvPr/>
          </p:nvSpPr>
          <p:spPr>
            <a:xfrm>
              <a:off x="782204" y="6739992"/>
              <a:ext cx="10001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STKc_SnRK3</a:t>
              </a:r>
            </a:p>
          </p:txBody>
        </p:sp>
        <p:sp>
          <p:nvSpPr>
            <p:cNvPr id="186" name="Rounded Rectangle 185">
              <a:extLst>
                <a:ext uri="{FF2B5EF4-FFF2-40B4-BE49-F238E27FC236}">
                  <a16:creationId xmlns:a16="http://schemas.microsoft.com/office/drawing/2014/main" id="{0EC83685-4F58-FE44-AD4A-F7054FC008CA}"/>
                </a:ext>
              </a:extLst>
            </p:cNvPr>
            <p:cNvSpPr/>
            <p:nvPr/>
          </p:nvSpPr>
          <p:spPr>
            <a:xfrm>
              <a:off x="705250" y="6981167"/>
              <a:ext cx="108000" cy="108000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17E4C170-40DD-294C-A60D-2EFD00352E4A}"/>
                </a:ext>
              </a:extLst>
            </p:cNvPr>
            <p:cNvSpPr txBox="1"/>
            <p:nvPr/>
          </p:nvSpPr>
          <p:spPr>
            <a:xfrm>
              <a:off x="782204" y="6912060"/>
              <a:ext cx="5402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SPS1</a:t>
              </a:r>
            </a:p>
          </p:txBody>
        </p:sp>
        <p:sp>
          <p:nvSpPr>
            <p:cNvPr id="188" name="Rounded Rectangle 187">
              <a:extLst>
                <a:ext uri="{FF2B5EF4-FFF2-40B4-BE49-F238E27FC236}">
                  <a16:creationId xmlns:a16="http://schemas.microsoft.com/office/drawing/2014/main" id="{5E980CB3-4FA8-1A40-905D-CF08353E50FB}"/>
                </a:ext>
              </a:extLst>
            </p:cNvPr>
            <p:cNvSpPr/>
            <p:nvPr/>
          </p:nvSpPr>
          <p:spPr>
            <a:xfrm>
              <a:off x="1779864" y="6802917"/>
              <a:ext cx="108000" cy="108000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B1C10767-2C9E-EB4E-B9DB-8362F856FD0F}"/>
                </a:ext>
              </a:extLst>
            </p:cNvPr>
            <p:cNvSpPr txBox="1"/>
            <p:nvPr/>
          </p:nvSpPr>
          <p:spPr>
            <a:xfrm>
              <a:off x="1856821" y="6738727"/>
              <a:ext cx="10001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CIPK_C</a:t>
              </a:r>
            </a:p>
          </p:txBody>
        </p:sp>
        <p:sp>
          <p:nvSpPr>
            <p:cNvPr id="190" name="Rounded Rectangle 189">
              <a:extLst>
                <a:ext uri="{FF2B5EF4-FFF2-40B4-BE49-F238E27FC236}">
                  <a16:creationId xmlns:a16="http://schemas.microsoft.com/office/drawing/2014/main" id="{8C1F6F36-1F36-DD43-8FA0-38DD0B99DF92}"/>
                </a:ext>
              </a:extLst>
            </p:cNvPr>
            <p:cNvSpPr/>
            <p:nvPr/>
          </p:nvSpPr>
          <p:spPr>
            <a:xfrm>
              <a:off x="1779857" y="6985658"/>
              <a:ext cx="108000" cy="108000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DEB5342-44D8-F741-AEFE-C8F6F4A0281E}"/>
                </a:ext>
              </a:extLst>
            </p:cNvPr>
            <p:cNvSpPr txBox="1"/>
            <p:nvPr/>
          </p:nvSpPr>
          <p:spPr>
            <a:xfrm>
              <a:off x="1856812" y="6915649"/>
              <a:ext cx="4763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NAF</a:t>
              </a:r>
            </a:p>
          </p:txBody>
        </p:sp>
      </p:grp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F1684BB2-1EDE-AF44-B449-46E4A7AFBF14}"/>
              </a:ext>
            </a:extLst>
          </p:cNvPr>
          <p:cNvGrpSpPr/>
          <p:nvPr/>
        </p:nvGrpSpPr>
        <p:grpSpPr>
          <a:xfrm>
            <a:off x="3437439" y="2903461"/>
            <a:ext cx="2883946" cy="1785901"/>
            <a:chOff x="594145" y="3630829"/>
            <a:chExt cx="2883946" cy="1785901"/>
          </a:xfrm>
        </p:grpSpPr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92D8FE5F-3FF7-9441-B01C-31C0CB8A7DDE}"/>
                </a:ext>
              </a:extLst>
            </p:cNvPr>
            <p:cNvGrpSpPr>
              <a:grpSpLocks/>
            </p:cNvGrpSpPr>
            <p:nvPr/>
          </p:nvGrpSpPr>
          <p:grpSpPr>
            <a:xfrm>
              <a:off x="1809880" y="3680839"/>
              <a:ext cx="1548000" cy="1296000"/>
              <a:chOff x="2188246" y="474063"/>
              <a:chExt cx="2164168" cy="1680577"/>
            </a:xfrm>
          </p:grpSpPr>
          <p:pic>
            <p:nvPicPr>
              <p:cNvPr id="208" name="Picture 207">
                <a:extLst>
                  <a:ext uri="{FF2B5EF4-FFF2-40B4-BE49-F238E27FC236}">
                    <a16:creationId xmlns:a16="http://schemas.microsoft.com/office/drawing/2014/main" id="{A0089217-4E28-9346-9EF2-9A5669C6C6C6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3"/>
              <a:srcRect l="27356" t="11306" r="20951" b="40961"/>
              <a:stretch/>
            </p:blipFill>
            <p:spPr>
              <a:xfrm>
                <a:off x="2189316" y="706679"/>
                <a:ext cx="2163098" cy="1447961"/>
              </a:xfrm>
              <a:prstGeom prst="rect">
                <a:avLst/>
              </a:prstGeom>
            </p:spPr>
          </p:pic>
          <p:pic>
            <p:nvPicPr>
              <p:cNvPr id="209" name="Picture 208">
                <a:extLst>
                  <a:ext uri="{FF2B5EF4-FFF2-40B4-BE49-F238E27FC236}">
                    <a16:creationId xmlns:a16="http://schemas.microsoft.com/office/drawing/2014/main" id="{8D348D08-FF6E-4340-820E-4FDBF99DE941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3"/>
              <a:srcRect l="27356" t="31551" r="20951" b="60913"/>
              <a:stretch/>
            </p:blipFill>
            <p:spPr>
              <a:xfrm>
                <a:off x="2188246" y="474063"/>
                <a:ext cx="2163098" cy="228600"/>
              </a:xfrm>
              <a:prstGeom prst="rect">
                <a:avLst/>
              </a:prstGeom>
            </p:spPr>
          </p:pic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EFDE8895-B06B-4845-AE10-E8AF608B7190}"/>
                </a:ext>
              </a:extLst>
            </p:cNvPr>
            <p:cNvGrpSpPr/>
            <p:nvPr/>
          </p:nvGrpSpPr>
          <p:grpSpPr>
            <a:xfrm>
              <a:off x="594145" y="3630829"/>
              <a:ext cx="1321253" cy="1360510"/>
              <a:chOff x="954873" y="436752"/>
              <a:chExt cx="1321253" cy="1828847"/>
            </a:xfrm>
          </p:grpSpPr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5A2B8BD3-0A7A-BD41-9AE8-618689D5BD78}"/>
                  </a:ext>
                </a:extLst>
              </p:cNvPr>
              <p:cNvSpPr txBox="1"/>
              <p:nvPr/>
            </p:nvSpPr>
            <p:spPr>
              <a:xfrm>
                <a:off x="954873" y="717490"/>
                <a:ext cx="13175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BolC03g081960.2J</a:t>
                </a: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3FE7F6B6-80F6-5648-A010-081196ADD202}"/>
                  </a:ext>
                </a:extLst>
              </p:cNvPr>
              <p:cNvSpPr txBox="1"/>
              <p:nvPr/>
            </p:nvSpPr>
            <p:spPr>
              <a:xfrm>
                <a:off x="1206883" y="1007539"/>
                <a:ext cx="104167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BolC3t21148H</a:t>
                </a:r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0D01DC8B-B1E1-F64E-91B3-1D3E4C6C1DFA}"/>
                  </a:ext>
                </a:extLst>
              </p:cNvPr>
              <p:cNvSpPr txBox="1"/>
              <p:nvPr/>
            </p:nvSpPr>
            <p:spPr>
              <a:xfrm>
                <a:off x="1319950" y="1325021"/>
                <a:ext cx="9561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Bo3g175290</a:t>
                </a: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FD41F5DD-6A22-4146-8C33-E4AD33AAF741}"/>
                  </a:ext>
                </a:extLst>
              </p:cNvPr>
              <p:cNvSpPr txBox="1"/>
              <p:nvPr/>
            </p:nvSpPr>
            <p:spPr>
              <a:xfrm>
                <a:off x="1319956" y="1619985"/>
                <a:ext cx="948274" cy="330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CIPK6_KDH</a:t>
                </a: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41DEC6F6-CF60-2743-840D-6E3D20F83531}"/>
                  </a:ext>
                </a:extLst>
              </p:cNvPr>
              <p:cNvSpPr txBox="1"/>
              <p:nvPr/>
            </p:nvSpPr>
            <p:spPr>
              <a:xfrm>
                <a:off x="1182304" y="1934620"/>
                <a:ext cx="1093822" cy="330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CIPK6_GCP04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E9D57C73-43E3-724E-A963-13735C7D03E0}"/>
                  </a:ext>
                </a:extLst>
              </p:cNvPr>
              <p:cNvSpPr txBox="1"/>
              <p:nvPr/>
            </p:nvSpPr>
            <p:spPr>
              <a:xfrm>
                <a:off x="1350817" y="436752"/>
                <a:ext cx="9091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AT4G30960</a:t>
                </a:r>
              </a:p>
            </p:txBody>
          </p: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5A37B0AE-11A6-F740-AD30-98C6B2FDD0B4}"/>
                </a:ext>
              </a:extLst>
            </p:cNvPr>
            <p:cNvGrpSpPr/>
            <p:nvPr/>
          </p:nvGrpSpPr>
          <p:grpSpPr>
            <a:xfrm>
              <a:off x="1676947" y="4982181"/>
              <a:ext cx="1801144" cy="434549"/>
              <a:chOff x="1051573" y="4660163"/>
              <a:chExt cx="2156235" cy="434549"/>
            </a:xfrm>
          </p:grpSpPr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77B48DA1-7321-BF4A-BA2C-DB0B40BA9B49}"/>
                  </a:ext>
                </a:extLst>
              </p:cNvPr>
              <p:cNvCxnSpPr/>
              <p:nvPr/>
            </p:nvCxnSpPr>
            <p:spPr>
              <a:xfrm>
                <a:off x="1189703" y="4680155"/>
                <a:ext cx="1872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2CF9AF53-E231-F246-8D6B-5A624C1D95F1}"/>
                  </a:ext>
                </a:extLst>
              </p:cNvPr>
              <p:cNvSpPr txBox="1"/>
              <p:nvPr/>
            </p:nvSpPr>
            <p:spPr>
              <a:xfrm>
                <a:off x="1051573" y="4724693"/>
                <a:ext cx="2447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CFF95503-CA47-8541-8B9C-86465E10BE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90258" y="467032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73EC61B3-18FF-9E43-933B-126402B87BE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02729" y="467032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DC75C28C-13A8-E146-A2A8-8141600614E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5590" y="467032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D07F3EA8-32B9-0144-9827-CC83C34963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33705" y="467032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803CF386-82B5-954C-8909-66F1AB8D7A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26259" y="467032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4DCE6907-2D5C-DF46-AF48-92FADC1924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21812" y="467032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1A26255F-3DC5-4B4D-A1D5-821000BE48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12991" y="467032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5D855FCB-1CEF-9349-928D-8126B42B3B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14012" y="467032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B3D94438-745B-1247-8CD9-71D0A937CC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29229" y="467032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894984B1-B552-A840-BF33-3E1D591038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51547" y="467032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8C86795B-3BAE-6242-95AC-66B433636CEC}"/>
                  </a:ext>
                </a:extLst>
              </p:cNvPr>
              <p:cNvSpPr txBox="1"/>
              <p:nvPr/>
            </p:nvSpPr>
            <p:spPr>
              <a:xfrm rot="16200000">
                <a:off x="1234332" y="4700422"/>
                <a:ext cx="343590" cy="294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231" name="TextBox 230">
                <a:extLst>
                  <a:ext uri="{FF2B5EF4-FFF2-40B4-BE49-F238E27FC236}">
                    <a16:creationId xmlns:a16="http://schemas.microsoft.com/office/drawing/2014/main" id="{97C2F1D1-FED3-CA4D-A8AE-B0F9A78F556A}"/>
                  </a:ext>
                </a:extLst>
              </p:cNvPr>
              <p:cNvSpPr txBox="1"/>
              <p:nvPr/>
            </p:nvSpPr>
            <p:spPr>
              <a:xfrm rot="16200000">
                <a:off x="1405615" y="4725823"/>
                <a:ext cx="426081" cy="294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B8919DBA-912D-964E-A0A0-9DA8CB561903}"/>
                  </a:ext>
                </a:extLst>
              </p:cNvPr>
              <p:cNvSpPr txBox="1"/>
              <p:nvPr/>
            </p:nvSpPr>
            <p:spPr>
              <a:xfrm rot="16200000">
                <a:off x="1624871" y="4725823"/>
                <a:ext cx="426081" cy="294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150</a:t>
                </a:r>
              </a:p>
            </p:txBody>
          </p:sp>
          <p:sp>
            <p:nvSpPr>
              <p:cNvPr id="233" name="TextBox 232">
                <a:extLst>
                  <a:ext uri="{FF2B5EF4-FFF2-40B4-BE49-F238E27FC236}">
                    <a16:creationId xmlns:a16="http://schemas.microsoft.com/office/drawing/2014/main" id="{FBAEC18D-A5F7-5D49-840D-CAD573C3D02D}"/>
                  </a:ext>
                </a:extLst>
              </p:cNvPr>
              <p:cNvSpPr txBox="1"/>
              <p:nvPr/>
            </p:nvSpPr>
            <p:spPr>
              <a:xfrm rot="16200000">
                <a:off x="1810491" y="4725823"/>
                <a:ext cx="426081" cy="294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200</a:t>
                </a:r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A9E7692B-B561-D848-94C3-F797033BBFEB}"/>
                  </a:ext>
                </a:extLst>
              </p:cNvPr>
              <p:cNvSpPr txBox="1"/>
              <p:nvPr/>
            </p:nvSpPr>
            <p:spPr>
              <a:xfrm rot="16200000">
                <a:off x="2007409" y="4725823"/>
                <a:ext cx="426081" cy="294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250</a:t>
                </a: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F66639C3-1F6A-3A4A-9FF4-D09317EE59D7}"/>
                  </a:ext>
                </a:extLst>
              </p:cNvPr>
              <p:cNvSpPr txBox="1"/>
              <p:nvPr/>
            </p:nvSpPr>
            <p:spPr>
              <a:xfrm rot="16200000">
                <a:off x="2199948" y="4725823"/>
                <a:ext cx="426081" cy="294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300</a:t>
                </a:r>
              </a:p>
            </p:txBody>
          </p:sp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1BCCD4D3-3F68-9945-AA8B-89ECE74F48BF}"/>
                  </a:ext>
                </a:extLst>
              </p:cNvPr>
              <p:cNvSpPr txBox="1"/>
              <p:nvPr/>
            </p:nvSpPr>
            <p:spPr>
              <a:xfrm rot="16200000">
                <a:off x="2410495" y="4725823"/>
                <a:ext cx="426081" cy="294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350</a:t>
                </a:r>
              </a:p>
            </p:txBody>
          </p: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CC7C24C9-50A6-3D4B-B439-9AD45A20EFF7}"/>
                  </a:ext>
                </a:extLst>
              </p:cNvPr>
              <p:cNvSpPr txBox="1"/>
              <p:nvPr/>
            </p:nvSpPr>
            <p:spPr>
              <a:xfrm rot="16200000">
                <a:off x="2625055" y="4725823"/>
                <a:ext cx="426081" cy="294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</a:p>
            </p:txBody>
          </p: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007BBAB9-EFA0-994A-AEEC-B0275BBAD57C}"/>
                  </a:ext>
                </a:extLst>
              </p:cNvPr>
              <p:cNvSpPr txBox="1"/>
              <p:nvPr/>
            </p:nvSpPr>
            <p:spPr>
              <a:xfrm rot="16200000">
                <a:off x="2847386" y="4734290"/>
                <a:ext cx="426081" cy="294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450</a:t>
                </a:r>
              </a:p>
            </p:txBody>
          </p:sp>
        </p:grp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7DB31ED4-E587-464D-AEE0-53D6A80EE2D8}"/>
              </a:ext>
            </a:extLst>
          </p:cNvPr>
          <p:cNvGrpSpPr/>
          <p:nvPr/>
        </p:nvGrpSpPr>
        <p:grpSpPr>
          <a:xfrm>
            <a:off x="630445" y="1034740"/>
            <a:ext cx="4704410" cy="1667639"/>
            <a:chOff x="204639" y="3883349"/>
            <a:chExt cx="6791763" cy="1667639"/>
          </a:xfrm>
        </p:grpSpPr>
        <p:grpSp>
          <p:nvGrpSpPr>
            <p:cNvPr id="376" name="Group 375">
              <a:extLst>
                <a:ext uri="{FF2B5EF4-FFF2-40B4-BE49-F238E27FC236}">
                  <a16:creationId xmlns:a16="http://schemas.microsoft.com/office/drawing/2014/main" id="{CDCEC567-9C4D-0648-9228-E3ADAD46C2B4}"/>
                </a:ext>
              </a:extLst>
            </p:cNvPr>
            <p:cNvGrpSpPr/>
            <p:nvPr/>
          </p:nvGrpSpPr>
          <p:grpSpPr>
            <a:xfrm>
              <a:off x="4373278" y="3883349"/>
              <a:ext cx="2623124" cy="924046"/>
              <a:chOff x="4594039" y="813701"/>
              <a:chExt cx="2623124" cy="924046"/>
            </a:xfrm>
          </p:grpSpPr>
          <p:sp>
            <p:nvSpPr>
              <p:cNvPr id="483" name="Hexagon 482">
                <a:extLst>
                  <a:ext uri="{FF2B5EF4-FFF2-40B4-BE49-F238E27FC236}">
                    <a16:creationId xmlns:a16="http://schemas.microsoft.com/office/drawing/2014/main" id="{AD7AA46A-69DB-0B4D-9ECB-B8F53D5F7C47}"/>
                  </a:ext>
                </a:extLst>
              </p:cNvPr>
              <p:cNvSpPr/>
              <p:nvPr/>
            </p:nvSpPr>
            <p:spPr>
              <a:xfrm>
                <a:off x="4594043" y="1202274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4" name="Hexagon 483">
                <a:extLst>
                  <a:ext uri="{FF2B5EF4-FFF2-40B4-BE49-F238E27FC236}">
                    <a16:creationId xmlns:a16="http://schemas.microsoft.com/office/drawing/2014/main" id="{7E2AB1A0-137B-D84B-8B94-A04F0D31E002}"/>
                  </a:ext>
                </a:extLst>
              </p:cNvPr>
              <p:cNvSpPr/>
              <p:nvPr/>
            </p:nvSpPr>
            <p:spPr>
              <a:xfrm>
                <a:off x="4598273" y="882722"/>
                <a:ext cx="108000" cy="108000"/>
              </a:xfrm>
              <a:prstGeom prst="hexagon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5" name="Hexagon 484">
                <a:extLst>
                  <a:ext uri="{FF2B5EF4-FFF2-40B4-BE49-F238E27FC236}">
                    <a16:creationId xmlns:a16="http://schemas.microsoft.com/office/drawing/2014/main" id="{4CF4F737-AC47-1E48-B2FD-48154A6B9373}"/>
                  </a:ext>
                </a:extLst>
              </p:cNvPr>
              <p:cNvSpPr/>
              <p:nvPr/>
            </p:nvSpPr>
            <p:spPr>
              <a:xfrm>
                <a:off x="4598270" y="1040042"/>
                <a:ext cx="108000" cy="108000"/>
              </a:xfrm>
              <a:prstGeom prst="hexagon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6" name="TextBox 485">
                <a:extLst>
                  <a:ext uri="{FF2B5EF4-FFF2-40B4-BE49-F238E27FC236}">
                    <a16:creationId xmlns:a16="http://schemas.microsoft.com/office/drawing/2014/main" id="{EDB2C247-287E-1B41-A1FA-A1D9C4E92096}"/>
                  </a:ext>
                </a:extLst>
              </p:cNvPr>
              <p:cNvSpPr txBox="1"/>
              <p:nvPr/>
            </p:nvSpPr>
            <p:spPr>
              <a:xfrm>
                <a:off x="4675389" y="813701"/>
                <a:ext cx="213090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Auxin responsiveness</a:t>
                </a:r>
              </a:p>
            </p:txBody>
          </p:sp>
          <p:sp>
            <p:nvSpPr>
              <p:cNvPr id="487" name="TextBox 486">
                <a:extLst>
                  <a:ext uri="{FF2B5EF4-FFF2-40B4-BE49-F238E27FC236}">
                    <a16:creationId xmlns:a16="http://schemas.microsoft.com/office/drawing/2014/main" id="{6F7493FA-F2D3-C949-8DB2-6F77F13CCB5C}"/>
                  </a:ext>
                </a:extLst>
              </p:cNvPr>
              <p:cNvSpPr txBox="1"/>
              <p:nvPr/>
            </p:nvSpPr>
            <p:spPr>
              <a:xfrm>
                <a:off x="4670474" y="966699"/>
                <a:ext cx="254668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Gibberellin responsiveness</a:t>
                </a:r>
              </a:p>
            </p:txBody>
          </p:sp>
          <p:sp>
            <p:nvSpPr>
              <p:cNvPr id="488" name="TextBox 487">
                <a:extLst>
                  <a:ext uri="{FF2B5EF4-FFF2-40B4-BE49-F238E27FC236}">
                    <a16:creationId xmlns:a16="http://schemas.microsoft.com/office/drawing/2014/main" id="{8201F180-851F-7545-9202-14AA9B69A731}"/>
                  </a:ext>
                </a:extLst>
              </p:cNvPr>
              <p:cNvSpPr txBox="1"/>
              <p:nvPr/>
            </p:nvSpPr>
            <p:spPr>
              <a:xfrm>
                <a:off x="4671163" y="1133158"/>
                <a:ext cx="202695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ABA responsiveness</a:t>
                </a:r>
              </a:p>
            </p:txBody>
          </p:sp>
          <p:sp>
            <p:nvSpPr>
              <p:cNvPr id="489" name="Hexagon 488">
                <a:extLst>
                  <a:ext uri="{FF2B5EF4-FFF2-40B4-BE49-F238E27FC236}">
                    <a16:creationId xmlns:a16="http://schemas.microsoft.com/office/drawing/2014/main" id="{BA510F16-5294-CA43-BFC0-919971749F96}"/>
                  </a:ext>
                </a:extLst>
              </p:cNvPr>
              <p:cNvSpPr/>
              <p:nvPr/>
            </p:nvSpPr>
            <p:spPr>
              <a:xfrm>
                <a:off x="4598263" y="1374336"/>
                <a:ext cx="108000" cy="108000"/>
              </a:xfrm>
              <a:prstGeom prst="hexag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0" name="TextBox 489">
                <a:extLst>
                  <a:ext uri="{FF2B5EF4-FFF2-40B4-BE49-F238E27FC236}">
                    <a16:creationId xmlns:a16="http://schemas.microsoft.com/office/drawing/2014/main" id="{4F2E2396-35C0-D944-85A4-EFB131DBF8C4}"/>
                  </a:ext>
                </a:extLst>
              </p:cNvPr>
              <p:cNvSpPr txBox="1"/>
              <p:nvPr/>
            </p:nvSpPr>
            <p:spPr>
              <a:xfrm>
                <a:off x="4681833" y="1296769"/>
                <a:ext cx="207893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MeJA</a:t>
                </a:r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responsiveness</a:t>
                </a:r>
              </a:p>
            </p:txBody>
          </p:sp>
          <p:sp>
            <p:nvSpPr>
              <p:cNvPr id="491" name="Hexagon 490">
                <a:extLst>
                  <a:ext uri="{FF2B5EF4-FFF2-40B4-BE49-F238E27FC236}">
                    <a16:creationId xmlns:a16="http://schemas.microsoft.com/office/drawing/2014/main" id="{03778656-127F-3A44-B802-007B278350C0}"/>
                  </a:ext>
                </a:extLst>
              </p:cNvPr>
              <p:cNvSpPr/>
              <p:nvPr/>
            </p:nvSpPr>
            <p:spPr>
              <a:xfrm>
                <a:off x="4594039" y="1556232"/>
                <a:ext cx="108000" cy="108000"/>
              </a:xfrm>
              <a:prstGeom prst="hexagon">
                <a:avLst/>
              </a:prstGeom>
              <a:solidFill>
                <a:schemeClr val="accent3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2" name="TextBox 491">
                <a:extLst>
                  <a:ext uri="{FF2B5EF4-FFF2-40B4-BE49-F238E27FC236}">
                    <a16:creationId xmlns:a16="http://schemas.microsoft.com/office/drawing/2014/main" id="{EA1B23CA-98C2-D540-8F39-D4C8D03A38A6}"/>
                  </a:ext>
                </a:extLst>
              </p:cNvPr>
              <p:cNvSpPr txBox="1"/>
              <p:nvPr/>
            </p:nvSpPr>
            <p:spPr>
              <a:xfrm>
                <a:off x="4673525" y="1491526"/>
                <a:ext cx="18710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SA responsiveness</a:t>
                </a:r>
              </a:p>
            </p:txBody>
          </p:sp>
        </p:grpSp>
        <p:grpSp>
          <p:nvGrpSpPr>
            <p:cNvPr id="377" name="Group 376">
              <a:extLst>
                <a:ext uri="{FF2B5EF4-FFF2-40B4-BE49-F238E27FC236}">
                  <a16:creationId xmlns:a16="http://schemas.microsoft.com/office/drawing/2014/main" id="{90A1AE09-747F-CB4F-802C-B6C554BAAB1F}"/>
                </a:ext>
              </a:extLst>
            </p:cNvPr>
            <p:cNvGrpSpPr/>
            <p:nvPr/>
          </p:nvGrpSpPr>
          <p:grpSpPr>
            <a:xfrm>
              <a:off x="204639" y="3914157"/>
              <a:ext cx="3884035" cy="246221"/>
              <a:chOff x="-1649" y="1905317"/>
              <a:chExt cx="3884035" cy="246221"/>
            </a:xfrm>
          </p:grpSpPr>
          <p:cxnSp>
            <p:nvCxnSpPr>
              <p:cNvPr id="474" name="Straight Connector 473">
                <a:extLst>
                  <a:ext uri="{FF2B5EF4-FFF2-40B4-BE49-F238E27FC236}">
                    <a16:creationId xmlns:a16="http://schemas.microsoft.com/office/drawing/2014/main" id="{08B1CA15-893A-A241-9090-FACF64B2C595}"/>
                  </a:ext>
                </a:extLst>
              </p:cNvPr>
              <p:cNvCxnSpPr/>
              <p:nvPr/>
            </p:nvCxnSpPr>
            <p:spPr>
              <a:xfrm>
                <a:off x="1758386" y="2039337"/>
                <a:ext cx="21240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5" name="TextBox 474">
                <a:extLst>
                  <a:ext uri="{FF2B5EF4-FFF2-40B4-BE49-F238E27FC236}">
                    <a16:creationId xmlns:a16="http://schemas.microsoft.com/office/drawing/2014/main" id="{CE2D03B2-7ADC-6E43-A3AF-235F40B46424}"/>
                  </a:ext>
                </a:extLst>
              </p:cNvPr>
              <p:cNvSpPr txBox="1"/>
              <p:nvPr/>
            </p:nvSpPr>
            <p:spPr>
              <a:xfrm>
                <a:off x="-1649" y="1905317"/>
                <a:ext cx="181906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BolC03g081960.2J</a:t>
                </a:r>
              </a:p>
            </p:txBody>
          </p:sp>
          <p:sp>
            <p:nvSpPr>
              <p:cNvPr id="476" name="Hexagon 475">
                <a:extLst>
                  <a:ext uri="{FF2B5EF4-FFF2-40B4-BE49-F238E27FC236}">
                    <a16:creationId xmlns:a16="http://schemas.microsoft.com/office/drawing/2014/main" id="{0D752327-5022-9A4D-BAC6-6657663BEB20}"/>
                  </a:ext>
                </a:extLst>
              </p:cNvPr>
              <p:cNvSpPr/>
              <p:nvPr/>
            </p:nvSpPr>
            <p:spPr>
              <a:xfrm>
                <a:off x="2386010" y="1983968"/>
                <a:ext cx="108000" cy="108000"/>
              </a:xfrm>
              <a:prstGeom prst="hexagon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7" name="Hexagon 476">
                <a:extLst>
                  <a:ext uri="{FF2B5EF4-FFF2-40B4-BE49-F238E27FC236}">
                    <a16:creationId xmlns:a16="http://schemas.microsoft.com/office/drawing/2014/main" id="{518AD145-10EA-E942-B0C8-581F210F9FA9}"/>
                  </a:ext>
                </a:extLst>
              </p:cNvPr>
              <p:cNvSpPr/>
              <p:nvPr/>
            </p:nvSpPr>
            <p:spPr>
              <a:xfrm>
                <a:off x="2469586" y="1983968"/>
                <a:ext cx="108000" cy="108000"/>
              </a:xfrm>
              <a:prstGeom prst="hexagon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8" name="Hexagon 477">
                <a:extLst>
                  <a:ext uri="{FF2B5EF4-FFF2-40B4-BE49-F238E27FC236}">
                    <a16:creationId xmlns:a16="http://schemas.microsoft.com/office/drawing/2014/main" id="{F93AF781-E3BD-F342-B554-3A8C99604413}"/>
                  </a:ext>
                </a:extLst>
              </p:cNvPr>
              <p:cNvSpPr/>
              <p:nvPr/>
            </p:nvSpPr>
            <p:spPr>
              <a:xfrm>
                <a:off x="2833376" y="1983968"/>
                <a:ext cx="108000" cy="108000"/>
              </a:xfrm>
              <a:prstGeom prst="hexagon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9" name="Hexagon 478">
                <a:extLst>
                  <a:ext uri="{FF2B5EF4-FFF2-40B4-BE49-F238E27FC236}">
                    <a16:creationId xmlns:a16="http://schemas.microsoft.com/office/drawing/2014/main" id="{A940A104-FCF0-2749-A00A-F6FC711C05AD}"/>
                  </a:ext>
                </a:extLst>
              </p:cNvPr>
              <p:cNvSpPr/>
              <p:nvPr/>
            </p:nvSpPr>
            <p:spPr>
              <a:xfrm>
                <a:off x="3733024" y="1983968"/>
                <a:ext cx="108000" cy="108000"/>
              </a:xfrm>
              <a:prstGeom prst="hexagon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0" name="Hexagon 479">
                <a:extLst>
                  <a:ext uri="{FF2B5EF4-FFF2-40B4-BE49-F238E27FC236}">
                    <a16:creationId xmlns:a16="http://schemas.microsoft.com/office/drawing/2014/main" id="{45B5B79E-68B7-5149-9522-AF36BAAC5B3F}"/>
                  </a:ext>
                </a:extLst>
              </p:cNvPr>
              <p:cNvSpPr/>
              <p:nvPr/>
            </p:nvSpPr>
            <p:spPr>
              <a:xfrm>
                <a:off x="1796071" y="1983968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1" name="Hexagon 480">
                <a:extLst>
                  <a:ext uri="{FF2B5EF4-FFF2-40B4-BE49-F238E27FC236}">
                    <a16:creationId xmlns:a16="http://schemas.microsoft.com/office/drawing/2014/main" id="{E7BEFD64-B921-8445-AB46-5EE9AB0B9D72}"/>
                  </a:ext>
                </a:extLst>
              </p:cNvPr>
              <p:cNvSpPr/>
              <p:nvPr/>
            </p:nvSpPr>
            <p:spPr>
              <a:xfrm>
                <a:off x="2253269" y="1983968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2" name="Hexagon 481">
                <a:extLst>
                  <a:ext uri="{FF2B5EF4-FFF2-40B4-BE49-F238E27FC236}">
                    <a16:creationId xmlns:a16="http://schemas.microsoft.com/office/drawing/2014/main" id="{78097C0B-2BC5-4749-ACEA-3FC03CAC1576}"/>
                  </a:ext>
                </a:extLst>
              </p:cNvPr>
              <p:cNvSpPr/>
              <p:nvPr/>
            </p:nvSpPr>
            <p:spPr>
              <a:xfrm>
                <a:off x="3285657" y="1983968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39C499F4-5CBD-AB40-8036-41076DFEABF4}"/>
                </a:ext>
              </a:extLst>
            </p:cNvPr>
            <p:cNvGrpSpPr/>
            <p:nvPr/>
          </p:nvGrpSpPr>
          <p:grpSpPr>
            <a:xfrm>
              <a:off x="564127" y="4098483"/>
              <a:ext cx="3529466" cy="246221"/>
              <a:chOff x="352920" y="1905317"/>
              <a:chExt cx="3529466" cy="246221"/>
            </a:xfrm>
          </p:grpSpPr>
          <p:cxnSp>
            <p:nvCxnSpPr>
              <p:cNvPr id="465" name="Straight Connector 464">
                <a:extLst>
                  <a:ext uri="{FF2B5EF4-FFF2-40B4-BE49-F238E27FC236}">
                    <a16:creationId xmlns:a16="http://schemas.microsoft.com/office/drawing/2014/main" id="{4142FBE8-8F57-6344-8F95-31F4E8839705}"/>
                  </a:ext>
                </a:extLst>
              </p:cNvPr>
              <p:cNvCxnSpPr/>
              <p:nvPr/>
            </p:nvCxnSpPr>
            <p:spPr>
              <a:xfrm>
                <a:off x="1758386" y="2039337"/>
                <a:ext cx="21240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66" name="TextBox 465">
                <a:extLst>
                  <a:ext uri="{FF2B5EF4-FFF2-40B4-BE49-F238E27FC236}">
                    <a16:creationId xmlns:a16="http://schemas.microsoft.com/office/drawing/2014/main" id="{BE3332E0-FB76-4C41-ADDE-7069673D2D9E}"/>
                  </a:ext>
                </a:extLst>
              </p:cNvPr>
              <p:cNvSpPr txBox="1"/>
              <p:nvPr/>
            </p:nvSpPr>
            <p:spPr>
              <a:xfrm>
                <a:off x="352920" y="1905317"/>
                <a:ext cx="145525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BolC3t21148H</a:t>
                </a:r>
              </a:p>
            </p:txBody>
          </p:sp>
          <p:sp>
            <p:nvSpPr>
              <p:cNvPr id="467" name="Hexagon 466">
                <a:extLst>
                  <a:ext uri="{FF2B5EF4-FFF2-40B4-BE49-F238E27FC236}">
                    <a16:creationId xmlns:a16="http://schemas.microsoft.com/office/drawing/2014/main" id="{7875F57F-0F4A-D446-94B9-8406F5922EF6}"/>
                  </a:ext>
                </a:extLst>
              </p:cNvPr>
              <p:cNvSpPr/>
              <p:nvPr/>
            </p:nvSpPr>
            <p:spPr>
              <a:xfrm>
                <a:off x="2386010" y="1980213"/>
                <a:ext cx="108000" cy="108000"/>
              </a:xfrm>
              <a:prstGeom prst="hexagon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8" name="Hexagon 467">
                <a:extLst>
                  <a:ext uri="{FF2B5EF4-FFF2-40B4-BE49-F238E27FC236}">
                    <a16:creationId xmlns:a16="http://schemas.microsoft.com/office/drawing/2014/main" id="{0B197D93-EA6F-B045-8D90-5DB2600D2B10}"/>
                  </a:ext>
                </a:extLst>
              </p:cNvPr>
              <p:cNvSpPr/>
              <p:nvPr/>
            </p:nvSpPr>
            <p:spPr>
              <a:xfrm>
                <a:off x="2469586" y="1980213"/>
                <a:ext cx="108000" cy="108000"/>
              </a:xfrm>
              <a:prstGeom prst="hexagon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9" name="Hexagon 468">
                <a:extLst>
                  <a:ext uri="{FF2B5EF4-FFF2-40B4-BE49-F238E27FC236}">
                    <a16:creationId xmlns:a16="http://schemas.microsoft.com/office/drawing/2014/main" id="{BB5261D3-B551-2E40-8FC7-4EE4865ED4D0}"/>
                  </a:ext>
                </a:extLst>
              </p:cNvPr>
              <p:cNvSpPr/>
              <p:nvPr/>
            </p:nvSpPr>
            <p:spPr>
              <a:xfrm>
                <a:off x="2843208" y="1980213"/>
                <a:ext cx="108000" cy="108000"/>
              </a:xfrm>
              <a:prstGeom prst="hexagon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0" name="Hexagon 469">
                <a:extLst>
                  <a:ext uri="{FF2B5EF4-FFF2-40B4-BE49-F238E27FC236}">
                    <a16:creationId xmlns:a16="http://schemas.microsoft.com/office/drawing/2014/main" id="{ED500EF7-9FBB-0B48-9C92-ECC8EDD0BBC2}"/>
                  </a:ext>
                </a:extLst>
              </p:cNvPr>
              <p:cNvSpPr/>
              <p:nvPr/>
            </p:nvSpPr>
            <p:spPr>
              <a:xfrm>
                <a:off x="3733022" y="1980213"/>
                <a:ext cx="108000" cy="108000"/>
              </a:xfrm>
              <a:prstGeom prst="hexagon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1" name="Hexagon 470">
                <a:extLst>
                  <a:ext uri="{FF2B5EF4-FFF2-40B4-BE49-F238E27FC236}">
                    <a16:creationId xmlns:a16="http://schemas.microsoft.com/office/drawing/2014/main" id="{A22B0A54-702C-DE47-8902-F37CA159E265}"/>
                  </a:ext>
                </a:extLst>
              </p:cNvPr>
              <p:cNvSpPr/>
              <p:nvPr/>
            </p:nvSpPr>
            <p:spPr>
              <a:xfrm>
                <a:off x="1796071" y="1980213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2" name="Hexagon 471">
                <a:extLst>
                  <a:ext uri="{FF2B5EF4-FFF2-40B4-BE49-F238E27FC236}">
                    <a16:creationId xmlns:a16="http://schemas.microsoft.com/office/drawing/2014/main" id="{B405247C-DE24-324E-9F38-9FAD46BE3C9E}"/>
                  </a:ext>
                </a:extLst>
              </p:cNvPr>
              <p:cNvSpPr/>
              <p:nvPr/>
            </p:nvSpPr>
            <p:spPr>
              <a:xfrm>
                <a:off x="2253269" y="1980213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3" name="Hexagon 472">
                <a:extLst>
                  <a:ext uri="{FF2B5EF4-FFF2-40B4-BE49-F238E27FC236}">
                    <a16:creationId xmlns:a16="http://schemas.microsoft.com/office/drawing/2014/main" id="{A0C56824-4F65-5844-A5FE-4E81E39982F1}"/>
                  </a:ext>
                </a:extLst>
              </p:cNvPr>
              <p:cNvSpPr/>
              <p:nvPr/>
            </p:nvSpPr>
            <p:spPr>
              <a:xfrm>
                <a:off x="3285657" y="1980213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C4B98D32-7C55-BB43-B7A0-1A58237887A7}"/>
                </a:ext>
              </a:extLst>
            </p:cNvPr>
            <p:cNvGrpSpPr/>
            <p:nvPr/>
          </p:nvGrpSpPr>
          <p:grpSpPr>
            <a:xfrm>
              <a:off x="728162" y="4292641"/>
              <a:ext cx="3370346" cy="246221"/>
              <a:chOff x="512040" y="1905317"/>
              <a:chExt cx="3370346" cy="246221"/>
            </a:xfrm>
          </p:grpSpPr>
          <p:cxnSp>
            <p:nvCxnSpPr>
              <p:cNvPr id="457" name="Straight Connector 456">
                <a:extLst>
                  <a:ext uri="{FF2B5EF4-FFF2-40B4-BE49-F238E27FC236}">
                    <a16:creationId xmlns:a16="http://schemas.microsoft.com/office/drawing/2014/main" id="{00E5EEBB-6A6D-9046-BBC7-AB584B8F2CC5}"/>
                  </a:ext>
                </a:extLst>
              </p:cNvPr>
              <p:cNvCxnSpPr/>
              <p:nvPr/>
            </p:nvCxnSpPr>
            <p:spPr>
              <a:xfrm>
                <a:off x="1758386" y="2039337"/>
                <a:ext cx="21240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58" name="TextBox 457">
                <a:extLst>
                  <a:ext uri="{FF2B5EF4-FFF2-40B4-BE49-F238E27FC236}">
                    <a16:creationId xmlns:a16="http://schemas.microsoft.com/office/drawing/2014/main" id="{7A7C6A7E-FEDC-8243-BCFB-2132521A29FD}"/>
                  </a:ext>
                </a:extLst>
              </p:cNvPr>
              <p:cNvSpPr txBox="1"/>
              <p:nvPr/>
            </p:nvSpPr>
            <p:spPr>
              <a:xfrm>
                <a:off x="512040" y="1905317"/>
                <a:ext cx="12993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Bo3g175290</a:t>
                </a:r>
              </a:p>
            </p:txBody>
          </p:sp>
          <p:sp>
            <p:nvSpPr>
              <p:cNvPr id="459" name="Hexagon 458">
                <a:extLst>
                  <a:ext uri="{FF2B5EF4-FFF2-40B4-BE49-F238E27FC236}">
                    <a16:creationId xmlns:a16="http://schemas.microsoft.com/office/drawing/2014/main" id="{42165127-B1FD-1D43-A1C6-ABB968104CCD}"/>
                  </a:ext>
                </a:extLst>
              </p:cNvPr>
              <p:cNvSpPr/>
              <p:nvPr/>
            </p:nvSpPr>
            <p:spPr>
              <a:xfrm>
                <a:off x="2386010" y="1977227"/>
                <a:ext cx="108000" cy="108000"/>
              </a:xfrm>
              <a:prstGeom prst="hexagon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0" name="Hexagon 459">
                <a:extLst>
                  <a:ext uri="{FF2B5EF4-FFF2-40B4-BE49-F238E27FC236}">
                    <a16:creationId xmlns:a16="http://schemas.microsoft.com/office/drawing/2014/main" id="{757F46C3-1DF7-DF43-863A-68F100F8814A}"/>
                  </a:ext>
                </a:extLst>
              </p:cNvPr>
              <p:cNvSpPr/>
              <p:nvPr/>
            </p:nvSpPr>
            <p:spPr>
              <a:xfrm>
                <a:off x="2469586" y="1977227"/>
                <a:ext cx="108000" cy="108000"/>
              </a:xfrm>
              <a:prstGeom prst="hexagon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1" name="Hexagon 460">
                <a:extLst>
                  <a:ext uri="{FF2B5EF4-FFF2-40B4-BE49-F238E27FC236}">
                    <a16:creationId xmlns:a16="http://schemas.microsoft.com/office/drawing/2014/main" id="{C65415A9-4F43-324D-B4B6-A10610A915B4}"/>
                  </a:ext>
                </a:extLst>
              </p:cNvPr>
              <p:cNvSpPr/>
              <p:nvPr/>
            </p:nvSpPr>
            <p:spPr>
              <a:xfrm>
                <a:off x="2843208" y="1977227"/>
                <a:ext cx="108000" cy="108000"/>
              </a:xfrm>
              <a:prstGeom prst="hexagon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2" name="Hexagon 461">
                <a:extLst>
                  <a:ext uri="{FF2B5EF4-FFF2-40B4-BE49-F238E27FC236}">
                    <a16:creationId xmlns:a16="http://schemas.microsoft.com/office/drawing/2014/main" id="{90193309-A9C7-CC44-A8A3-069E2A64962D}"/>
                  </a:ext>
                </a:extLst>
              </p:cNvPr>
              <p:cNvSpPr/>
              <p:nvPr/>
            </p:nvSpPr>
            <p:spPr>
              <a:xfrm>
                <a:off x="1796071" y="1977227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3" name="Hexagon 462">
                <a:extLst>
                  <a:ext uri="{FF2B5EF4-FFF2-40B4-BE49-F238E27FC236}">
                    <a16:creationId xmlns:a16="http://schemas.microsoft.com/office/drawing/2014/main" id="{D761430F-92F4-C64B-A290-857D20F9CFBC}"/>
                  </a:ext>
                </a:extLst>
              </p:cNvPr>
              <p:cNvSpPr/>
              <p:nvPr/>
            </p:nvSpPr>
            <p:spPr>
              <a:xfrm>
                <a:off x="2253269" y="1977227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4" name="Hexagon 463">
                <a:extLst>
                  <a:ext uri="{FF2B5EF4-FFF2-40B4-BE49-F238E27FC236}">
                    <a16:creationId xmlns:a16="http://schemas.microsoft.com/office/drawing/2014/main" id="{7DF45818-79DB-E941-AAEA-8E3393EAAEC7}"/>
                  </a:ext>
                </a:extLst>
              </p:cNvPr>
              <p:cNvSpPr/>
              <p:nvPr/>
            </p:nvSpPr>
            <p:spPr>
              <a:xfrm>
                <a:off x="3295489" y="1977227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3BFDE585-49B8-8549-8F11-421F8A4C2BED}"/>
                </a:ext>
              </a:extLst>
            </p:cNvPr>
            <p:cNvGrpSpPr/>
            <p:nvPr/>
          </p:nvGrpSpPr>
          <p:grpSpPr>
            <a:xfrm>
              <a:off x="747559" y="4512429"/>
              <a:ext cx="3349673" cy="246221"/>
              <a:chOff x="542549" y="2632902"/>
              <a:chExt cx="3349673" cy="246221"/>
            </a:xfrm>
          </p:grpSpPr>
          <p:grpSp>
            <p:nvGrpSpPr>
              <p:cNvPr id="439" name="Group 438">
                <a:extLst>
                  <a:ext uri="{FF2B5EF4-FFF2-40B4-BE49-F238E27FC236}">
                    <a16:creationId xmlns:a16="http://schemas.microsoft.com/office/drawing/2014/main" id="{B180F7EA-2144-7D4C-A4CA-ACD799AAC9AF}"/>
                  </a:ext>
                </a:extLst>
              </p:cNvPr>
              <p:cNvGrpSpPr/>
              <p:nvPr/>
            </p:nvGrpSpPr>
            <p:grpSpPr>
              <a:xfrm>
                <a:off x="542549" y="2632902"/>
                <a:ext cx="3349673" cy="246221"/>
                <a:chOff x="532713" y="1905317"/>
                <a:chExt cx="3349673" cy="246221"/>
              </a:xfrm>
            </p:grpSpPr>
            <p:cxnSp>
              <p:nvCxnSpPr>
                <p:cNvPr id="448" name="Straight Connector 447">
                  <a:extLst>
                    <a:ext uri="{FF2B5EF4-FFF2-40B4-BE49-F238E27FC236}">
                      <a16:creationId xmlns:a16="http://schemas.microsoft.com/office/drawing/2014/main" id="{2C7AFE51-1A27-4D4F-9A17-5744FB85121A}"/>
                    </a:ext>
                  </a:extLst>
                </p:cNvPr>
                <p:cNvCxnSpPr/>
                <p:nvPr/>
              </p:nvCxnSpPr>
              <p:spPr>
                <a:xfrm>
                  <a:off x="1758386" y="2039337"/>
                  <a:ext cx="2124000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49" name="TextBox 448">
                  <a:extLst>
                    <a:ext uri="{FF2B5EF4-FFF2-40B4-BE49-F238E27FC236}">
                      <a16:creationId xmlns:a16="http://schemas.microsoft.com/office/drawing/2014/main" id="{DA0CB3EF-6FAD-3A40-837C-3F497128E02A}"/>
                    </a:ext>
                  </a:extLst>
                </p:cNvPr>
                <p:cNvSpPr txBox="1"/>
                <p:nvPr/>
              </p:nvSpPr>
              <p:spPr>
                <a:xfrm>
                  <a:off x="532713" y="1905317"/>
                  <a:ext cx="129933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CIPK6_KDH</a:t>
                  </a:r>
                </a:p>
              </p:txBody>
            </p:sp>
            <p:sp>
              <p:nvSpPr>
                <p:cNvPr id="450" name="Hexagon 449">
                  <a:extLst>
                    <a:ext uri="{FF2B5EF4-FFF2-40B4-BE49-F238E27FC236}">
                      <a16:creationId xmlns:a16="http://schemas.microsoft.com/office/drawing/2014/main" id="{615AAD94-F494-FE42-84F5-B0C7AD65EA75}"/>
                    </a:ext>
                  </a:extLst>
                </p:cNvPr>
                <p:cNvSpPr/>
                <p:nvPr/>
              </p:nvSpPr>
              <p:spPr>
                <a:xfrm>
                  <a:off x="2386010" y="1972979"/>
                  <a:ext cx="108000" cy="108000"/>
                </a:xfrm>
                <a:prstGeom prst="hexagon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1" name="Hexagon 450">
                  <a:extLst>
                    <a:ext uri="{FF2B5EF4-FFF2-40B4-BE49-F238E27FC236}">
                      <a16:creationId xmlns:a16="http://schemas.microsoft.com/office/drawing/2014/main" id="{A07C2DC0-BBE8-544F-BF73-EB0E5746945F}"/>
                    </a:ext>
                  </a:extLst>
                </p:cNvPr>
                <p:cNvSpPr/>
                <p:nvPr/>
              </p:nvSpPr>
              <p:spPr>
                <a:xfrm>
                  <a:off x="2469586" y="1972979"/>
                  <a:ext cx="108000" cy="108000"/>
                </a:xfrm>
                <a:prstGeom prst="hexagon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2" name="Hexagon 451">
                  <a:extLst>
                    <a:ext uri="{FF2B5EF4-FFF2-40B4-BE49-F238E27FC236}">
                      <a16:creationId xmlns:a16="http://schemas.microsoft.com/office/drawing/2014/main" id="{BE082A9C-E446-1945-A334-2E01A101622C}"/>
                    </a:ext>
                  </a:extLst>
                </p:cNvPr>
                <p:cNvSpPr/>
                <p:nvPr/>
              </p:nvSpPr>
              <p:spPr>
                <a:xfrm>
                  <a:off x="2017300" y="1972979"/>
                  <a:ext cx="108000" cy="108000"/>
                </a:xfrm>
                <a:prstGeom prst="hexagon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3" name="Hexagon 452">
                  <a:extLst>
                    <a:ext uri="{FF2B5EF4-FFF2-40B4-BE49-F238E27FC236}">
                      <a16:creationId xmlns:a16="http://schemas.microsoft.com/office/drawing/2014/main" id="{6F1B04F1-1D9D-5349-864B-8F0FC59FE307}"/>
                    </a:ext>
                  </a:extLst>
                </p:cNvPr>
                <p:cNvSpPr/>
                <p:nvPr/>
              </p:nvSpPr>
              <p:spPr>
                <a:xfrm>
                  <a:off x="3689560" y="1972979"/>
                  <a:ext cx="108000" cy="108000"/>
                </a:xfrm>
                <a:prstGeom prst="hexagon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4" name="Hexagon 453">
                  <a:extLst>
                    <a:ext uri="{FF2B5EF4-FFF2-40B4-BE49-F238E27FC236}">
                      <a16:creationId xmlns:a16="http://schemas.microsoft.com/office/drawing/2014/main" id="{684BFA59-FE71-A942-8BA1-0920884C6369}"/>
                    </a:ext>
                  </a:extLst>
                </p:cNvPr>
                <p:cNvSpPr/>
                <p:nvPr/>
              </p:nvSpPr>
              <p:spPr>
                <a:xfrm>
                  <a:off x="1796071" y="1972979"/>
                  <a:ext cx="108000" cy="108000"/>
                </a:xfrm>
                <a:prstGeom prst="hexagon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5" name="Hexagon 454">
                  <a:extLst>
                    <a:ext uri="{FF2B5EF4-FFF2-40B4-BE49-F238E27FC236}">
                      <a16:creationId xmlns:a16="http://schemas.microsoft.com/office/drawing/2014/main" id="{9AB2132F-F397-0E4D-A957-0D65D9C4AAAB}"/>
                    </a:ext>
                  </a:extLst>
                </p:cNvPr>
                <p:cNvSpPr/>
                <p:nvPr/>
              </p:nvSpPr>
              <p:spPr>
                <a:xfrm>
                  <a:off x="2253269" y="1972979"/>
                  <a:ext cx="108000" cy="108000"/>
                </a:xfrm>
                <a:prstGeom prst="hexagon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6" name="Hexagon 455">
                  <a:extLst>
                    <a:ext uri="{FF2B5EF4-FFF2-40B4-BE49-F238E27FC236}">
                      <a16:creationId xmlns:a16="http://schemas.microsoft.com/office/drawing/2014/main" id="{46FF6145-4E59-A74A-8932-2A1CB0ACC642}"/>
                    </a:ext>
                  </a:extLst>
                </p:cNvPr>
                <p:cNvSpPr/>
                <p:nvPr/>
              </p:nvSpPr>
              <p:spPr>
                <a:xfrm>
                  <a:off x="2607233" y="1972979"/>
                  <a:ext cx="108000" cy="108000"/>
                </a:xfrm>
                <a:prstGeom prst="hexagon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40" name="Hexagon 439">
                <a:extLst>
                  <a:ext uri="{FF2B5EF4-FFF2-40B4-BE49-F238E27FC236}">
                    <a16:creationId xmlns:a16="http://schemas.microsoft.com/office/drawing/2014/main" id="{921DA243-4AB0-6A4E-AEDF-9AEB7A471D9F}"/>
                  </a:ext>
                </a:extLst>
              </p:cNvPr>
              <p:cNvSpPr/>
              <p:nvPr/>
            </p:nvSpPr>
            <p:spPr>
              <a:xfrm>
                <a:off x="3025107" y="2700564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1" name="Hexagon 440">
                <a:extLst>
                  <a:ext uri="{FF2B5EF4-FFF2-40B4-BE49-F238E27FC236}">
                    <a16:creationId xmlns:a16="http://schemas.microsoft.com/office/drawing/2014/main" id="{C0B6810A-04A4-9C4F-83E6-CC88E8C1A142}"/>
                  </a:ext>
                </a:extLst>
              </p:cNvPr>
              <p:cNvSpPr/>
              <p:nvPr/>
            </p:nvSpPr>
            <p:spPr>
              <a:xfrm>
                <a:off x="3310241" y="2699434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2" name="Hexagon 441">
                <a:extLst>
                  <a:ext uri="{FF2B5EF4-FFF2-40B4-BE49-F238E27FC236}">
                    <a16:creationId xmlns:a16="http://schemas.microsoft.com/office/drawing/2014/main" id="{CF6B2340-D576-C047-8D7F-51C1CD9F02E3}"/>
                  </a:ext>
                </a:extLst>
              </p:cNvPr>
              <p:cNvSpPr/>
              <p:nvPr/>
            </p:nvSpPr>
            <p:spPr>
              <a:xfrm>
                <a:off x="3541296" y="2701609"/>
                <a:ext cx="108000" cy="108000"/>
              </a:xfrm>
              <a:prstGeom prst="hexagon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3" name="Hexagon 442">
                <a:extLst>
                  <a:ext uri="{FF2B5EF4-FFF2-40B4-BE49-F238E27FC236}">
                    <a16:creationId xmlns:a16="http://schemas.microsoft.com/office/drawing/2014/main" id="{1A3658FF-FF1A-8C4C-A199-719F03FAD5F9}"/>
                  </a:ext>
                </a:extLst>
              </p:cNvPr>
              <p:cNvSpPr/>
              <p:nvPr/>
            </p:nvSpPr>
            <p:spPr>
              <a:xfrm>
                <a:off x="3138172" y="2701950"/>
                <a:ext cx="108000" cy="108000"/>
              </a:xfrm>
              <a:prstGeom prst="hexag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4" name="Hexagon 443">
                <a:extLst>
                  <a:ext uri="{FF2B5EF4-FFF2-40B4-BE49-F238E27FC236}">
                    <a16:creationId xmlns:a16="http://schemas.microsoft.com/office/drawing/2014/main" id="{18D1E554-27C5-5D42-AE11-0C61604E0085}"/>
                  </a:ext>
                </a:extLst>
              </p:cNvPr>
              <p:cNvSpPr/>
              <p:nvPr/>
            </p:nvSpPr>
            <p:spPr>
              <a:xfrm>
                <a:off x="3360641" y="2700564"/>
                <a:ext cx="108000" cy="108000"/>
              </a:xfrm>
              <a:prstGeom prst="hexag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5" name="Hexagon 444">
                <a:extLst>
                  <a:ext uri="{FF2B5EF4-FFF2-40B4-BE49-F238E27FC236}">
                    <a16:creationId xmlns:a16="http://schemas.microsoft.com/office/drawing/2014/main" id="{065636D6-E456-DE4B-8EBB-F2CE65AE1F0F}"/>
                  </a:ext>
                </a:extLst>
              </p:cNvPr>
              <p:cNvSpPr/>
              <p:nvPr/>
            </p:nvSpPr>
            <p:spPr>
              <a:xfrm>
                <a:off x="3624867" y="2700564"/>
                <a:ext cx="108000" cy="108000"/>
              </a:xfrm>
              <a:prstGeom prst="hexag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6" name="Hexagon 445">
                <a:extLst>
                  <a:ext uri="{FF2B5EF4-FFF2-40B4-BE49-F238E27FC236}">
                    <a16:creationId xmlns:a16="http://schemas.microsoft.com/office/drawing/2014/main" id="{62155469-9031-0E47-B2CC-29AD31721176}"/>
                  </a:ext>
                </a:extLst>
              </p:cNvPr>
              <p:cNvSpPr/>
              <p:nvPr/>
            </p:nvSpPr>
            <p:spPr>
              <a:xfrm>
                <a:off x="3084096" y="2743140"/>
                <a:ext cx="108000" cy="108000"/>
              </a:xfrm>
              <a:prstGeom prst="hexagon">
                <a:avLst/>
              </a:prstGeom>
              <a:solidFill>
                <a:schemeClr val="accent3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7" name="Hexagon 446">
                <a:extLst>
                  <a:ext uri="{FF2B5EF4-FFF2-40B4-BE49-F238E27FC236}">
                    <a16:creationId xmlns:a16="http://schemas.microsoft.com/office/drawing/2014/main" id="{66FC1CE2-08F5-E74C-A02F-2B805A9A4F14}"/>
                  </a:ext>
                </a:extLst>
              </p:cNvPr>
              <p:cNvSpPr/>
              <p:nvPr/>
            </p:nvSpPr>
            <p:spPr>
              <a:xfrm>
                <a:off x="3089012" y="2700564"/>
                <a:ext cx="108000" cy="108000"/>
              </a:xfrm>
              <a:prstGeom prst="hexag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3A606C67-EFD4-2F42-BE5D-06B00A4AD80B}"/>
                </a:ext>
              </a:extLst>
            </p:cNvPr>
            <p:cNvGrpSpPr/>
            <p:nvPr/>
          </p:nvGrpSpPr>
          <p:grpSpPr>
            <a:xfrm>
              <a:off x="544284" y="4726218"/>
              <a:ext cx="3559143" cy="246221"/>
              <a:chOff x="333079" y="2632902"/>
              <a:chExt cx="3559143" cy="246221"/>
            </a:xfrm>
          </p:grpSpPr>
          <p:grpSp>
            <p:nvGrpSpPr>
              <p:cNvPr id="423" name="Group 422">
                <a:extLst>
                  <a:ext uri="{FF2B5EF4-FFF2-40B4-BE49-F238E27FC236}">
                    <a16:creationId xmlns:a16="http://schemas.microsoft.com/office/drawing/2014/main" id="{CFFBD39B-4762-3148-BF62-89238AA9D7F8}"/>
                  </a:ext>
                </a:extLst>
              </p:cNvPr>
              <p:cNvGrpSpPr/>
              <p:nvPr/>
            </p:nvGrpSpPr>
            <p:grpSpPr>
              <a:xfrm>
                <a:off x="333079" y="2632902"/>
                <a:ext cx="3559143" cy="246221"/>
                <a:chOff x="323243" y="1905317"/>
                <a:chExt cx="3559143" cy="246221"/>
              </a:xfrm>
            </p:grpSpPr>
            <p:cxnSp>
              <p:nvCxnSpPr>
                <p:cNvPr id="432" name="Straight Connector 431">
                  <a:extLst>
                    <a:ext uri="{FF2B5EF4-FFF2-40B4-BE49-F238E27FC236}">
                      <a16:creationId xmlns:a16="http://schemas.microsoft.com/office/drawing/2014/main" id="{321B8BD1-5335-8B42-B6B6-CD9B50832134}"/>
                    </a:ext>
                  </a:extLst>
                </p:cNvPr>
                <p:cNvCxnSpPr/>
                <p:nvPr/>
              </p:nvCxnSpPr>
              <p:spPr>
                <a:xfrm>
                  <a:off x="1758386" y="2039337"/>
                  <a:ext cx="2124000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33" name="TextBox 432">
                  <a:extLst>
                    <a:ext uri="{FF2B5EF4-FFF2-40B4-BE49-F238E27FC236}">
                      <a16:creationId xmlns:a16="http://schemas.microsoft.com/office/drawing/2014/main" id="{4C68C484-78C4-E54E-BE06-9E75F00D3A42}"/>
                    </a:ext>
                  </a:extLst>
                </p:cNvPr>
                <p:cNvSpPr txBox="1"/>
                <p:nvPr/>
              </p:nvSpPr>
              <p:spPr>
                <a:xfrm>
                  <a:off x="323243" y="1905317"/>
                  <a:ext cx="150722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CIPK6_GCP04</a:t>
                  </a:r>
                </a:p>
              </p:txBody>
            </p:sp>
            <p:sp>
              <p:nvSpPr>
                <p:cNvPr id="434" name="Hexagon 433">
                  <a:extLst>
                    <a:ext uri="{FF2B5EF4-FFF2-40B4-BE49-F238E27FC236}">
                      <a16:creationId xmlns:a16="http://schemas.microsoft.com/office/drawing/2014/main" id="{53509184-A40C-4A49-B236-17A5D30C8A64}"/>
                    </a:ext>
                  </a:extLst>
                </p:cNvPr>
                <p:cNvSpPr/>
                <p:nvPr/>
              </p:nvSpPr>
              <p:spPr>
                <a:xfrm>
                  <a:off x="2449922" y="1979336"/>
                  <a:ext cx="108000" cy="108000"/>
                </a:xfrm>
                <a:prstGeom prst="hexagon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5" name="Hexagon 434">
                  <a:extLst>
                    <a:ext uri="{FF2B5EF4-FFF2-40B4-BE49-F238E27FC236}">
                      <a16:creationId xmlns:a16="http://schemas.microsoft.com/office/drawing/2014/main" id="{E29E4B6B-FFE1-2943-B103-C9549B61CEEC}"/>
                    </a:ext>
                  </a:extLst>
                </p:cNvPr>
                <p:cNvSpPr/>
                <p:nvPr/>
              </p:nvSpPr>
              <p:spPr>
                <a:xfrm>
                  <a:off x="2007468" y="1979336"/>
                  <a:ext cx="108000" cy="108000"/>
                </a:xfrm>
                <a:prstGeom prst="hexagon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6" name="Hexagon 435">
                  <a:extLst>
                    <a:ext uri="{FF2B5EF4-FFF2-40B4-BE49-F238E27FC236}">
                      <a16:creationId xmlns:a16="http://schemas.microsoft.com/office/drawing/2014/main" id="{2CAB54F9-8B24-DB4E-89B9-D51A30E94580}"/>
                    </a:ext>
                  </a:extLst>
                </p:cNvPr>
                <p:cNvSpPr/>
                <p:nvPr/>
              </p:nvSpPr>
              <p:spPr>
                <a:xfrm>
                  <a:off x="1796071" y="1974020"/>
                  <a:ext cx="108000" cy="108000"/>
                </a:xfrm>
                <a:prstGeom prst="hexagon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7" name="Hexagon 436">
                  <a:extLst>
                    <a:ext uri="{FF2B5EF4-FFF2-40B4-BE49-F238E27FC236}">
                      <a16:creationId xmlns:a16="http://schemas.microsoft.com/office/drawing/2014/main" id="{8B62AEC3-3F83-1040-A6A1-58237D8FB586}"/>
                    </a:ext>
                  </a:extLst>
                </p:cNvPr>
                <p:cNvSpPr/>
                <p:nvPr/>
              </p:nvSpPr>
              <p:spPr>
                <a:xfrm>
                  <a:off x="2253268" y="1979336"/>
                  <a:ext cx="108000" cy="108000"/>
                </a:xfrm>
                <a:prstGeom prst="hexagon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8" name="Hexagon 437">
                  <a:extLst>
                    <a:ext uri="{FF2B5EF4-FFF2-40B4-BE49-F238E27FC236}">
                      <a16:creationId xmlns:a16="http://schemas.microsoft.com/office/drawing/2014/main" id="{9E91EB9A-B3B7-5442-A6CE-BD09F3962FCA}"/>
                    </a:ext>
                  </a:extLst>
                </p:cNvPr>
                <p:cNvSpPr/>
                <p:nvPr/>
              </p:nvSpPr>
              <p:spPr>
                <a:xfrm>
                  <a:off x="2607234" y="1979336"/>
                  <a:ext cx="108000" cy="108000"/>
                </a:xfrm>
                <a:prstGeom prst="hexagon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24" name="Hexagon 423">
                <a:extLst>
                  <a:ext uri="{FF2B5EF4-FFF2-40B4-BE49-F238E27FC236}">
                    <a16:creationId xmlns:a16="http://schemas.microsoft.com/office/drawing/2014/main" id="{089E83D7-DFDD-7548-9DE6-558D6C06001A}"/>
                  </a:ext>
                </a:extLst>
              </p:cNvPr>
              <p:cNvSpPr/>
              <p:nvPr/>
            </p:nvSpPr>
            <p:spPr>
              <a:xfrm>
                <a:off x="3025107" y="2696289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5" name="Hexagon 424">
                <a:extLst>
                  <a:ext uri="{FF2B5EF4-FFF2-40B4-BE49-F238E27FC236}">
                    <a16:creationId xmlns:a16="http://schemas.microsoft.com/office/drawing/2014/main" id="{7924B710-2702-564C-8A71-C5A9BE4B2540}"/>
                  </a:ext>
                </a:extLst>
              </p:cNvPr>
              <p:cNvSpPr/>
              <p:nvPr/>
            </p:nvSpPr>
            <p:spPr>
              <a:xfrm>
                <a:off x="3300409" y="2696289"/>
                <a:ext cx="108000" cy="108000"/>
              </a:xfrm>
              <a:prstGeom prst="hexago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6" name="Hexagon 425">
                <a:extLst>
                  <a:ext uri="{FF2B5EF4-FFF2-40B4-BE49-F238E27FC236}">
                    <a16:creationId xmlns:a16="http://schemas.microsoft.com/office/drawing/2014/main" id="{872FF4CA-A8DD-534C-B652-8218AECA3A7A}"/>
                  </a:ext>
                </a:extLst>
              </p:cNvPr>
              <p:cNvSpPr/>
              <p:nvPr/>
            </p:nvSpPr>
            <p:spPr>
              <a:xfrm>
                <a:off x="3511800" y="2693860"/>
                <a:ext cx="108000" cy="108000"/>
              </a:xfrm>
              <a:prstGeom prst="hexagon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7" name="Hexagon 426">
                <a:extLst>
                  <a:ext uri="{FF2B5EF4-FFF2-40B4-BE49-F238E27FC236}">
                    <a16:creationId xmlns:a16="http://schemas.microsoft.com/office/drawing/2014/main" id="{25E48C2B-C5BF-874A-A575-346A95E56EB5}"/>
                  </a:ext>
                </a:extLst>
              </p:cNvPr>
              <p:cNvSpPr/>
              <p:nvPr/>
            </p:nvSpPr>
            <p:spPr>
              <a:xfrm>
                <a:off x="3138172" y="2696289"/>
                <a:ext cx="108000" cy="108000"/>
              </a:xfrm>
              <a:prstGeom prst="hexag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8" name="Hexagon 427">
                <a:extLst>
                  <a:ext uri="{FF2B5EF4-FFF2-40B4-BE49-F238E27FC236}">
                    <a16:creationId xmlns:a16="http://schemas.microsoft.com/office/drawing/2014/main" id="{F52BCB7C-6047-5A4C-8CEF-53BA39877AF5}"/>
                  </a:ext>
                </a:extLst>
              </p:cNvPr>
              <p:cNvSpPr/>
              <p:nvPr/>
            </p:nvSpPr>
            <p:spPr>
              <a:xfrm>
                <a:off x="3339735" y="2693945"/>
                <a:ext cx="108000" cy="108000"/>
              </a:xfrm>
              <a:prstGeom prst="hexag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9" name="Hexagon 428">
                <a:extLst>
                  <a:ext uri="{FF2B5EF4-FFF2-40B4-BE49-F238E27FC236}">
                    <a16:creationId xmlns:a16="http://schemas.microsoft.com/office/drawing/2014/main" id="{9C3E6328-3FAF-5F44-ABF0-E4DC7477A9DE}"/>
                  </a:ext>
                </a:extLst>
              </p:cNvPr>
              <p:cNvSpPr/>
              <p:nvPr/>
            </p:nvSpPr>
            <p:spPr>
              <a:xfrm>
                <a:off x="3398727" y="2704578"/>
                <a:ext cx="108000" cy="108000"/>
              </a:xfrm>
              <a:prstGeom prst="hexag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0" name="Hexagon 429">
                <a:extLst>
                  <a:ext uri="{FF2B5EF4-FFF2-40B4-BE49-F238E27FC236}">
                    <a16:creationId xmlns:a16="http://schemas.microsoft.com/office/drawing/2014/main" id="{A179A788-7B78-484F-A2AF-DC6BF1E360E9}"/>
                  </a:ext>
                </a:extLst>
              </p:cNvPr>
              <p:cNvSpPr/>
              <p:nvPr/>
            </p:nvSpPr>
            <p:spPr>
              <a:xfrm>
                <a:off x="3084096" y="2746998"/>
                <a:ext cx="108000" cy="108000"/>
              </a:xfrm>
              <a:prstGeom prst="hexagon">
                <a:avLst/>
              </a:prstGeom>
              <a:solidFill>
                <a:schemeClr val="accent3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1" name="Hexagon 430">
                <a:extLst>
                  <a:ext uri="{FF2B5EF4-FFF2-40B4-BE49-F238E27FC236}">
                    <a16:creationId xmlns:a16="http://schemas.microsoft.com/office/drawing/2014/main" id="{DACC3466-A903-064F-97DA-48217BD73ECF}"/>
                  </a:ext>
                </a:extLst>
              </p:cNvPr>
              <p:cNvSpPr/>
              <p:nvPr/>
            </p:nvSpPr>
            <p:spPr>
              <a:xfrm>
                <a:off x="3089012" y="2696289"/>
                <a:ext cx="108000" cy="108000"/>
              </a:xfrm>
              <a:prstGeom prst="hexag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2" name="Hexagon 381">
              <a:extLst>
                <a:ext uri="{FF2B5EF4-FFF2-40B4-BE49-F238E27FC236}">
                  <a16:creationId xmlns:a16="http://schemas.microsoft.com/office/drawing/2014/main" id="{5791967C-1A30-B945-BBD7-70BA55A2CC00}"/>
                </a:ext>
              </a:extLst>
            </p:cNvPr>
            <p:cNvSpPr/>
            <p:nvPr/>
          </p:nvSpPr>
          <p:spPr>
            <a:xfrm>
              <a:off x="3664012" y="4789605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Hexagon 382">
              <a:extLst>
                <a:ext uri="{FF2B5EF4-FFF2-40B4-BE49-F238E27FC236}">
                  <a16:creationId xmlns:a16="http://schemas.microsoft.com/office/drawing/2014/main" id="{2E5E15DA-36C1-4C43-9B6F-70F9A4390C16}"/>
                </a:ext>
              </a:extLst>
            </p:cNvPr>
            <p:cNvSpPr/>
            <p:nvPr/>
          </p:nvSpPr>
          <p:spPr>
            <a:xfrm>
              <a:off x="3831158" y="4789605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Hexagon 383">
              <a:extLst>
                <a:ext uri="{FF2B5EF4-FFF2-40B4-BE49-F238E27FC236}">
                  <a16:creationId xmlns:a16="http://schemas.microsoft.com/office/drawing/2014/main" id="{8CDC3886-CE80-5743-B2E2-096D9624E9B3}"/>
                </a:ext>
              </a:extLst>
            </p:cNvPr>
            <p:cNvSpPr/>
            <p:nvPr/>
          </p:nvSpPr>
          <p:spPr>
            <a:xfrm>
              <a:off x="3623076" y="4578961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Hexagon 384">
              <a:extLst>
                <a:ext uri="{FF2B5EF4-FFF2-40B4-BE49-F238E27FC236}">
                  <a16:creationId xmlns:a16="http://schemas.microsoft.com/office/drawing/2014/main" id="{A40FD6A5-4CDD-8F42-AF15-C236C03C4C2D}"/>
                </a:ext>
              </a:extLst>
            </p:cNvPr>
            <p:cNvSpPr/>
            <p:nvPr/>
          </p:nvSpPr>
          <p:spPr>
            <a:xfrm>
              <a:off x="3682429" y="4580091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6" name="Group 385">
              <a:extLst>
                <a:ext uri="{FF2B5EF4-FFF2-40B4-BE49-F238E27FC236}">
                  <a16:creationId xmlns:a16="http://schemas.microsoft.com/office/drawing/2014/main" id="{F1836300-B0A8-7F47-AA7A-977D8C3C4A33}"/>
                </a:ext>
              </a:extLst>
            </p:cNvPr>
            <p:cNvGrpSpPr/>
            <p:nvPr/>
          </p:nvGrpSpPr>
          <p:grpSpPr>
            <a:xfrm>
              <a:off x="1631848" y="4924378"/>
              <a:ext cx="2879535" cy="626610"/>
              <a:chOff x="918392" y="5658515"/>
              <a:chExt cx="2879535" cy="626610"/>
            </a:xfrm>
          </p:grpSpPr>
          <p:cxnSp>
            <p:nvCxnSpPr>
              <p:cNvPr id="398" name="Straight Connector 397">
                <a:extLst>
                  <a:ext uri="{FF2B5EF4-FFF2-40B4-BE49-F238E27FC236}">
                    <a16:creationId xmlns:a16="http://schemas.microsoft.com/office/drawing/2014/main" id="{A6176793-5D6E-4D4F-A9C3-90DE0A92AC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32955" y="5776326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9" name="TextBox 398">
                <a:extLst>
                  <a:ext uri="{FF2B5EF4-FFF2-40B4-BE49-F238E27FC236}">
                    <a16:creationId xmlns:a16="http://schemas.microsoft.com/office/drawing/2014/main" id="{11DD7948-ECA2-8E46-9E36-9FD7AB9A92AC}"/>
                  </a:ext>
                </a:extLst>
              </p:cNvPr>
              <p:cNvSpPr txBox="1"/>
              <p:nvPr/>
            </p:nvSpPr>
            <p:spPr>
              <a:xfrm rot="16200000">
                <a:off x="1699124" y="5834841"/>
                <a:ext cx="4260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900</a:t>
                </a:r>
              </a:p>
            </p:txBody>
          </p:sp>
          <p:cxnSp>
            <p:nvCxnSpPr>
              <p:cNvPr id="400" name="Straight Connector 399">
                <a:extLst>
                  <a:ext uri="{FF2B5EF4-FFF2-40B4-BE49-F238E27FC236}">
                    <a16:creationId xmlns:a16="http://schemas.microsoft.com/office/drawing/2014/main" id="{F86D46A5-E20B-8146-BD58-CDE5F4F8042F}"/>
                  </a:ext>
                </a:extLst>
              </p:cNvPr>
              <p:cNvCxnSpPr/>
              <p:nvPr/>
            </p:nvCxnSpPr>
            <p:spPr>
              <a:xfrm>
                <a:off x="1257476" y="5788405"/>
                <a:ext cx="2140931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01" name="TextBox 400">
                <a:extLst>
                  <a:ext uri="{FF2B5EF4-FFF2-40B4-BE49-F238E27FC236}">
                    <a16:creationId xmlns:a16="http://schemas.microsoft.com/office/drawing/2014/main" id="{8AE5AD43-164B-6A4F-8417-4B4DC4248FC0}"/>
                  </a:ext>
                </a:extLst>
              </p:cNvPr>
              <p:cNvSpPr txBox="1"/>
              <p:nvPr/>
            </p:nvSpPr>
            <p:spPr>
              <a:xfrm rot="16200000">
                <a:off x="1172085" y="5713021"/>
                <a:ext cx="324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-1</a:t>
                </a:r>
              </a:p>
            </p:txBody>
          </p:sp>
          <p:cxnSp>
            <p:nvCxnSpPr>
              <p:cNvPr id="402" name="Straight Connector 401">
                <a:extLst>
                  <a:ext uri="{FF2B5EF4-FFF2-40B4-BE49-F238E27FC236}">
                    <a16:creationId xmlns:a16="http://schemas.microsoft.com/office/drawing/2014/main" id="{7FD9AAC0-833A-EB4E-8BB2-5148A8B868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61741" y="577857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3" name="Straight Connector 402">
                <a:extLst>
                  <a:ext uri="{FF2B5EF4-FFF2-40B4-BE49-F238E27FC236}">
                    <a16:creationId xmlns:a16="http://schemas.microsoft.com/office/drawing/2014/main" id="{4B04ACBC-DBB9-1E46-B689-EB23BEAB9E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80933" y="577857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4" name="Straight Connector 403">
                <a:extLst>
                  <a:ext uri="{FF2B5EF4-FFF2-40B4-BE49-F238E27FC236}">
                    <a16:creationId xmlns:a16="http://schemas.microsoft.com/office/drawing/2014/main" id="{24C7A65E-9A7C-EC45-8E7B-4209D33DFA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95468" y="577857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>
                <a:extLst>
                  <a:ext uri="{FF2B5EF4-FFF2-40B4-BE49-F238E27FC236}">
                    <a16:creationId xmlns:a16="http://schemas.microsoft.com/office/drawing/2014/main" id="{03D848CE-2043-FA48-9373-0F9816A157D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13309" y="577857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>
                <a:extLst>
                  <a:ext uri="{FF2B5EF4-FFF2-40B4-BE49-F238E27FC236}">
                    <a16:creationId xmlns:a16="http://schemas.microsoft.com/office/drawing/2014/main" id="{CC5A0760-A035-EF4B-B059-3146080C7D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41963" y="577857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7" name="Straight Connector 406">
                <a:extLst>
                  <a:ext uri="{FF2B5EF4-FFF2-40B4-BE49-F238E27FC236}">
                    <a16:creationId xmlns:a16="http://schemas.microsoft.com/office/drawing/2014/main" id="{17ABC32D-3D35-6B47-8049-C9A81C94A3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31992" y="577857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8" name="Straight Connector 407">
                <a:extLst>
                  <a:ext uri="{FF2B5EF4-FFF2-40B4-BE49-F238E27FC236}">
                    <a16:creationId xmlns:a16="http://schemas.microsoft.com/office/drawing/2014/main" id="{BC499C17-143F-0C40-B7EF-E3B1745C5A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43913" y="577857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9" name="Straight Connector 408">
                <a:extLst>
                  <a:ext uri="{FF2B5EF4-FFF2-40B4-BE49-F238E27FC236}">
                    <a16:creationId xmlns:a16="http://schemas.microsoft.com/office/drawing/2014/main" id="{BF589A60-CD2A-A044-8D88-E4FB58E172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53639" y="577857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>
                <a:extLst>
                  <a:ext uri="{FF2B5EF4-FFF2-40B4-BE49-F238E27FC236}">
                    <a16:creationId xmlns:a16="http://schemas.microsoft.com/office/drawing/2014/main" id="{19459478-07B8-EC45-8849-E0308C7966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66157" y="577857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>
                <a:extLst>
                  <a:ext uri="{FF2B5EF4-FFF2-40B4-BE49-F238E27FC236}">
                    <a16:creationId xmlns:a16="http://schemas.microsoft.com/office/drawing/2014/main" id="{EF4452F8-316D-9A4A-ACAD-6E6375D053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93772" y="5778573"/>
                <a:ext cx="0" cy="72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12" name="TextBox 411">
                <a:extLst>
                  <a:ext uri="{FF2B5EF4-FFF2-40B4-BE49-F238E27FC236}">
                    <a16:creationId xmlns:a16="http://schemas.microsoft.com/office/drawing/2014/main" id="{F5138D10-76C4-6B4A-A77B-77DAD4AB6501}"/>
                  </a:ext>
                </a:extLst>
              </p:cNvPr>
              <p:cNvSpPr txBox="1"/>
              <p:nvPr/>
            </p:nvSpPr>
            <p:spPr>
              <a:xfrm rot="16200000">
                <a:off x="1249013" y="5823774"/>
                <a:ext cx="44821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300</a:t>
                </a:r>
              </a:p>
            </p:txBody>
          </p:sp>
          <p:sp>
            <p:nvSpPr>
              <p:cNvPr id="413" name="TextBox 412">
                <a:extLst>
                  <a:ext uri="{FF2B5EF4-FFF2-40B4-BE49-F238E27FC236}">
                    <a16:creationId xmlns:a16="http://schemas.microsoft.com/office/drawing/2014/main" id="{57CF28A6-C342-4C48-8A07-7952FA458F7D}"/>
                  </a:ext>
                </a:extLst>
              </p:cNvPr>
              <p:cNvSpPr txBox="1"/>
              <p:nvPr/>
            </p:nvSpPr>
            <p:spPr>
              <a:xfrm rot="16200000">
                <a:off x="1481230" y="5834841"/>
                <a:ext cx="4260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600</a:t>
                </a:r>
              </a:p>
            </p:txBody>
          </p:sp>
          <p:sp>
            <p:nvSpPr>
              <p:cNvPr id="414" name="TextBox 413">
                <a:extLst>
                  <a:ext uri="{FF2B5EF4-FFF2-40B4-BE49-F238E27FC236}">
                    <a16:creationId xmlns:a16="http://schemas.microsoft.com/office/drawing/2014/main" id="{22D35D1A-261C-6648-9F9F-90B4D51E4C05}"/>
                  </a:ext>
                </a:extLst>
              </p:cNvPr>
              <p:cNvSpPr txBox="1"/>
              <p:nvPr/>
            </p:nvSpPr>
            <p:spPr>
              <a:xfrm rot="16200000">
                <a:off x="1886105" y="5872309"/>
                <a:ext cx="49435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1200</a:t>
                </a:r>
              </a:p>
            </p:txBody>
          </p:sp>
          <p:sp>
            <p:nvSpPr>
              <p:cNvPr id="415" name="TextBox 414">
                <a:extLst>
                  <a:ext uri="{FF2B5EF4-FFF2-40B4-BE49-F238E27FC236}">
                    <a16:creationId xmlns:a16="http://schemas.microsoft.com/office/drawing/2014/main" id="{7F790367-13CF-7348-95F5-C7787E9C7BCC}"/>
                  </a:ext>
                </a:extLst>
              </p:cNvPr>
              <p:cNvSpPr txBox="1"/>
              <p:nvPr/>
            </p:nvSpPr>
            <p:spPr>
              <a:xfrm rot="16200000">
                <a:off x="2101750" y="5882395"/>
                <a:ext cx="4741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1500</a:t>
                </a:r>
              </a:p>
            </p:txBody>
          </p:sp>
          <p:sp>
            <p:nvSpPr>
              <p:cNvPr id="416" name="TextBox 415">
                <a:extLst>
                  <a:ext uri="{FF2B5EF4-FFF2-40B4-BE49-F238E27FC236}">
                    <a16:creationId xmlns:a16="http://schemas.microsoft.com/office/drawing/2014/main" id="{D32DB190-CADD-F540-95A6-9E6C75FF6782}"/>
                  </a:ext>
                </a:extLst>
              </p:cNvPr>
              <p:cNvSpPr txBox="1"/>
              <p:nvPr/>
            </p:nvSpPr>
            <p:spPr>
              <a:xfrm rot="16200000">
                <a:off x="2291602" y="5882394"/>
                <a:ext cx="47418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1800</a:t>
                </a:r>
              </a:p>
            </p:txBody>
          </p:sp>
          <p:sp>
            <p:nvSpPr>
              <p:cNvPr id="417" name="TextBox 416">
                <a:extLst>
                  <a:ext uri="{FF2B5EF4-FFF2-40B4-BE49-F238E27FC236}">
                    <a16:creationId xmlns:a16="http://schemas.microsoft.com/office/drawing/2014/main" id="{D9A69DF0-6F00-464A-AE3F-0A66EB18ED4D}"/>
                  </a:ext>
                </a:extLst>
              </p:cNvPr>
              <p:cNvSpPr txBox="1"/>
              <p:nvPr/>
            </p:nvSpPr>
            <p:spPr>
              <a:xfrm rot="16200000">
                <a:off x="2505156" y="5887456"/>
                <a:ext cx="4640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2100</a:t>
                </a:r>
              </a:p>
            </p:txBody>
          </p:sp>
          <p:sp>
            <p:nvSpPr>
              <p:cNvPr id="418" name="TextBox 417">
                <a:extLst>
                  <a:ext uri="{FF2B5EF4-FFF2-40B4-BE49-F238E27FC236}">
                    <a16:creationId xmlns:a16="http://schemas.microsoft.com/office/drawing/2014/main" id="{65E4BBFC-D4D0-4246-A7FC-D188E57ADE78}"/>
                  </a:ext>
                </a:extLst>
              </p:cNvPr>
              <p:cNvSpPr txBox="1"/>
              <p:nvPr/>
            </p:nvSpPr>
            <p:spPr>
              <a:xfrm rot="16200000">
                <a:off x="2705652" y="5872309"/>
                <a:ext cx="49435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2400</a:t>
                </a:r>
              </a:p>
            </p:txBody>
          </p:sp>
          <p:sp>
            <p:nvSpPr>
              <p:cNvPr id="419" name="TextBox 418">
                <a:extLst>
                  <a:ext uri="{FF2B5EF4-FFF2-40B4-BE49-F238E27FC236}">
                    <a16:creationId xmlns:a16="http://schemas.microsoft.com/office/drawing/2014/main" id="{DE53187F-E9EF-E344-84AE-C3B4DA905A08}"/>
                  </a:ext>
                </a:extLst>
              </p:cNvPr>
              <p:cNvSpPr txBox="1"/>
              <p:nvPr/>
            </p:nvSpPr>
            <p:spPr>
              <a:xfrm rot="16200000">
                <a:off x="2932569" y="5887455"/>
                <a:ext cx="46406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2700</a:t>
                </a:r>
              </a:p>
            </p:txBody>
          </p:sp>
          <p:sp>
            <p:nvSpPr>
              <p:cNvPr id="420" name="TextBox 419">
                <a:extLst>
                  <a:ext uri="{FF2B5EF4-FFF2-40B4-BE49-F238E27FC236}">
                    <a16:creationId xmlns:a16="http://schemas.microsoft.com/office/drawing/2014/main" id="{62EA9139-E964-0B4C-942D-AC12E86B77F3}"/>
                  </a:ext>
                </a:extLst>
              </p:cNvPr>
              <p:cNvSpPr txBox="1"/>
              <p:nvPr/>
            </p:nvSpPr>
            <p:spPr>
              <a:xfrm rot="16200000">
                <a:off x="3119700" y="5892014"/>
                <a:ext cx="540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-3000</a:t>
                </a:r>
              </a:p>
            </p:txBody>
          </p:sp>
          <p:sp>
            <p:nvSpPr>
              <p:cNvPr id="421" name="TextBox 420">
                <a:extLst>
                  <a:ext uri="{FF2B5EF4-FFF2-40B4-BE49-F238E27FC236}">
                    <a16:creationId xmlns:a16="http://schemas.microsoft.com/office/drawing/2014/main" id="{7FB5BFE5-EB6D-EF4B-9C09-57A922D56185}"/>
                  </a:ext>
                </a:extLst>
              </p:cNvPr>
              <p:cNvSpPr txBox="1"/>
              <p:nvPr/>
            </p:nvSpPr>
            <p:spPr>
              <a:xfrm>
                <a:off x="918392" y="5662419"/>
                <a:ext cx="41578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5’</a:t>
                </a:r>
              </a:p>
            </p:txBody>
          </p:sp>
          <p:sp>
            <p:nvSpPr>
              <p:cNvPr id="422" name="TextBox 421">
                <a:extLst>
                  <a:ext uri="{FF2B5EF4-FFF2-40B4-BE49-F238E27FC236}">
                    <a16:creationId xmlns:a16="http://schemas.microsoft.com/office/drawing/2014/main" id="{9AA0BEE1-0831-7640-95F5-77D5C0ECC1DA}"/>
                  </a:ext>
                </a:extLst>
              </p:cNvPr>
              <p:cNvSpPr txBox="1"/>
              <p:nvPr/>
            </p:nvSpPr>
            <p:spPr>
              <a:xfrm>
                <a:off x="3382141" y="5658515"/>
                <a:ext cx="41578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3’</a:t>
                </a:r>
              </a:p>
            </p:txBody>
          </p:sp>
        </p:grpSp>
        <p:sp>
          <p:nvSpPr>
            <p:cNvPr id="388" name="Hexagon 387">
              <a:extLst>
                <a:ext uri="{FF2B5EF4-FFF2-40B4-BE49-F238E27FC236}">
                  <a16:creationId xmlns:a16="http://schemas.microsoft.com/office/drawing/2014/main" id="{0C3FA812-C8CD-F544-A2B7-341EAA6A61DF}"/>
                </a:ext>
              </a:extLst>
            </p:cNvPr>
            <p:cNvSpPr/>
            <p:nvPr/>
          </p:nvSpPr>
          <p:spPr>
            <a:xfrm>
              <a:off x="3279512" y="3992808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Hexagon 388">
              <a:extLst>
                <a:ext uri="{FF2B5EF4-FFF2-40B4-BE49-F238E27FC236}">
                  <a16:creationId xmlns:a16="http://schemas.microsoft.com/office/drawing/2014/main" id="{F0F6F65D-C830-5341-8297-26727D4C1883}"/>
                </a:ext>
              </a:extLst>
            </p:cNvPr>
            <p:cNvSpPr/>
            <p:nvPr/>
          </p:nvSpPr>
          <p:spPr>
            <a:xfrm>
              <a:off x="3300217" y="4173379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Hexagon 389">
              <a:extLst>
                <a:ext uri="{FF2B5EF4-FFF2-40B4-BE49-F238E27FC236}">
                  <a16:creationId xmlns:a16="http://schemas.microsoft.com/office/drawing/2014/main" id="{6112B9E6-DCD7-9449-96F4-00791786E5FC}"/>
                </a:ext>
              </a:extLst>
            </p:cNvPr>
            <p:cNvSpPr/>
            <p:nvPr/>
          </p:nvSpPr>
          <p:spPr>
            <a:xfrm>
              <a:off x="3307825" y="4364551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Hexagon 390">
              <a:extLst>
                <a:ext uri="{FF2B5EF4-FFF2-40B4-BE49-F238E27FC236}">
                  <a16:creationId xmlns:a16="http://schemas.microsoft.com/office/drawing/2014/main" id="{9E9DDDEA-5BDC-0641-A608-0A3BB701441F}"/>
                </a:ext>
              </a:extLst>
            </p:cNvPr>
            <p:cNvSpPr/>
            <p:nvPr/>
          </p:nvSpPr>
          <p:spPr>
            <a:xfrm>
              <a:off x="3910492" y="4789605"/>
              <a:ext cx="108000" cy="108000"/>
            </a:xfrm>
            <a:prstGeom prst="hexagon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Hexagon 391">
              <a:extLst>
                <a:ext uri="{FF2B5EF4-FFF2-40B4-BE49-F238E27FC236}">
                  <a16:creationId xmlns:a16="http://schemas.microsoft.com/office/drawing/2014/main" id="{694AA3CB-6493-A14B-BA89-312B0A94F4E9}"/>
                </a:ext>
              </a:extLst>
            </p:cNvPr>
            <p:cNvSpPr/>
            <p:nvPr/>
          </p:nvSpPr>
          <p:spPr>
            <a:xfrm>
              <a:off x="3693547" y="3992808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Hexagon 392">
              <a:extLst>
                <a:ext uri="{FF2B5EF4-FFF2-40B4-BE49-F238E27FC236}">
                  <a16:creationId xmlns:a16="http://schemas.microsoft.com/office/drawing/2014/main" id="{5559E123-3E1C-F844-BBF7-6AE002C99CE2}"/>
                </a:ext>
              </a:extLst>
            </p:cNvPr>
            <p:cNvSpPr/>
            <p:nvPr/>
          </p:nvSpPr>
          <p:spPr>
            <a:xfrm>
              <a:off x="3692306" y="4173379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Hexagon 393">
              <a:extLst>
                <a:ext uri="{FF2B5EF4-FFF2-40B4-BE49-F238E27FC236}">
                  <a16:creationId xmlns:a16="http://schemas.microsoft.com/office/drawing/2014/main" id="{FF37DEF4-2829-2B42-A1BA-BAA27C022002}"/>
                </a:ext>
              </a:extLst>
            </p:cNvPr>
            <p:cNvSpPr/>
            <p:nvPr/>
          </p:nvSpPr>
          <p:spPr>
            <a:xfrm>
              <a:off x="3708853" y="4364551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Hexagon 394">
              <a:extLst>
                <a:ext uri="{FF2B5EF4-FFF2-40B4-BE49-F238E27FC236}">
                  <a16:creationId xmlns:a16="http://schemas.microsoft.com/office/drawing/2014/main" id="{BD9E2100-B97E-1E45-BAAC-A0E0F1A32119}"/>
                </a:ext>
              </a:extLst>
            </p:cNvPr>
            <p:cNvSpPr/>
            <p:nvPr/>
          </p:nvSpPr>
          <p:spPr>
            <a:xfrm>
              <a:off x="3645464" y="3992808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Hexagon 395">
              <a:extLst>
                <a:ext uri="{FF2B5EF4-FFF2-40B4-BE49-F238E27FC236}">
                  <a16:creationId xmlns:a16="http://schemas.microsoft.com/office/drawing/2014/main" id="{A5057AED-A841-144A-90FD-7F5638FE9E35}"/>
                </a:ext>
              </a:extLst>
            </p:cNvPr>
            <p:cNvSpPr/>
            <p:nvPr/>
          </p:nvSpPr>
          <p:spPr>
            <a:xfrm>
              <a:off x="3636690" y="4173379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Hexagon 396">
              <a:extLst>
                <a:ext uri="{FF2B5EF4-FFF2-40B4-BE49-F238E27FC236}">
                  <a16:creationId xmlns:a16="http://schemas.microsoft.com/office/drawing/2014/main" id="{EE984A47-32B3-7A42-8744-5AEDD2FEB3F5}"/>
                </a:ext>
              </a:extLst>
            </p:cNvPr>
            <p:cNvSpPr/>
            <p:nvPr/>
          </p:nvSpPr>
          <p:spPr>
            <a:xfrm>
              <a:off x="3653972" y="4364551"/>
              <a:ext cx="108000" cy="108000"/>
            </a:xfrm>
            <a:prstGeom prst="hexag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8" name="Hexagon 367">
            <a:extLst>
              <a:ext uri="{FF2B5EF4-FFF2-40B4-BE49-F238E27FC236}">
                <a16:creationId xmlns:a16="http://schemas.microsoft.com/office/drawing/2014/main" id="{957A230D-D49C-0946-9373-B33E43E8ED20}"/>
              </a:ext>
            </a:extLst>
          </p:cNvPr>
          <p:cNvSpPr/>
          <p:nvPr/>
        </p:nvSpPr>
        <p:spPr>
          <a:xfrm>
            <a:off x="2838751" y="1938540"/>
            <a:ext cx="108000" cy="108000"/>
          </a:xfrm>
          <a:prstGeom prst="hexag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7541D6A4-182F-7746-A034-FFFA0E11AE0C}"/>
              </a:ext>
            </a:extLst>
          </p:cNvPr>
          <p:cNvGrpSpPr>
            <a:grpSpLocks noChangeAspect="1"/>
          </p:cNvGrpSpPr>
          <p:nvPr/>
        </p:nvGrpSpPr>
        <p:grpSpPr>
          <a:xfrm>
            <a:off x="809970" y="5236977"/>
            <a:ext cx="3019473" cy="2268000"/>
            <a:chOff x="3307519" y="3381914"/>
            <a:chExt cx="3019479" cy="2267994"/>
          </a:xfrm>
        </p:grpSpPr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3F8E8345-7AEC-6D4C-A2CE-BFD3AB831FCB}"/>
                </a:ext>
              </a:extLst>
            </p:cNvPr>
            <p:cNvGrpSpPr/>
            <p:nvPr/>
          </p:nvGrpSpPr>
          <p:grpSpPr>
            <a:xfrm>
              <a:off x="3307519" y="3381914"/>
              <a:ext cx="520745" cy="2267994"/>
              <a:chOff x="2863725" y="917818"/>
              <a:chExt cx="448023" cy="1951271"/>
            </a:xfrm>
          </p:grpSpPr>
          <p:pic>
            <p:nvPicPr>
              <p:cNvPr id="241" name="Picture 240">
                <a:extLst>
                  <a:ext uri="{FF2B5EF4-FFF2-40B4-BE49-F238E27FC236}">
                    <a16:creationId xmlns:a16="http://schemas.microsoft.com/office/drawing/2014/main" id="{34F9ADC3-9150-1F42-9F45-53A0977CEF01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70995" y="2274149"/>
                <a:ext cx="108000" cy="144000"/>
              </a:xfrm>
              <a:prstGeom prst="rect">
                <a:avLst/>
              </a:prstGeom>
            </p:spPr>
          </p:pic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B8E24980-DB5E-F54B-B93A-9499BA6583B7}"/>
                  </a:ext>
                </a:extLst>
              </p:cNvPr>
              <p:cNvSpPr txBox="1"/>
              <p:nvPr/>
            </p:nvSpPr>
            <p:spPr>
              <a:xfrm>
                <a:off x="2935450" y="2239082"/>
                <a:ext cx="2846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pic>
            <p:nvPicPr>
              <p:cNvPr id="243" name="Picture 242">
                <a:extLst>
                  <a:ext uri="{FF2B5EF4-FFF2-40B4-BE49-F238E27FC236}">
                    <a16:creationId xmlns:a16="http://schemas.microsoft.com/office/drawing/2014/main" id="{D94F8167-32B2-D04E-B14C-DD1B2185DFCD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72926" y="1145025"/>
                <a:ext cx="108000" cy="144000"/>
              </a:xfrm>
              <a:prstGeom prst="rect">
                <a:avLst/>
              </a:prstGeom>
            </p:spPr>
          </p:pic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E89CA3EF-C041-5649-BDA0-480E8DBC6653}"/>
                  </a:ext>
                </a:extLst>
              </p:cNvPr>
              <p:cNvSpPr txBox="1"/>
              <p:nvPr/>
            </p:nvSpPr>
            <p:spPr>
              <a:xfrm>
                <a:off x="2919196" y="1105698"/>
                <a:ext cx="36074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pic>
            <p:nvPicPr>
              <p:cNvPr id="245" name="Picture 244">
                <a:extLst>
                  <a:ext uri="{FF2B5EF4-FFF2-40B4-BE49-F238E27FC236}">
                    <a16:creationId xmlns:a16="http://schemas.microsoft.com/office/drawing/2014/main" id="{9330C629-1E83-A240-A5F5-803B9B66502F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72926" y="2092488"/>
                <a:ext cx="108000" cy="144000"/>
              </a:xfrm>
              <a:prstGeom prst="rect">
                <a:avLst/>
              </a:prstGeom>
            </p:spPr>
          </p:pic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5327082A-3403-F54F-B071-0ACB4C219916}"/>
                  </a:ext>
                </a:extLst>
              </p:cNvPr>
              <p:cNvSpPr txBox="1"/>
              <p:nvPr/>
            </p:nvSpPr>
            <p:spPr>
              <a:xfrm>
                <a:off x="2887921" y="2065819"/>
                <a:ext cx="30135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7</a:t>
                </a:r>
              </a:p>
            </p:txBody>
          </p:sp>
          <p:pic>
            <p:nvPicPr>
              <p:cNvPr id="247" name="Picture 246">
                <a:extLst>
                  <a:ext uri="{FF2B5EF4-FFF2-40B4-BE49-F238E27FC236}">
                    <a16:creationId xmlns:a16="http://schemas.microsoft.com/office/drawing/2014/main" id="{D7BEF10E-82FD-3B45-B5BA-02112111C7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72926" y="1333915"/>
                <a:ext cx="108000" cy="144000"/>
              </a:xfrm>
              <a:prstGeom prst="rect">
                <a:avLst/>
              </a:prstGeom>
            </p:spPr>
          </p:pic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F9C65398-71AE-A744-9713-1986F2832F99}"/>
                  </a:ext>
                </a:extLst>
              </p:cNvPr>
              <p:cNvSpPr txBox="1"/>
              <p:nvPr/>
            </p:nvSpPr>
            <p:spPr>
              <a:xfrm>
                <a:off x="2885454" y="1293196"/>
                <a:ext cx="32436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3</a:t>
                </a:r>
              </a:p>
            </p:txBody>
          </p:sp>
          <p:pic>
            <p:nvPicPr>
              <p:cNvPr id="249" name="Picture 248">
                <a:extLst>
                  <a:ext uri="{FF2B5EF4-FFF2-40B4-BE49-F238E27FC236}">
                    <a16:creationId xmlns:a16="http://schemas.microsoft.com/office/drawing/2014/main" id="{CDA368E3-22B9-BF4D-A203-D17BBEC48D59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73101" y="2659126"/>
                <a:ext cx="108000" cy="144000"/>
              </a:xfrm>
              <a:prstGeom prst="rect">
                <a:avLst/>
              </a:prstGeom>
            </p:spPr>
          </p:pic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8D84BBFB-B2A3-A744-BC31-162EBCCFD05D}"/>
                  </a:ext>
                </a:extLst>
              </p:cNvPr>
              <p:cNvSpPr txBox="1"/>
              <p:nvPr/>
            </p:nvSpPr>
            <p:spPr>
              <a:xfrm>
                <a:off x="2863725" y="2622868"/>
                <a:ext cx="3358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  <p:pic>
            <p:nvPicPr>
              <p:cNvPr id="251" name="Picture 250">
                <a:extLst>
                  <a:ext uri="{FF2B5EF4-FFF2-40B4-BE49-F238E27FC236}">
                    <a16:creationId xmlns:a16="http://schemas.microsoft.com/office/drawing/2014/main" id="{A4AE9C46-1D20-8A41-A0CD-130D3DC45331}"/>
                  </a:ext>
                </a:extLst>
              </p:cNvPr>
              <p:cNvPicPr>
                <a:picLocks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72926" y="957143"/>
                <a:ext cx="108000" cy="144000"/>
              </a:xfrm>
              <a:prstGeom prst="rect">
                <a:avLst/>
              </a:prstGeom>
            </p:spPr>
          </p:pic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F2178803-2ED5-AA4E-81B2-D13938719D78}"/>
                  </a:ext>
                </a:extLst>
              </p:cNvPr>
              <p:cNvSpPr txBox="1"/>
              <p:nvPr/>
            </p:nvSpPr>
            <p:spPr>
              <a:xfrm>
                <a:off x="2929470" y="917818"/>
                <a:ext cx="38227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pic>
            <p:nvPicPr>
              <p:cNvPr id="253" name="Picture 252">
                <a:extLst>
                  <a:ext uri="{FF2B5EF4-FFF2-40B4-BE49-F238E27FC236}">
                    <a16:creationId xmlns:a16="http://schemas.microsoft.com/office/drawing/2014/main" id="{54813BF6-6B83-D14C-863D-C670AEEC1FD9}"/>
                  </a:ext>
                </a:extLst>
              </p:cNvPr>
              <p:cNvPicPr>
                <a:picLocks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74248" y="1910827"/>
                <a:ext cx="108000" cy="144000"/>
              </a:xfrm>
              <a:prstGeom prst="rect">
                <a:avLst/>
              </a:prstGeom>
            </p:spPr>
          </p:pic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1C38E0F3-9CB5-B140-BBE7-A4585CD0B0FA}"/>
                  </a:ext>
                </a:extLst>
              </p:cNvPr>
              <p:cNvSpPr txBox="1"/>
              <p:nvPr/>
            </p:nvSpPr>
            <p:spPr>
              <a:xfrm>
                <a:off x="2919937" y="1867475"/>
                <a:ext cx="19741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pic>
            <p:nvPicPr>
              <p:cNvPr id="255" name="Picture 254">
                <a:extLst>
                  <a:ext uri="{FF2B5EF4-FFF2-40B4-BE49-F238E27FC236}">
                    <a16:creationId xmlns:a16="http://schemas.microsoft.com/office/drawing/2014/main" id="{745B6BF7-F3E1-964F-925B-8480EF19E711}"/>
                  </a:ext>
                </a:extLst>
              </p:cNvPr>
              <p:cNvPicPr>
                <a:picLocks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72926" y="1712264"/>
                <a:ext cx="108000" cy="144000"/>
              </a:xfrm>
              <a:prstGeom prst="rect">
                <a:avLst/>
              </a:prstGeom>
            </p:spPr>
          </p:pic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D30A36D2-6763-1A47-8294-3DB093A08B23}"/>
                  </a:ext>
                </a:extLst>
              </p:cNvPr>
              <p:cNvSpPr txBox="1"/>
              <p:nvPr/>
            </p:nvSpPr>
            <p:spPr>
              <a:xfrm>
                <a:off x="2920809" y="1675077"/>
                <a:ext cx="20681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pic>
            <p:nvPicPr>
              <p:cNvPr id="257" name="Picture 256">
                <a:extLst>
                  <a:ext uri="{FF2B5EF4-FFF2-40B4-BE49-F238E27FC236}">
                    <a16:creationId xmlns:a16="http://schemas.microsoft.com/office/drawing/2014/main" id="{3F4054A6-3FF9-E849-BD7E-31183ECEB54C}"/>
                  </a:ext>
                </a:extLst>
              </p:cNvPr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72926" y="2478136"/>
                <a:ext cx="108000" cy="144000"/>
              </a:xfrm>
              <a:prstGeom prst="rect">
                <a:avLst/>
              </a:prstGeom>
            </p:spPr>
          </p:pic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B1224A51-9ED2-8942-8C9F-D0489CD5FD75}"/>
                  </a:ext>
                </a:extLst>
              </p:cNvPr>
              <p:cNvSpPr txBox="1"/>
              <p:nvPr/>
            </p:nvSpPr>
            <p:spPr>
              <a:xfrm>
                <a:off x="2929169" y="2442005"/>
                <a:ext cx="28065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pic>
            <p:nvPicPr>
              <p:cNvPr id="259" name="Picture 258">
                <a:extLst>
                  <a:ext uri="{FF2B5EF4-FFF2-40B4-BE49-F238E27FC236}">
                    <a16:creationId xmlns:a16="http://schemas.microsoft.com/office/drawing/2014/main" id="{D268A067-C615-504D-BE13-D2EB1827DDF8}"/>
                  </a:ext>
                </a:extLst>
              </p:cNvPr>
              <p:cNvPicPr>
                <a:picLocks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69436" y="1534726"/>
                <a:ext cx="108000" cy="144000"/>
              </a:xfrm>
              <a:prstGeom prst="rect">
                <a:avLst/>
              </a:prstGeom>
            </p:spPr>
          </p:pic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501E84D8-D12C-3C47-A0CA-A378767DC28E}"/>
                  </a:ext>
                </a:extLst>
              </p:cNvPr>
              <p:cNvSpPr txBox="1"/>
              <p:nvPr/>
            </p:nvSpPr>
            <p:spPr>
              <a:xfrm>
                <a:off x="2919196" y="1495400"/>
                <a:ext cx="32144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</p:grpSp>
        <p:pic>
          <p:nvPicPr>
            <p:cNvPr id="370" name="Picture 369">
              <a:extLst>
                <a:ext uri="{FF2B5EF4-FFF2-40B4-BE49-F238E27FC236}">
                  <a16:creationId xmlns:a16="http://schemas.microsoft.com/office/drawing/2014/main" id="{645854FE-F92C-304B-8491-617F81A46C7B}"/>
                </a:ext>
              </a:extLst>
            </p:cNvPr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840374" y="3396133"/>
              <a:ext cx="2486624" cy="2221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427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</TotalTime>
  <Words>101</Words>
  <Application>Microsoft Macintosh PowerPoint</Application>
  <PresentationFormat>A4 Paper (210x297 mm)</PresentationFormat>
  <Paragraphs>74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23</cp:revision>
  <cp:lastPrinted>2023-08-15T05:10:44Z</cp:lastPrinted>
  <dcterms:created xsi:type="dcterms:W3CDTF">2023-07-07T11:14:26Z</dcterms:created>
  <dcterms:modified xsi:type="dcterms:W3CDTF">2024-05-27T10:11:40Z</dcterms:modified>
</cp:coreProperties>
</file>