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3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24" userDrawn="1">
          <p15:clr>
            <a:srgbClr val="A4A3A4"/>
          </p15:clr>
        </p15:guide>
        <p15:guide id="2" pos="231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7"/>
    <p:restoredTop sz="94578"/>
  </p:normalViewPr>
  <p:slideViewPr>
    <p:cSldViewPr snapToGrid="0" snapToObjects="1" showGuides="1">
      <p:cViewPr>
        <p:scale>
          <a:sx n="180" d="100"/>
          <a:sy n="180" d="100"/>
        </p:scale>
        <p:origin x="544" y="-6496"/>
      </p:cViewPr>
      <p:guideLst>
        <p:guide orient="horz" pos="3324"/>
        <p:guide pos="23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D506A0-3A3D-F642-AC43-8391CB7178AB}" type="datetimeFigureOut">
              <a:rPr lang="en-US" smtClean="0"/>
              <a:t>5/27/24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5081-89A8-E64C-A0B9-42D5567AA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488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3ACFA-A5C9-8147-9909-FA433914ED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989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031EF-73A2-FA4D-BC85-EB60AD723F6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A85F-7BC4-474D-814F-1438E2640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300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031EF-73A2-FA4D-BC85-EB60AD723F6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A85F-7BC4-474D-814F-1438E2640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014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031EF-73A2-FA4D-BC85-EB60AD723F6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A85F-7BC4-474D-814F-1438E2640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692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031EF-73A2-FA4D-BC85-EB60AD723F6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A85F-7BC4-474D-814F-1438E2640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95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031EF-73A2-FA4D-BC85-EB60AD723F6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A85F-7BC4-474D-814F-1438E2640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699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031EF-73A2-FA4D-BC85-EB60AD723F6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A85F-7BC4-474D-814F-1438E2640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810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031EF-73A2-FA4D-BC85-EB60AD723F6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A85F-7BC4-474D-814F-1438E2640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331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031EF-73A2-FA4D-BC85-EB60AD723F6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A85F-7BC4-474D-814F-1438E2640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017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031EF-73A2-FA4D-BC85-EB60AD723F6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A85F-7BC4-474D-814F-1438E2640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475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031EF-73A2-FA4D-BC85-EB60AD723F6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A85F-7BC4-474D-814F-1438E2640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794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031EF-73A2-FA4D-BC85-EB60AD723F6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A85F-7BC4-474D-814F-1438E2640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10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031EF-73A2-FA4D-BC85-EB60AD723F6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DA85F-7BC4-474D-814F-1438E2640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765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TextBox 337">
            <a:extLst>
              <a:ext uri="{FF2B5EF4-FFF2-40B4-BE49-F238E27FC236}">
                <a16:creationId xmlns:a16="http://schemas.microsoft.com/office/drawing/2014/main" id="{E32AF4A2-C01D-AE47-AAC1-F9C551669F0B}"/>
              </a:ext>
            </a:extLst>
          </p:cNvPr>
          <p:cNvSpPr txBox="1"/>
          <p:nvPr/>
        </p:nvSpPr>
        <p:spPr>
          <a:xfrm>
            <a:off x="611234" y="526403"/>
            <a:ext cx="3217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DA579BC0-368A-3742-AD02-20EE8EA80D26}"/>
              </a:ext>
            </a:extLst>
          </p:cNvPr>
          <p:cNvSpPr txBox="1"/>
          <p:nvPr/>
        </p:nvSpPr>
        <p:spPr>
          <a:xfrm>
            <a:off x="3534550" y="526403"/>
            <a:ext cx="3217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4FF1C8B5-D3F0-1F4B-A516-82CA1054DE68}"/>
              </a:ext>
            </a:extLst>
          </p:cNvPr>
          <p:cNvSpPr txBox="1"/>
          <p:nvPr/>
        </p:nvSpPr>
        <p:spPr>
          <a:xfrm>
            <a:off x="611234" y="2496104"/>
            <a:ext cx="3217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6068C4C-310F-5642-8A9F-0080C73E9CA8}"/>
              </a:ext>
            </a:extLst>
          </p:cNvPr>
          <p:cNvGrpSpPr/>
          <p:nvPr/>
        </p:nvGrpSpPr>
        <p:grpSpPr>
          <a:xfrm>
            <a:off x="608602" y="723383"/>
            <a:ext cx="2404149" cy="1450764"/>
            <a:chOff x="659609" y="3312313"/>
            <a:chExt cx="2404149" cy="1450764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33D0EEAF-6D41-BA43-B0F7-A0D81F4E4340}"/>
                </a:ext>
              </a:extLst>
            </p:cNvPr>
            <p:cNvGrpSpPr/>
            <p:nvPr/>
          </p:nvGrpSpPr>
          <p:grpSpPr>
            <a:xfrm>
              <a:off x="1058578" y="3312313"/>
              <a:ext cx="1844834" cy="246221"/>
              <a:chOff x="1069039" y="5067044"/>
              <a:chExt cx="3072588" cy="246221"/>
            </a:xfrm>
          </p:grpSpPr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4D5F1B85-EBB6-A142-A5E6-035405233C09}"/>
                  </a:ext>
                </a:extLst>
              </p:cNvPr>
              <p:cNvCxnSpPr/>
              <p:nvPr/>
            </p:nvCxnSpPr>
            <p:spPr>
              <a:xfrm>
                <a:off x="2413627" y="5194041"/>
                <a:ext cx="17280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8" name="Rounded Rectangle 117">
                <a:extLst>
                  <a:ext uri="{FF2B5EF4-FFF2-40B4-BE49-F238E27FC236}">
                    <a16:creationId xmlns:a16="http://schemas.microsoft.com/office/drawing/2014/main" id="{248D8538-03F6-724F-A987-FD550F9536F9}"/>
                  </a:ext>
                </a:extLst>
              </p:cNvPr>
              <p:cNvSpPr/>
              <p:nvPr/>
            </p:nvSpPr>
            <p:spPr>
              <a:xfrm>
                <a:off x="3601278" y="5141553"/>
                <a:ext cx="179875" cy="90000"/>
              </a:xfrm>
              <a:prstGeom prst="roundRect">
                <a:avLst/>
              </a:prstGeom>
              <a:solidFill>
                <a:srgbClr val="92D050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F017B951-64AD-F04E-8FA7-80D2D02BA7B0}"/>
                  </a:ext>
                </a:extLst>
              </p:cNvPr>
              <p:cNvSpPr txBox="1"/>
              <p:nvPr/>
            </p:nvSpPr>
            <p:spPr>
              <a:xfrm>
                <a:off x="1069039" y="5067044"/>
                <a:ext cx="152850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AT4G30935</a:t>
                </a:r>
              </a:p>
            </p:txBody>
          </p:sp>
          <p:sp>
            <p:nvSpPr>
              <p:cNvPr id="120" name="Rounded Rectangle 119">
                <a:extLst>
                  <a:ext uri="{FF2B5EF4-FFF2-40B4-BE49-F238E27FC236}">
                    <a16:creationId xmlns:a16="http://schemas.microsoft.com/office/drawing/2014/main" id="{6A725D9D-5742-984D-9E02-866CA8C976EF}"/>
                  </a:ext>
                </a:extLst>
              </p:cNvPr>
              <p:cNvSpPr/>
              <p:nvPr/>
            </p:nvSpPr>
            <p:spPr>
              <a:xfrm>
                <a:off x="3041015" y="5146472"/>
                <a:ext cx="299792" cy="90000"/>
              </a:xfrm>
              <a:prstGeom prst="roundRect">
                <a:avLst/>
              </a:prstGeom>
              <a:solidFill>
                <a:srgbClr val="92D050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27D8E9FE-1F80-2040-830C-2CF0C870CF14}"/>
                </a:ext>
              </a:extLst>
            </p:cNvPr>
            <p:cNvGrpSpPr/>
            <p:nvPr/>
          </p:nvGrpSpPr>
          <p:grpSpPr>
            <a:xfrm>
              <a:off x="659609" y="3469488"/>
              <a:ext cx="2243803" cy="246221"/>
              <a:chOff x="404551" y="5224219"/>
              <a:chExt cx="3737076" cy="246221"/>
            </a:xfrm>
          </p:grpSpPr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47057C51-0A9C-254F-9517-1218144A5719}"/>
                  </a:ext>
                </a:extLst>
              </p:cNvPr>
              <p:cNvCxnSpPr/>
              <p:nvPr/>
            </p:nvCxnSpPr>
            <p:spPr>
              <a:xfrm>
                <a:off x="2413627" y="5358239"/>
                <a:ext cx="17280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2B123421-1A3B-FA4C-A529-6BDF337F402A}"/>
                  </a:ext>
                </a:extLst>
              </p:cNvPr>
              <p:cNvSpPr txBox="1"/>
              <p:nvPr/>
            </p:nvSpPr>
            <p:spPr>
              <a:xfrm>
                <a:off x="404551" y="5224219"/>
                <a:ext cx="220956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BolC03g081980.2J</a:t>
                </a:r>
              </a:p>
            </p:txBody>
          </p:sp>
          <p:sp>
            <p:nvSpPr>
              <p:cNvPr id="115" name="Rounded Rectangle 114">
                <a:extLst>
                  <a:ext uri="{FF2B5EF4-FFF2-40B4-BE49-F238E27FC236}">
                    <a16:creationId xmlns:a16="http://schemas.microsoft.com/office/drawing/2014/main" id="{8FC5D2B8-5364-624A-BC42-79A84C1A165F}"/>
                  </a:ext>
                </a:extLst>
              </p:cNvPr>
              <p:cNvSpPr/>
              <p:nvPr/>
            </p:nvSpPr>
            <p:spPr>
              <a:xfrm>
                <a:off x="3587505" y="5304771"/>
                <a:ext cx="179875" cy="90000"/>
              </a:xfrm>
              <a:prstGeom prst="roundRect">
                <a:avLst/>
              </a:prstGeom>
              <a:solidFill>
                <a:srgbClr val="92D050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Rounded Rectangle 115">
                <a:extLst>
                  <a:ext uri="{FF2B5EF4-FFF2-40B4-BE49-F238E27FC236}">
                    <a16:creationId xmlns:a16="http://schemas.microsoft.com/office/drawing/2014/main" id="{E57C01E1-49A9-E04A-B8C8-398BE3A8FD5A}"/>
                  </a:ext>
                </a:extLst>
              </p:cNvPr>
              <p:cNvSpPr/>
              <p:nvPr/>
            </p:nvSpPr>
            <p:spPr>
              <a:xfrm>
                <a:off x="3030397" y="5298872"/>
                <a:ext cx="299792" cy="90000"/>
              </a:xfrm>
              <a:prstGeom prst="roundRect">
                <a:avLst/>
              </a:prstGeom>
              <a:solidFill>
                <a:srgbClr val="92D050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30A05DEF-514B-E24E-8B35-D4213D2E75E4}"/>
                </a:ext>
              </a:extLst>
            </p:cNvPr>
            <p:cNvGrpSpPr/>
            <p:nvPr/>
          </p:nvGrpSpPr>
          <p:grpSpPr>
            <a:xfrm>
              <a:off x="909391" y="3627787"/>
              <a:ext cx="1993436" cy="246221"/>
              <a:chOff x="821540" y="5224219"/>
              <a:chExt cx="3320087" cy="246221"/>
            </a:xfrm>
          </p:grpSpPr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C1513A50-C201-704E-998C-FE3CDE2AA78C}"/>
                  </a:ext>
                </a:extLst>
              </p:cNvPr>
              <p:cNvCxnSpPr/>
              <p:nvPr/>
            </p:nvCxnSpPr>
            <p:spPr>
              <a:xfrm>
                <a:off x="2413627" y="5358239"/>
                <a:ext cx="17280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7B2C233E-D249-D548-BDF8-2F1054A6A87C}"/>
                  </a:ext>
                </a:extLst>
              </p:cNvPr>
              <p:cNvSpPr txBox="1"/>
              <p:nvPr/>
            </p:nvSpPr>
            <p:spPr>
              <a:xfrm>
                <a:off x="821540" y="5224219"/>
                <a:ext cx="186338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BolC3t21152H</a:t>
                </a:r>
              </a:p>
            </p:txBody>
          </p:sp>
          <p:sp>
            <p:nvSpPr>
              <p:cNvPr id="111" name="Rounded Rectangle 110">
                <a:extLst>
                  <a:ext uri="{FF2B5EF4-FFF2-40B4-BE49-F238E27FC236}">
                    <a16:creationId xmlns:a16="http://schemas.microsoft.com/office/drawing/2014/main" id="{36E95825-55B1-C44C-9937-146F592A3CA8}"/>
                  </a:ext>
                </a:extLst>
              </p:cNvPr>
              <p:cNvSpPr/>
              <p:nvPr/>
            </p:nvSpPr>
            <p:spPr>
              <a:xfrm>
                <a:off x="3566275" y="5304771"/>
                <a:ext cx="179875" cy="90000"/>
              </a:xfrm>
              <a:prstGeom prst="roundRect">
                <a:avLst/>
              </a:prstGeom>
              <a:solidFill>
                <a:srgbClr val="92D050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Rounded Rectangle 111">
                <a:extLst>
                  <a:ext uri="{FF2B5EF4-FFF2-40B4-BE49-F238E27FC236}">
                    <a16:creationId xmlns:a16="http://schemas.microsoft.com/office/drawing/2014/main" id="{C02DED77-A70C-8744-8A84-1C4079C6CE6E}"/>
                  </a:ext>
                </a:extLst>
              </p:cNvPr>
              <p:cNvSpPr/>
              <p:nvPr/>
            </p:nvSpPr>
            <p:spPr>
              <a:xfrm>
                <a:off x="3022376" y="5307339"/>
                <a:ext cx="299792" cy="90000"/>
              </a:xfrm>
              <a:prstGeom prst="roundRect">
                <a:avLst/>
              </a:prstGeom>
              <a:solidFill>
                <a:srgbClr val="92D050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23FF6DB9-5C3F-5B41-8DDC-52D072CC8EC5}"/>
                </a:ext>
              </a:extLst>
            </p:cNvPr>
            <p:cNvGrpSpPr/>
            <p:nvPr/>
          </p:nvGrpSpPr>
          <p:grpSpPr>
            <a:xfrm>
              <a:off x="1010561" y="3786086"/>
              <a:ext cx="1891679" cy="246221"/>
              <a:chOff x="991019" y="5224219"/>
              <a:chExt cx="3150608" cy="246221"/>
            </a:xfrm>
          </p:grpSpPr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11AE8398-6DC0-B744-8383-84245DE13522}"/>
                  </a:ext>
                </a:extLst>
              </p:cNvPr>
              <p:cNvCxnSpPr/>
              <p:nvPr/>
            </p:nvCxnSpPr>
            <p:spPr>
              <a:xfrm>
                <a:off x="2413627" y="5358239"/>
                <a:ext cx="17280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E3201AB3-8331-DF4B-A0D1-8F1A330C40CD}"/>
                  </a:ext>
                </a:extLst>
              </p:cNvPr>
              <p:cNvSpPr txBox="1"/>
              <p:nvPr/>
            </p:nvSpPr>
            <p:spPr>
              <a:xfrm>
                <a:off x="991019" y="5224219"/>
                <a:ext cx="163277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Bo3g175320</a:t>
                </a:r>
              </a:p>
            </p:txBody>
          </p:sp>
          <p:sp>
            <p:nvSpPr>
              <p:cNvPr id="107" name="Rounded Rectangle 106">
                <a:extLst>
                  <a:ext uri="{FF2B5EF4-FFF2-40B4-BE49-F238E27FC236}">
                    <a16:creationId xmlns:a16="http://schemas.microsoft.com/office/drawing/2014/main" id="{BD9AEF77-556B-D94D-AFE4-1043D7EF3389}"/>
                  </a:ext>
                </a:extLst>
              </p:cNvPr>
              <p:cNvSpPr/>
              <p:nvPr/>
            </p:nvSpPr>
            <p:spPr>
              <a:xfrm>
                <a:off x="2920213" y="5304771"/>
                <a:ext cx="179875" cy="90000"/>
              </a:xfrm>
              <a:prstGeom prst="roundRect">
                <a:avLst/>
              </a:prstGeom>
              <a:solidFill>
                <a:srgbClr val="92D050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Rounded Rectangle 107">
                <a:extLst>
                  <a:ext uri="{FF2B5EF4-FFF2-40B4-BE49-F238E27FC236}">
                    <a16:creationId xmlns:a16="http://schemas.microsoft.com/office/drawing/2014/main" id="{B226C4EC-C540-F742-B48E-C883A4FFF138}"/>
                  </a:ext>
                </a:extLst>
              </p:cNvPr>
              <p:cNvSpPr/>
              <p:nvPr/>
            </p:nvSpPr>
            <p:spPr>
              <a:xfrm>
                <a:off x="3415194" y="5298872"/>
                <a:ext cx="299792" cy="90000"/>
              </a:xfrm>
              <a:prstGeom prst="roundRect">
                <a:avLst/>
              </a:prstGeom>
              <a:solidFill>
                <a:srgbClr val="92D050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1365F8F1-74DC-6541-8EEC-BA7A097CF23B}"/>
                </a:ext>
              </a:extLst>
            </p:cNvPr>
            <p:cNvGrpSpPr/>
            <p:nvPr/>
          </p:nvGrpSpPr>
          <p:grpSpPr>
            <a:xfrm>
              <a:off x="875851" y="3950284"/>
              <a:ext cx="2029343" cy="246221"/>
              <a:chOff x="761738" y="5230118"/>
              <a:chExt cx="3379889" cy="246221"/>
            </a:xfrm>
          </p:grpSpPr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95F48F8A-C425-7C4F-8210-24C672A66179}"/>
                  </a:ext>
                </a:extLst>
              </p:cNvPr>
              <p:cNvCxnSpPr/>
              <p:nvPr/>
            </p:nvCxnSpPr>
            <p:spPr>
              <a:xfrm>
                <a:off x="2413627" y="5358239"/>
                <a:ext cx="17280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B6865A04-C483-D541-8030-19FED9F0ED43}"/>
                  </a:ext>
                </a:extLst>
              </p:cNvPr>
              <p:cNvSpPr txBox="1"/>
              <p:nvPr/>
            </p:nvSpPr>
            <p:spPr>
              <a:xfrm>
                <a:off x="761738" y="5230118"/>
                <a:ext cx="177321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WRKY32_KDH</a:t>
                </a:r>
              </a:p>
            </p:txBody>
          </p:sp>
          <p:sp>
            <p:nvSpPr>
              <p:cNvPr id="104" name="Rounded Rectangle 103">
                <a:extLst>
                  <a:ext uri="{FF2B5EF4-FFF2-40B4-BE49-F238E27FC236}">
                    <a16:creationId xmlns:a16="http://schemas.microsoft.com/office/drawing/2014/main" id="{3A860E86-BC17-624D-9B2C-A47691CC30DB}"/>
                  </a:ext>
                </a:extLst>
              </p:cNvPr>
              <p:cNvSpPr/>
              <p:nvPr/>
            </p:nvSpPr>
            <p:spPr>
              <a:xfrm>
                <a:off x="3589882" y="5307339"/>
                <a:ext cx="179875" cy="90000"/>
              </a:xfrm>
              <a:prstGeom prst="roundRect">
                <a:avLst/>
              </a:prstGeom>
              <a:solidFill>
                <a:srgbClr val="92D050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37A29240-40DC-B549-901B-5075ABB03D16}"/>
                </a:ext>
              </a:extLst>
            </p:cNvPr>
            <p:cNvGrpSpPr/>
            <p:nvPr/>
          </p:nvGrpSpPr>
          <p:grpSpPr>
            <a:xfrm>
              <a:off x="728258" y="4120381"/>
              <a:ext cx="2176350" cy="246221"/>
              <a:chOff x="516894" y="5230118"/>
              <a:chExt cx="3624733" cy="246221"/>
            </a:xfrm>
          </p:grpSpPr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8D3817DA-D214-5A4D-A0BE-CF77A1B3F993}"/>
                  </a:ext>
                </a:extLst>
              </p:cNvPr>
              <p:cNvCxnSpPr/>
              <p:nvPr/>
            </p:nvCxnSpPr>
            <p:spPr>
              <a:xfrm>
                <a:off x="2413627" y="5358239"/>
                <a:ext cx="17280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42495188-E226-DE40-AA9F-1F15156C824C}"/>
                  </a:ext>
                </a:extLst>
              </p:cNvPr>
              <p:cNvSpPr txBox="1"/>
              <p:nvPr/>
            </p:nvSpPr>
            <p:spPr>
              <a:xfrm>
                <a:off x="516894" y="5230118"/>
                <a:ext cx="207077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WRKY32_GCP04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25D34240-43FA-8B48-BC16-3E45795DAC5B}"/>
                  </a:ext>
                </a:extLst>
              </p:cNvPr>
              <p:cNvSpPr/>
              <p:nvPr/>
            </p:nvSpPr>
            <p:spPr>
              <a:xfrm>
                <a:off x="3589875" y="5298872"/>
                <a:ext cx="179875" cy="90000"/>
              </a:xfrm>
              <a:prstGeom prst="roundRect">
                <a:avLst/>
              </a:prstGeom>
              <a:solidFill>
                <a:srgbClr val="92D050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1" name="Group 290">
              <a:extLst>
                <a:ext uri="{FF2B5EF4-FFF2-40B4-BE49-F238E27FC236}">
                  <a16:creationId xmlns:a16="http://schemas.microsoft.com/office/drawing/2014/main" id="{1BCCAB03-1397-9843-A15B-22629C569D38}"/>
                </a:ext>
              </a:extLst>
            </p:cNvPr>
            <p:cNvGrpSpPr/>
            <p:nvPr/>
          </p:nvGrpSpPr>
          <p:grpSpPr>
            <a:xfrm>
              <a:off x="1739202" y="4311824"/>
              <a:ext cx="1324556" cy="451253"/>
              <a:chOff x="515439" y="4623717"/>
              <a:chExt cx="2214126" cy="451253"/>
            </a:xfrm>
          </p:grpSpPr>
          <p:cxnSp>
            <p:nvCxnSpPr>
              <p:cNvPr id="292" name="Straight Connector 291">
                <a:extLst>
                  <a:ext uri="{FF2B5EF4-FFF2-40B4-BE49-F238E27FC236}">
                    <a16:creationId xmlns:a16="http://schemas.microsoft.com/office/drawing/2014/main" id="{DED7DA84-B58B-994E-8ABC-3114A6E1EB03}"/>
                  </a:ext>
                </a:extLst>
              </p:cNvPr>
              <p:cNvCxnSpPr/>
              <p:nvPr/>
            </p:nvCxnSpPr>
            <p:spPr>
              <a:xfrm>
                <a:off x="724144" y="4674256"/>
                <a:ext cx="1808554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93" name="TextBox 292">
                <a:extLst>
                  <a:ext uri="{FF2B5EF4-FFF2-40B4-BE49-F238E27FC236}">
                    <a16:creationId xmlns:a16="http://schemas.microsoft.com/office/drawing/2014/main" id="{D30A5865-79E3-274B-8BF6-36313D4F4E04}"/>
                  </a:ext>
                </a:extLst>
              </p:cNvPr>
              <p:cNvSpPr txBox="1"/>
              <p:nvPr/>
            </p:nvSpPr>
            <p:spPr>
              <a:xfrm rot="16200000">
                <a:off x="647763" y="4625270"/>
                <a:ext cx="146936" cy="411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  <p:cxnSp>
            <p:nvCxnSpPr>
              <p:cNvPr id="294" name="Straight Connector 293">
                <a:extLst>
                  <a:ext uri="{FF2B5EF4-FFF2-40B4-BE49-F238E27FC236}">
                    <a16:creationId xmlns:a16="http://schemas.microsoft.com/office/drawing/2014/main" id="{F081246D-1EEB-A645-A77A-8C07EAF67D0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02622" y="4670323"/>
                <a:ext cx="0" cy="54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5" name="Straight Connector 294">
                <a:extLst>
                  <a:ext uri="{FF2B5EF4-FFF2-40B4-BE49-F238E27FC236}">
                    <a16:creationId xmlns:a16="http://schemas.microsoft.com/office/drawing/2014/main" id="{5D7B27A0-6D5F-CA41-9DA3-5460FCCEF8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70726" y="4670323"/>
                <a:ext cx="0" cy="54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7" name="Straight Connector 296">
                <a:extLst>
                  <a:ext uri="{FF2B5EF4-FFF2-40B4-BE49-F238E27FC236}">
                    <a16:creationId xmlns:a16="http://schemas.microsoft.com/office/drawing/2014/main" id="{1C4DEF19-C62C-054C-AE8B-1571510DF0B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31356" y="4670323"/>
                <a:ext cx="0" cy="54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0" name="Straight Connector 299">
                <a:extLst>
                  <a:ext uri="{FF2B5EF4-FFF2-40B4-BE49-F238E27FC236}">
                    <a16:creationId xmlns:a16="http://schemas.microsoft.com/office/drawing/2014/main" id="{BAD9378E-B4B7-5644-859E-88CBD86A1A8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50237" y="4670323"/>
                <a:ext cx="0" cy="54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1" name="Straight Connector 300">
                <a:extLst>
                  <a:ext uri="{FF2B5EF4-FFF2-40B4-BE49-F238E27FC236}">
                    <a16:creationId xmlns:a16="http://schemas.microsoft.com/office/drawing/2014/main" id="{3EE4C9D2-0A03-0A4F-9203-7ED38F9C9ED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9386" y="4670323"/>
                <a:ext cx="0" cy="54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2" name="Straight Connector 301">
                <a:extLst>
                  <a:ext uri="{FF2B5EF4-FFF2-40B4-BE49-F238E27FC236}">
                    <a16:creationId xmlns:a16="http://schemas.microsoft.com/office/drawing/2014/main" id="{A1387119-BFB8-564C-87BB-DF90F032C74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0424" y="4670323"/>
                <a:ext cx="0" cy="54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3" name="TextBox 302">
                <a:extLst>
                  <a:ext uri="{FF2B5EF4-FFF2-40B4-BE49-F238E27FC236}">
                    <a16:creationId xmlns:a16="http://schemas.microsoft.com/office/drawing/2014/main" id="{C9899768-3F9B-6F47-8BFE-9E2E588855D6}"/>
                  </a:ext>
                </a:extLst>
              </p:cNvPr>
              <p:cNvSpPr txBox="1"/>
              <p:nvPr/>
            </p:nvSpPr>
            <p:spPr>
              <a:xfrm rot="16200000">
                <a:off x="1589118" y="4643552"/>
                <a:ext cx="424594" cy="411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300</a:t>
                </a:r>
              </a:p>
            </p:txBody>
          </p:sp>
          <p:sp>
            <p:nvSpPr>
              <p:cNvPr id="304" name="TextBox 303">
                <a:extLst>
                  <a:ext uri="{FF2B5EF4-FFF2-40B4-BE49-F238E27FC236}">
                    <a16:creationId xmlns:a16="http://schemas.microsoft.com/office/drawing/2014/main" id="{A043C738-C7AA-AB46-B1C0-D4F0BE5CC494}"/>
                  </a:ext>
                </a:extLst>
              </p:cNvPr>
              <p:cNvSpPr txBox="1"/>
              <p:nvPr/>
            </p:nvSpPr>
            <p:spPr>
              <a:xfrm rot="16200000">
                <a:off x="1934945" y="4643552"/>
                <a:ext cx="441148" cy="411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400</a:t>
                </a:r>
              </a:p>
            </p:txBody>
          </p:sp>
          <p:sp>
            <p:nvSpPr>
              <p:cNvPr id="305" name="TextBox 304">
                <a:extLst>
                  <a:ext uri="{FF2B5EF4-FFF2-40B4-BE49-F238E27FC236}">
                    <a16:creationId xmlns:a16="http://schemas.microsoft.com/office/drawing/2014/main" id="{8DCEB332-53F8-FD43-BBF2-F58FF96F794B}"/>
                  </a:ext>
                </a:extLst>
              </p:cNvPr>
              <p:cNvSpPr txBox="1"/>
              <p:nvPr/>
            </p:nvSpPr>
            <p:spPr>
              <a:xfrm rot="16200000">
                <a:off x="2298147" y="4643552"/>
                <a:ext cx="451253" cy="411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500</a:t>
                </a:r>
              </a:p>
            </p:txBody>
          </p:sp>
          <p:sp>
            <p:nvSpPr>
              <p:cNvPr id="306" name="TextBox 305">
                <a:extLst>
                  <a:ext uri="{FF2B5EF4-FFF2-40B4-BE49-F238E27FC236}">
                    <a16:creationId xmlns:a16="http://schemas.microsoft.com/office/drawing/2014/main" id="{BA0CBE1E-F5F9-1343-B4AE-810513F7DE5A}"/>
                  </a:ext>
                </a:extLst>
              </p:cNvPr>
              <p:cNvSpPr txBox="1"/>
              <p:nvPr/>
            </p:nvSpPr>
            <p:spPr>
              <a:xfrm rot="16200000">
                <a:off x="1235990" y="4652696"/>
                <a:ext cx="403643" cy="411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200</a:t>
                </a:r>
              </a:p>
            </p:txBody>
          </p:sp>
          <p:sp>
            <p:nvSpPr>
              <p:cNvPr id="307" name="TextBox 306">
                <a:extLst>
                  <a:ext uri="{FF2B5EF4-FFF2-40B4-BE49-F238E27FC236}">
                    <a16:creationId xmlns:a16="http://schemas.microsoft.com/office/drawing/2014/main" id="{09035D51-90A5-CF42-A7D7-77685E1BB5CF}"/>
                  </a:ext>
                </a:extLst>
              </p:cNvPr>
              <p:cNvSpPr txBox="1"/>
              <p:nvPr/>
            </p:nvSpPr>
            <p:spPr>
              <a:xfrm rot="16200000">
                <a:off x="860591" y="4643552"/>
                <a:ext cx="435754" cy="411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</a:p>
            </p:txBody>
          </p:sp>
        </p:grpSp>
        <p:sp>
          <p:nvSpPr>
            <p:cNvPr id="197" name="Rounded Rectangle 196">
              <a:extLst>
                <a:ext uri="{FF2B5EF4-FFF2-40B4-BE49-F238E27FC236}">
                  <a16:creationId xmlns:a16="http://schemas.microsoft.com/office/drawing/2014/main" id="{F63B3E37-E660-DB46-9F9F-477695844A7D}"/>
                </a:ext>
              </a:extLst>
            </p:cNvPr>
            <p:cNvSpPr/>
            <p:nvPr/>
          </p:nvSpPr>
          <p:spPr>
            <a:xfrm>
              <a:off x="2244828" y="4035966"/>
              <a:ext cx="180000" cy="90000"/>
            </a:xfrm>
            <a:prstGeom prst="roundRect">
              <a:avLst/>
            </a:prstGeom>
            <a:solidFill>
              <a:srgbClr val="92D050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ounded Rectangle 197">
              <a:extLst>
                <a:ext uri="{FF2B5EF4-FFF2-40B4-BE49-F238E27FC236}">
                  <a16:creationId xmlns:a16="http://schemas.microsoft.com/office/drawing/2014/main" id="{D1FE2867-2A9B-444F-B2C6-4E9059A50B47}"/>
                </a:ext>
              </a:extLst>
            </p:cNvPr>
            <p:cNvSpPr/>
            <p:nvPr/>
          </p:nvSpPr>
          <p:spPr>
            <a:xfrm>
              <a:off x="2236359" y="4205300"/>
              <a:ext cx="180000" cy="90000"/>
            </a:xfrm>
            <a:prstGeom prst="roundRect">
              <a:avLst/>
            </a:prstGeom>
            <a:solidFill>
              <a:srgbClr val="92D050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7FA3A00-6DC1-B444-8639-A66AC62551D8}"/>
              </a:ext>
            </a:extLst>
          </p:cNvPr>
          <p:cNvGrpSpPr/>
          <p:nvPr/>
        </p:nvGrpSpPr>
        <p:grpSpPr>
          <a:xfrm>
            <a:off x="3454435" y="722657"/>
            <a:ext cx="2753208" cy="1886007"/>
            <a:chOff x="3011454" y="3341607"/>
            <a:chExt cx="3259688" cy="18860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474094B-A72B-D54C-AE3C-7E3C46D8617B}"/>
                </a:ext>
              </a:extLst>
            </p:cNvPr>
            <p:cNvGrpSpPr/>
            <p:nvPr/>
          </p:nvGrpSpPr>
          <p:grpSpPr>
            <a:xfrm>
              <a:off x="4313910" y="4791738"/>
              <a:ext cx="1957232" cy="435876"/>
              <a:chOff x="4390009" y="5719368"/>
              <a:chExt cx="1957232" cy="435876"/>
            </a:xfrm>
          </p:grpSpPr>
          <p:cxnSp>
            <p:nvCxnSpPr>
              <p:cNvPr id="283" name="Straight Connector 282">
                <a:extLst>
                  <a:ext uri="{FF2B5EF4-FFF2-40B4-BE49-F238E27FC236}">
                    <a16:creationId xmlns:a16="http://schemas.microsoft.com/office/drawing/2014/main" id="{7A15632E-DD54-9A46-BBC8-A1F44D6D59E2}"/>
                  </a:ext>
                </a:extLst>
              </p:cNvPr>
              <p:cNvCxnSpPr/>
              <p:nvPr/>
            </p:nvCxnSpPr>
            <p:spPr>
              <a:xfrm>
                <a:off x="4506983" y="5739359"/>
                <a:ext cx="1727999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id="{C09E30A8-3013-244D-ACF5-24AF002624AB}"/>
                  </a:ext>
                </a:extLst>
              </p:cNvPr>
              <p:cNvSpPr txBox="1"/>
              <p:nvPr/>
            </p:nvSpPr>
            <p:spPr>
              <a:xfrm>
                <a:off x="4390009" y="5783897"/>
                <a:ext cx="20442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id="{31F671B1-19C4-864D-B2B6-7BBE43D32A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15196" y="5729527"/>
                <a:ext cx="0" cy="1008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id="{4426F924-3AB0-9C41-B614-F6DD94CDFD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84928" y="5729527"/>
                <a:ext cx="0" cy="900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8" name="Straight Connector 287">
                <a:extLst>
                  <a:ext uri="{FF2B5EF4-FFF2-40B4-BE49-F238E27FC236}">
                    <a16:creationId xmlns:a16="http://schemas.microsoft.com/office/drawing/2014/main" id="{2A70D40E-EFDD-0540-A204-96E95187175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71089" y="5729527"/>
                <a:ext cx="0" cy="900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9" name="Straight Connector 288">
                <a:extLst>
                  <a:ext uri="{FF2B5EF4-FFF2-40B4-BE49-F238E27FC236}">
                    <a16:creationId xmlns:a16="http://schemas.microsoft.com/office/drawing/2014/main" id="{1A1D5803-21B1-A545-84E6-F4714B36B25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44931" y="5729527"/>
                <a:ext cx="0" cy="900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0" name="Straight Connector 289">
                <a:extLst>
                  <a:ext uri="{FF2B5EF4-FFF2-40B4-BE49-F238E27FC236}">
                    <a16:creationId xmlns:a16="http://schemas.microsoft.com/office/drawing/2014/main" id="{ED7081B9-1BBA-904F-8A40-E1D12AD2C6C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05775" y="5729527"/>
                <a:ext cx="0" cy="900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6" name="Straight Connector 295">
                <a:extLst>
                  <a:ext uri="{FF2B5EF4-FFF2-40B4-BE49-F238E27FC236}">
                    <a16:creationId xmlns:a16="http://schemas.microsoft.com/office/drawing/2014/main" id="{788A4E33-B8D9-AC4C-B486-E8907C8A769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69124" y="5729527"/>
                <a:ext cx="0" cy="900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8" name="Straight Connector 297">
                <a:extLst>
                  <a:ext uri="{FF2B5EF4-FFF2-40B4-BE49-F238E27FC236}">
                    <a16:creationId xmlns:a16="http://schemas.microsoft.com/office/drawing/2014/main" id="{4AB15B0D-313D-7E46-B652-DFDD2C98DB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28820" y="5729527"/>
                <a:ext cx="0" cy="900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9" name="Straight Connector 298">
                <a:extLst>
                  <a:ext uri="{FF2B5EF4-FFF2-40B4-BE49-F238E27FC236}">
                    <a16:creationId xmlns:a16="http://schemas.microsoft.com/office/drawing/2014/main" id="{0D745B1A-35FC-A140-B6DA-0140C02A114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96737" y="5729527"/>
                <a:ext cx="0" cy="900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8" name="Straight Connector 307">
                <a:extLst>
                  <a:ext uri="{FF2B5EF4-FFF2-40B4-BE49-F238E27FC236}">
                    <a16:creationId xmlns:a16="http://schemas.microsoft.com/office/drawing/2014/main" id="{5EFCA2BB-5E75-5948-A037-B731163F479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76512" y="5729527"/>
                <a:ext cx="0" cy="900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9" name="Straight Connector 308">
                <a:extLst>
                  <a:ext uri="{FF2B5EF4-FFF2-40B4-BE49-F238E27FC236}">
                    <a16:creationId xmlns:a16="http://schemas.microsoft.com/office/drawing/2014/main" id="{5D97D33F-E4B5-DB4E-8165-F098D1C9CE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62219" y="5729527"/>
                <a:ext cx="0" cy="1008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10" name="TextBox 309">
                <a:extLst>
                  <a:ext uri="{FF2B5EF4-FFF2-40B4-BE49-F238E27FC236}">
                    <a16:creationId xmlns:a16="http://schemas.microsoft.com/office/drawing/2014/main" id="{AA8CCD11-45FF-2B4A-AF3E-5413578D8D0D}"/>
                  </a:ext>
                </a:extLst>
              </p:cNvPr>
              <p:cNvSpPr txBox="1"/>
              <p:nvPr/>
            </p:nvSpPr>
            <p:spPr>
              <a:xfrm rot="16200000">
                <a:off x="4494224" y="5783897"/>
                <a:ext cx="34359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50</a:t>
                </a:r>
              </a:p>
            </p:txBody>
          </p:sp>
          <p:sp>
            <p:nvSpPr>
              <p:cNvPr id="311" name="TextBox 310">
                <a:extLst>
                  <a:ext uri="{FF2B5EF4-FFF2-40B4-BE49-F238E27FC236}">
                    <a16:creationId xmlns:a16="http://schemas.microsoft.com/office/drawing/2014/main" id="{3A815096-47EE-8142-8813-9A8907E34141}"/>
                  </a:ext>
                </a:extLst>
              </p:cNvPr>
              <p:cNvSpPr txBox="1"/>
              <p:nvPr/>
            </p:nvSpPr>
            <p:spPr>
              <a:xfrm rot="16200000">
                <a:off x="4647687" y="5809298"/>
                <a:ext cx="42608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</a:p>
            </p:txBody>
          </p:sp>
          <p:sp>
            <p:nvSpPr>
              <p:cNvPr id="312" name="TextBox 311">
                <a:extLst>
                  <a:ext uri="{FF2B5EF4-FFF2-40B4-BE49-F238E27FC236}">
                    <a16:creationId xmlns:a16="http://schemas.microsoft.com/office/drawing/2014/main" id="{57DFA7B3-C4CE-4146-AA80-46C1D249978B}"/>
                  </a:ext>
                </a:extLst>
              </p:cNvPr>
              <p:cNvSpPr txBox="1"/>
              <p:nvPr/>
            </p:nvSpPr>
            <p:spPr>
              <a:xfrm rot="16200000">
                <a:off x="4815594" y="5809298"/>
                <a:ext cx="42608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150</a:t>
                </a:r>
              </a:p>
            </p:txBody>
          </p:sp>
          <p:sp>
            <p:nvSpPr>
              <p:cNvPr id="313" name="TextBox 312">
                <a:extLst>
                  <a:ext uri="{FF2B5EF4-FFF2-40B4-BE49-F238E27FC236}">
                    <a16:creationId xmlns:a16="http://schemas.microsoft.com/office/drawing/2014/main" id="{29B4F2C9-610D-C44A-AFA3-B56A84EF50CD}"/>
                  </a:ext>
                </a:extLst>
              </p:cNvPr>
              <p:cNvSpPr txBox="1"/>
              <p:nvPr/>
            </p:nvSpPr>
            <p:spPr>
              <a:xfrm rot="16200000">
                <a:off x="4978267" y="5809298"/>
                <a:ext cx="42608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200</a:t>
                </a:r>
              </a:p>
            </p:txBody>
          </p:sp>
          <p:sp>
            <p:nvSpPr>
              <p:cNvPr id="314" name="TextBox 313">
                <a:extLst>
                  <a:ext uri="{FF2B5EF4-FFF2-40B4-BE49-F238E27FC236}">
                    <a16:creationId xmlns:a16="http://schemas.microsoft.com/office/drawing/2014/main" id="{967D2914-7035-D84C-9F23-E97016CAF61C}"/>
                  </a:ext>
                </a:extLst>
              </p:cNvPr>
              <p:cNvSpPr txBox="1"/>
              <p:nvPr/>
            </p:nvSpPr>
            <p:spPr>
              <a:xfrm rot="16200000">
                <a:off x="5142758" y="5809298"/>
                <a:ext cx="42608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250</a:t>
                </a:r>
              </a:p>
            </p:txBody>
          </p:sp>
          <p:sp>
            <p:nvSpPr>
              <p:cNvPr id="315" name="TextBox 314">
                <a:extLst>
                  <a:ext uri="{FF2B5EF4-FFF2-40B4-BE49-F238E27FC236}">
                    <a16:creationId xmlns:a16="http://schemas.microsoft.com/office/drawing/2014/main" id="{28FCEE2E-CDCB-2D42-83A2-35BDD6757729}"/>
                  </a:ext>
                </a:extLst>
              </p:cNvPr>
              <p:cNvSpPr txBox="1"/>
              <p:nvPr/>
            </p:nvSpPr>
            <p:spPr>
              <a:xfrm rot="16200000">
                <a:off x="5316791" y="5809298"/>
                <a:ext cx="42608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300</a:t>
                </a:r>
              </a:p>
            </p:txBody>
          </p:sp>
          <p:sp>
            <p:nvSpPr>
              <p:cNvPr id="316" name="TextBox 315">
                <a:extLst>
                  <a:ext uri="{FF2B5EF4-FFF2-40B4-BE49-F238E27FC236}">
                    <a16:creationId xmlns:a16="http://schemas.microsoft.com/office/drawing/2014/main" id="{661780B3-3532-1A48-97FC-65E5F8A32576}"/>
                  </a:ext>
                </a:extLst>
              </p:cNvPr>
              <p:cNvSpPr txBox="1"/>
              <p:nvPr/>
            </p:nvSpPr>
            <p:spPr>
              <a:xfrm rot="16200000">
                <a:off x="5471248" y="5809298"/>
                <a:ext cx="42608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350</a:t>
                </a:r>
              </a:p>
            </p:txBody>
          </p:sp>
          <p:sp>
            <p:nvSpPr>
              <p:cNvPr id="317" name="TextBox 316">
                <a:extLst>
                  <a:ext uri="{FF2B5EF4-FFF2-40B4-BE49-F238E27FC236}">
                    <a16:creationId xmlns:a16="http://schemas.microsoft.com/office/drawing/2014/main" id="{8301075B-5F56-A34F-A8DF-F5482F42643A}"/>
                  </a:ext>
                </a:extLst>
              </p:cNvPr>
              <p:cNvSpPr txBox="1"/>
              <p:nvPr/>
            </p:nvSpPr>
            <p:spPr>
              <a:xfrm rot="16200000">
                <a:off x="5650143" y="5809298"/>
                <a:ext cx="42608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400</a:t>
                </a:r>
              </a:p>
            </p:txBody>
          </p:sp>
          <p:sp>
            <p:nvSpPr>
              <p:cNvPr id="318" name="TextBox 317">
                <a:extLst>
                  <a:ext uri="{FF2B5EF4-FFF2-40B4-BE49-F238E27FC236}">
                    <a16:creationId xmlns:a16="http://schemas.microsoft.com/office/drawing/2014/main" id="{88BCAF68-7FEC-5A4B-8DE5-EEF40AE5802D}"/>
                  </a:ext>
                </a:extLst>
              </p:cNvPr>
              <p:cNvSpPr txBox="1"/>
              <p:nvPr/>
            </p:nvSpPr>
            <p:spPr>
              <a:xfrm rot="16200000">
                <a:off x="5840086" y="5817765"/>
                <a:ext cx="42608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450</a:t>
                </a:r>
              </a:p>
            </p:txBody>
          </p:sp>
          <p:cxnSp>
            <p:nvCxnSpPr>
              <p:cNvPr id="319" name="Straight Connector 318">
                <a:extLst>
                  <a:ext uri="{FF2B5EF4-FFF2-40B4-BE49-F238E27FC236}">
                    <a16:creationId xmlns:a16="http://schemas.microsoft.com/office/drawing/2014/main" id="{A34D0AE3-D71E-B646-8B7F-10A77D59FC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34007" y="5730853"/>
                <a:ext cx="0" cy="1008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20" name="TextBox 319">
                <a:extLst>
                  <a:ext uri="{FF2B5EF4-FFF2-40B4-BE49-F238E27FC236}">
                    <a16:creationId xmlns:a16="http://schemas.microsoft.com/office/drawing/2014/main" id="{3900CE1D-B76C-DA4A-AF69-5F33FD33EE95}"/>
                  </a:ext>
                </a:extLst>
              </p:cNvPr>
              <p:cNvSpPr txBox="1"/>
              <p:nvPr/>
            </p:nvSpPr>
            <p:spPr>
              <a:xfrm rot="16200000">
                <a:off x="6011090" y="5819093"/>
                <a:ext cx="42608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500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894B16D-A454-6547-B843-9A1C69B57B14}"/>
                </a:ext>
              </a:extLst>
            </p:cNvPr>
            <p:cNvGrpSpPr/>
            <p:nvPr/>
          </p:nvGrpSpPr>
          <p:grpSpPr>
            <a:xfrm>
              <a:off x="3011454" y="3573530"/>
              <a:ext cx="3136683" cy="246221"/>
              <a:chOff x="3011454" y="3573530"/>
              <a:chExt cx="3136683" cy="246221"/>
            </a:xfrm>
          </p:grpSpPr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2CCF7EF9-7AAD-C544-845D-0A167ECED2EE}"/>
                  </a:ext>
                </a:extLst>
              </p:cNvPr>
              <p:cNvSpPr txBox="1"/>
              <p:nvPr/>
            </p:nvSpPr>
            <p:spPr>
              <a:xfrm>
                <a:off x="3011454" y="3573530"/>
                <a:ext cx="149179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BolC03g081980.2J</a:t>
                </a:r>
              </a:p>
            </p:txBody>
          </p: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9F139821-05E7-EF4F-B357-DBC37A01C910}"/>
                  </a:ext>
                </a:extLst>
              </p:cNvPr>
              <p:cNvCxnSpPr/>
              <p:nvPr/>
            </p:nvCxnSpPr>
            <p:spPr>
              <a:xfrm>
                <a:off x="4456136" y="3704439"/>
                <a:ext cx="1692001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" name="Diamond 9">
                <a:extLst>
                  <a:ext uri="{FF2B5EF4-FFF2-40B4-BE49-F238E27FC236}">
                    <a16:creationId xmlns:a16="http://schemas.microsoft.com/office/drawing/2014/main" id="{0F49AF04-68C2-EF48-8357-66B1DDB11E4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53483" y="3637073"/>
                <a:ext cx="144000" cy="128102"/>
              </a:xfrm>
              <a:prstGeom prst="diamond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3" name="Diamond 322">
                <a:extLst>
                  <a:ext uri="{FF2B5EF4-FFF2-40B4-BE49-F238E27FC236}">
                    <a16:creationId xmlns:a16="http://schemas.microsoft.com/office/drawing/2014/main" id="{0B939AF1-E86E-5A46-96D9-F8913588DEE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05883" y="3637073"/>
                <a:ext cx="144000" cy="128102"/>
              </a:xfrm>
              <a:prstGeom prst="diamond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5" name="Diamond 324">
                <a:extLst>
                  <a:ext uri="{FF2B5EF4-FFF2-40B4-BE49-F238E27FC236}">
                    <a16:creationId xmlns:a16="http://schemas.microsoft.com/office/drawing/2014/main" id="{769B89A2-BE50-CD47-829D-5776D3CDBD0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13940" y="3637073"/>
                <a:ext cx="162000" cy="128102"/>
              </a:xfrm>
              <a:prstGeom prst="diamond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7" name="Diamond 326">
                <a:extLst>
                  <a:ext uri="{FF2B5EF4-FFF2-40B4-BE49-F238E27FC236}">
                    <a16:creationId xmlns:a16="http://schemas.microsoft.com/office/drawing/2014/main" id="{7F0B9E49-4E3D-CB40-A695-DD79A4C296A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90193" y="3637073"/>
                <a:ext cx="162000" cy="128102"/>
              </a:xfrm>
              <a:prstGeom prst="diamond">
                <a:avLst/>
              </a:prstGeom>
              <a:solidFill>
                <a:srgbClr val="00B0F0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9" name="Diamond 328">
                <a:extLst>
                  <a:ext uri="{FF2B5EF4-FFF2-40B4-BE49-F238E27FC236}">
                    <a16:creationId xmlns:a16="http://schemas.microsoft.com/office/drawing/2014/main" id="{07E7FA0E-653C-6B44-93C4-48FDC72D310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82348" y="3637073"/>
                <a:ext cx="108000" cy="128102"/>
              </a:xfrm>
              <a:prstGeom prst="diamond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1" name="Diamond 330">
                <a:extLst>
                  <a:ext uri="{FF2B5EF4-FFF2-40B4-BE49-F238E27FC236}">
                    <a16:creationId xmlns:a16="http://schemas.microsoft.com/office/drawing/2014/main" id="{9CAEB9FA-9271-924C-952E-D817BA561EC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34748" y="3637073"/>
                <a:ext cx="122400" cy="128102"/>
              </a:xfrm>
              <a:prstGeom prst="diamond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3" name="Diamond 332">
                <a:extLst>
                  <a:ext uri="{FF2B5EF4-FFF2-40B4-BE49-F238E27FC236}">
                    <a16:creationId xmlns:a16="http://schemas.microsoft.com/office/drawing/2014/main" id="{7981317D-DD60-0845-A0BC-BC61E98D7A1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03050" y="3637073"/>
                <a:ext cx="162000" cy="128102"/>
              </a:xfrm>
              <a:prstGeom prst="diamond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5" name="Diamond 334">
                <a:extLst>
                  <a:ext uri="{FF2B5EF4-FFF2-40B4-BE49-F238E27FC236}">
                    <a16:creationId xmlns:a16="http://schemas.microsoft.com/office/drawing/2014/main" id="{97FBC192-FC9E-DB48-9DB3-4D3EDD29BC3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03156" y="3637073"/>
                <a:ext cx="133200" cy="128102"/>
              </a:xfrm>
              <a:prstGeom prst="diamond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7" name="Diamond 336">
                <a:extLst>
                  <a:ext uri="{FF2B5EF4-FFF2-40B4-BE49-F238E27FC236}">
                    <a16:creationId xmlns:a16="http://schemas.microsoft.com/office/drawing/2014/main" id="{5DB052D1-3AC4-EE47-A063-D069C45AA8A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79409" y="3637073"/>
                <a:ext cx="72000" cy="128102"/>
              </a:xfrm>
              <a:prstGeom prst="diamond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4" name="Diamond 343">
                <a:extLst>
                  <a:ext uri="{FF2B5EF4-FFF2-40B4-BE49-F238E27FC236}">
                    <a16:creationId xmlns:a16="http://schemas.microsoft.com/office/drawing/2014/main" id="{ABAF293B-BFCF-B542-B34D-6C8BC3FBACD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84103" y="3637073"/>
                <a:ext cx="90000" cy="128102"/>
              </a:xfrm>
              <a:prstGeom prst="diamond">
                <a:avLst/>
              </a:prstGeom>
              <a:solidFill>
                <a:srgbClr val="FF40FF"/>
              </a:solidFill>
              <a:ln>
                <a:solidFill>
                  <a:srgbClr val="FF4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47" name="Group 346">
              <a:extLst>
                <a:ext uri="{FF2B5EF4-FFF2-40B4-BE49-F238E27FC236}">
                  <a16:creationId xmlns:a16="http://schemas.microsoft.com/office/drawing/2014/main" id="{05B30B3A-6086-1E4F-AA96-03FA42E374DD}"/>
                </a:ext>
              </a:extLst>
            </p:cNvPr>
            <p:cNvGrpSpPr/>
            <p:nvPr/>
          </p:nvGrpSpPr>
          <p:grpSpPr>
            <a:xfrm>
              <a:off x="3323065" y="3815852"/>
              <a:ext cx="2827842" cy="246221"/>
              <a:chOff x="3320295" y="3580324"/>
              <a:chExt cx="2827842" cy="246221"/>
            </a:xfrm>
          </p:grpSpPr>
          <p:sp>
            <p:nvSpPr>
              <p:cNvPr id="348" name="TextBox 347">
                <a:extLst>
                  <a:ext uri="{FF2B5EF4-FFF2-40B4-BE49-F238E27FC236}">
                    <a16:creationId xmlns:a16="http://schemas.microsoft.com/office/drawing/2014/main" id="{B02461C4-3F24-F746-8CE1-6DBCA9AEFB57}"/>
                  </a:ext>
                </a:extLst>
              </p:cNvPr>
              <p:cNvSpPr txBox="1"/>
              <p:nvPr/>
            </p:nvSpPr>
            <p:spPr>
              <a:xfrm>
                <a:off x="3320295" y="3580324"/>
                <a:ext cx="129770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BolC3t21152H</a:t>
                </a:r>
              </a:p>
            </p:txBody>
          </p:sp>
          <p:cxnSp>
            <p:nvCxnSpPr>
              <p:cNvPr id="349" name="Straight Connector 348">
                <a:extLst>
                  <a:ext uri="{FF2B5EF4-FFF2-40B4-BE49-F238E27FC236}">
                    <a16:creationId xmlns:a16="http://schemas.microsoft.com/office/drawing/2014/main" id="{2898E51B-17A2-0B46-B4EE-36250A0EE5D0}"/>
                  </a:ext>
                </a:extLst>
              </p:cNvPr>
              <p:cNvCxnSpPr/>
              <p:nvPr/>
            </p:nvCxnSpPr>
            <p:spPr>
              <a:xfrm>
                <a:off x="4456136" y="3713404"/>
                <a:ext cx="1692001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50" name="Diamond 349">
                <a:extLst>
                  <a:ext uri="{FF2B5EF4-FFF2-40B4-BE49-F238E27FC236}">
                    <a16:creationId xmlns:a16="http://schemas.microsoft.com/office/drawing/2014/main" id="{5486CB4A-2AD6-4241-8301-2DE510126D8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53483" y="3637073"/>
                <a:ext cx="144000" cy="128102"/>
              </a:xfrm>
              <a:prstGeom prst="diamond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1" name="Diamond 350">
                <a:extLst>
                  <a:ext uri="{FF2B5EF4-FFF2-40B4-BE49-F238E27FC236}">
                    <a16:creationId xmlns:a16="http://schemas.microsoft.com/office/drawing/2014/main" id="{088EB493-161F-D44C-8B55-7A849AA3306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05883" y="3637073"/>
                <a:ext cx="144000" cy="128102"/>
              </a:xfrm>
              <a:prstGeom prst="diamond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2" name="Diamond 351">
                <a:extLst>
                  <a:ext uri="{FF2B5EF4-FFF2-40B4-BE49-F238E27FC236}">
                    <a16:creationId xmlns:a16="http://schemas.microsoft.com/office/drawing/2014/main" id="{237F836A-055F-4B4C-AD57-923E98C8744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13940" y="3637073"/>
                <a:ext cx="162000" cy="128102"/>
              </a:xfrm>
              <a:prstGeom prst="diamond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3" name="Diamond 352">
                <a:extLst>
                  <a:ext uri="{FF2B5EF4-FFF2-40B4-BE49-F238E27FC236}">
                    <a16:creationId xmlns:a16="http://schemas.microsoft.com/office/drawing/2014/main" id="{7DDDAE64-5446-C643-8F33-CA0ADC3105D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90193" y="3637073"/>
                <a:ext cx="162000" cy="128102"/>
              </a:xfrm>
              <a:prstGeom prst="diamond">
                <a:avLst/>
              </a:prstGeom>
              <a:solidFill>
                <a:srgbClr val="00B0F0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4" name="Diamond 353">
                <a:extLst>
                  <a:ext uri="{FF2B5EF4-FFF2-40B4-BE49-F238E27FC236}">
                    <a16:creationId xmlns:a16="http://schemas.microsoft.com/office/drawing/2014/main" id="{7441F642-8BEF-6741-B87C-5D98CAE85FF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82348" y="3637073"/>
                <a:ext cx="108000" cy="128102"/>
              </a:xfrm>
              <a:prstGeom prst="diamond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5" name="Diamond 354">
                <a:extLst>
                  <a:ext uri="{FF2B5EF4-FFF2-40B4-BE49-F238E27FC236}">
                    <a16:creationId xmlns:a16="http://schemas.microsoft.com/office/drawing/2014/main" id="{EF622DE0-E850-6944-BFA8-73F248BB0E2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34748" y="3637073"/>
                <a:ext cx="122400" cy="128102"/>
              </a:xfrm>
              <a:prstGeom prst="diamond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6" name="Diamond 355">
                <a:extLst>
                  <a:ext uri="{FF2B5EF4-FFF2-40B4-BE49-F238E27FC236}">
                    <a16:creationId xmlns:a16="http://schemas.microsoft.com/office/drawing/2014/main" id="{6F4BFC0B-6F5E-674B-8EF1-51E02F2BAEA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44615" y="3637073"/>
                <a:ext cx="162000" cy="128102"/>
              </a:xfrm>
              <a:prstGeom prst="diamond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7" name="Diamond 356">
                <a:extLst>
                  <a:ext uri="{FF2B5EF4-FFF2-40B4-BE49-F238E27FC236}">
                    <a16:creationId xmlns:a16="http://schemas.microsoft.com/office/drawing/2014/main" id="{B67ED989-7213-B24A-A6C8-1D49D509B63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1347" y="3637073"/>
                <a:ext cx="133200" cy="128102"/>
              </a:xfrm>
              <a:prstGeom prst="diamond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8" name="Diamond 357">
                <a:extLst>
                  <a:ext uri="{FF2B5EF4-FFF2-40B4-BE49-F238E27FC236}">
                    <a16:creationId xmlns:a16="http://schemas.microsoft.com/office/drawing/2014/main" id="{26863CBB-A7D6-8442-9A5C-A24441EEF32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12661" y="3637073"/>
                <a:ext cx="72000" cy="128102"/>
              </a:xfrm>
              <a:prstGeom prst="diamond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9" name="Diamond 358">
                <a:extLst>
                  <a:ext uri="{FF2B5EF4-FFF2-40B4-BE49-F238E27FC236}">
                    <a16:creationId xmlns:a16="http://schemas.microsoft.com/office/drawing/2014/main" id="{87C0A48F-166E-4D48-81EA-5B14C56F645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17355" y="3637073"/>
                <a:ext cx="90000" cy="128102"/>
              </a:xfrm>
              <a:prstGeom prst="diamond">
                <a:avLst/>
              </a:prstGeom>
              <a:solidFill>
                <a:srgbClr val="FF40FF"/>
              </a:solidFill>
              <a:ln>
                <a:solidFill>
                  <a:srgbClr val="FF4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0" name="Group 359">
              <a:extLst>
                <a:ext uri="{FF2B5EF4-FFF2-40B4-BE49-F238E27FC236}">
                  <a16:creationId xmlns:a16="http://schemas.microsoft.com/office/drawing/2014/main" id="{1F7D7313-286F-A84D-B2AD-7EE767429DB4}"/>
                </a:ext>
              </a:extLst>
            </p:cNvPr>
            <p:cNvGrpSpPr/>
            <p:nvPr/>
          </p:nvGrpSpPr>
          <p:grpSpPr>
            <a:xfrm>
              <a:off x="3447199" y="4034104"/>
              <a:ext cx="2698165" cy="246221"/>
              <a:chOff x="3449972" y="3571359"/>
              <a:chExt cx="2698165" cy="246221"/>
            </a:xfrm>
          </p:grpSpPr>
          <p:sp>
            <p:nvSpPr>
              <p:cNvPr id="361" name="TextBox 360">
                <a:extLst>
                  <a:ext uri="{FF2B5EF4-FFF2-40B4-BE49-F238E27FC236}">
                    <a16:creationId xmlns:a16="http://schemas.microsoft.com/office/drawing/2014/main" id="{BB7F4481-D5D3-1F42-AAA0-F3A73F1507B1}"/>
                  </a:ext>
                </a:extLst>
              </p:cNvPr>
              <p:cNvSpPr txBox="1"/>
              <p:nvPr/>
            </p:nvSpPr>
            <p:spPr>
              <a:xfrm>
                <a:off x="3449972" y="3571359"/>
                <a:ext cx="106556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Bo3g175320</a:t>
                </a:r>
              </a:p>
            </p:txBody>
          </p:sp>
          <p:cxnSp>
            <p:nvCxnSpPr>
              <p:cNvPr id="362" name="Straight Connector 361">
                <a:extLst>
                  <a:ext uri="{FF2B5EF4-FFF2-40B4-BE49-F238E27FC236}">
                    <a16:creationId xmlns:a16="http://schemas.microsoft.com/office/drawing/2014/main" id="{4EEB1FA1-F2B3-7643-8AF9-57262BE4DA0C}"/>
                  </a:ext>
                </a:extLst>
              </p:cNvPr>
              <p:cNvCxnSpPr/>
              <p:nvPr/>
            </p:nvCxnSpPr>
            <p:spPr>
              <a:xfrm>
                <a:off x="4456136" y="3713404"/>
                <a:ext cx="1692001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63" name="Diamond 362">
                <a:extLst>
                  <a:ext uri="{FF2B5EF4-FFF2-40B4-BE49-F238E27FC236}">
                    <a16:creationId xmlns:a16="http://schemas.microsoft.com/office/drawing/2014/main" id="{D3D6C0BB-C075-3F4E-878E-DE3DE16B92F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53483" y="3637073"/>
                <a:ext cx="144000" cy="128102"/>
              </a:xfrm>
              <a:prstGeom prst="diamond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4" name="Diamond 363">
                <a:extLst>
                  <a:ext uri="{FF2B5EF4-FFF2-40B4-BE49-F238E27FC236}">
                    <a16:creationId xmlns:a16="http://schemas.microsoft.com/office/drawing/2014/main" id="{187DC80D-93C9-DD49-963D-59A1F01724D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05883" y="3637073"/>
                <a:ext cx="144000" cy="128102"/>
              </a:xfrm>
              <a:prstGeom prst="diamond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6" name="Diamond 365">
                <a:extLst>
                  <a:ext uri="{FF2B5EF4-FFF2-40B4-BE49-F238E27FC236}">
                    <a16:creationId xmlns:a16="http://schemas.microsoft.com/office/drawing/2014/main" id="{2F5BE004-EF13-F446-A785-EB70F7F64B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790686" y="3637073"/>
                <a:ext cx="162000" cy="128102"/>
              </a:xfrm>
              <a:prstGeom prst="diamond">
                <a:avLst/>
              </a:prstGeom>
              <a:solidFill>
                <a:srgbClr val="00B0F0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7" name="Diamond 366">
                <a:extLst>
                  <a:ext uri="{FF2B5EF4-FFF2-40B4-BE49-F238E27FC236}">
                    <a16:creationId xmlns:a16="http://schemas.microsoft.com/office/drawing/2014/main" id="{DB81A2F6-0256-EF49-A4E7-95F6D28F72E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16093" y="3637073"/>
                <a:ext cx="108000" cy="128102"/>
              </a:xfrm>
              <a:prstGeom prst="diamond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8" name="Diamond 367">
                <a:extLst>
                  <a:ext uri="{FF2B5EF4-FFF2-40B4-BE49-F238E27FC236}">
                    <a16:creationId xmlns:a16="http://schemas.microsoft.com/office/drawing/2014/main" id="{388CE30F-7F36-604C-9688-A85385779AC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26927" y="3637073"/>
                <a:ext cx="122400" cy="128102"/>
              </a:xfrm>
              <a:prstGeom prst="diamond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9" name="Diamond 368">
                <a:extLst>
                  <a:ext uri="{FF2B5EF4-FFF2-40B4-BE49-F238E27FC236}">
                    <a16:creationId xmlns:a16="http://schemas.microsoft.com/office/drawing/2014/main" id="{87E31F53-C47C-FE4E-84D2-4BB490A7BB3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20168" y="3637073"/>
                <a:ext cx="162000" cy="128102"/>
              </a:xfrm>
              <a:prstGeom prst="diamond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0" name="Diamond 369">
                <a:extLst>
                  <a:ext uri="{FF2B5EF4-FFF2-40B4-BE49-F238E27FC236}">
                    <a16:creationId xmlns:a16="http://schemas.microsoft.com/office/drawing/2014/main" id="{A9BC8C39-5600-A44F-9F3C-8CF515AC2F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11962" y="3637073"/>
                <a:ext cx="133200" cy="128102"/>
              </a:xfrm>
              <a:prstGeom prst="diamond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1" name="Diamond 370">
                <a:extLst>
                  <a:ext uri="{FF2B5EF4-FFF2-40B4-BE49-F238E27FC236}">
                    <a16:creationId xmlns:a16="http://schemas.microsoft.com/office/drawing/2014/main" id="{8F027222-C10F-9B46-851A-069EEEA5DD2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63277" y="3637073"/>
                <a:ext cx="72000" cy="128102"/>
              </a:xfrm>
              <a:prstGeom prst="diamond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2" name="Diamond 371">
                <a:extLst>
                  <a:ext uri="{FF2B5EF4-FFF2-40B4-BE49-F238E27FC236}">
                    <a16:creationId xmlns:a16="http://schemas.microsoft.com/office/drawing/2014/main" id="{863BFB6B-6C35-0C44-ACFA-3D7C66B2918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51348" y="3637073"/>
                <a:ext cx="90000" cy="128102"/>
              </a:xfrm>
              <a:prstGeom prst="diamond">
                <a:avLst/>
              </a:prstGeom>
              <a:solidFill>
                <a:srgbClr val="FF40FF"/>
              </a:solidFill>
              <a:ln>
                <a:solidFill>
                  <a:srgbClr val="FF4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73" name="Group 372">
              <a:extLst>
                <a:ext uri="{FF2B5EF4-FFF2-40B4-BE49-F238E27FC236}">
                  <a16:creationId xmlns:a16="http://schemas.microsoft.com/office/drawing/2014/main" id="{F7C387B4-55E1-C04A-B4F4-A4B0738F0C8D}"/>
                </a:ext>
              </a:extLst>
            </p:cNvPr>
            <p:cNvGrpSpPr/>
            <p:nvPr/>
          </p:nvGrpSpPr>
          <p:grpSpPr>
            <a:xfrm>
              <a:off x="3269906" y="4280716"/>
              <a:ext cx="2872687" cy="246221"/>
              <a:chOff x="3275450" y="3579672"/>
              <a:chExt cx="2872687" cy="246221"/>
            </a:xfrm>
          </p:grpSpPr>
          <p:sp>
            <p:nvSpPr>
              <p:cNvPr id="374" name="TextBox 373">
                <a:extLst>
                  <a:ext uri="{FF2B5EF4-FFF2-40B4-BE49-F238E27FC236}">
                    <a16:creationId xmlns:a16="http://schemas.microsoft.com/office/drawing/2014/main" id="{ACA14E0F-1AF4-2844-8C8C-F3038D09475C}"/>
                  </a:ext>
                </a:extLst>
              </p:cNvPr>
              <p:cNvSpPr txBox="1"/>
              <p:nvPr/>
            </p:nvSpPr>
            <p:spPr>
              <a:xfrm>
                <a:off x="3275450" y="3579672"/>
                <a:ext cx="123605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WRKY32_KDH</a:t>
                </a:r>
              </a:p>
            </p:txBody>
          </p:sp>
          <p:cxnSp>
            <p:nvCxnSpPr>
              <p:cNvPr id="375" name="Straight Connector 374">
                <a:extLst>
                  <a:ext uri="{FF2B5EF4-FFF2-40B4-BE49-F238E27FC236}">
                    <a16:creationId xmlns:a16="http://schemas.microsoft.com/office/drawing/2014/main" id="{AD3ADEDA-EE54-D745-9D0F-1E6835F0840F}"/>
                  </a:ext>
                </a:extLst>
              </p:cNvPr>
              <p:cNvCxnSpPr/>
              <p:nvPr/>
            </p:nvCxnSpPr>
            <p:spPr>
              <a:xfrm>
                <a:off x="4456136" y="3704439"/>
                <a:ext cx="1692001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76" name="Diamond 375">
                <a:extLst>
                  <a:ext uri="{FF2B5EF4-FFF2-40B4-BE49-F238E27FC236}">
                    <a16:creationId xmlns:a16="http://schemas.microsoft.com/office/drawing/2014/main" id="{6F825F56-A4F4-E245-AD3B-68F43B3765A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53483" y="3637073"/>
                <a:ext cx="144000" cy="128102"/>
              </a:xfrm>
              <a:prstGeom prst="diamond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7" name="Diamond 376">
                <a:extLst>
                  <a:ext uri="{FF2B5EF4-FFF2-40B4-BE49-F238E27FC236}">
                    <a16:creationId xmlns:a16="http://schemas.microsoft.com/office/drawing/2014/main" id="{37BEE315-20E3-D448-8990-23861455209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05883" y="3637073"/>
                <a:ext cx="144000" cy="128102"/>
              </a:xfrm>
              <a:prstGeom prst="diamond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8" name="Diamond 377">
                <a:extLst>
                  <a:ext uri="{FF2B5EF4-FFF2-40B4-BE49-F238E27FC236}">
                    <a16:creationId xmlns:a16="http://schemas.microsoft.com/office/drawing/2014/main" id="{F3E6AFF1-6EA6-A444-BDB7-1837DD52857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13940" y="3637073"/>
                <a:ext cx="162000" cy="128102"/>
              </a:xfrm>
              <a:prstGeom prst="diamond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9" name="Diamond 378">
                <a:extLst>
                  <a:ext uri="{FF2B5EF4-FFF2-40B4-BE49-F238E27FC236}">
                    <a16:creationId xmlns:a16="http://schemas.microsoft.com/office/drawing/2014/main" id="{D813ADCC-306B-9048-8143-ACCBFEE87AF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90193" y="3637073"/>
                <a:ext cx="162000" cy="128102"/>
              </a:xfrm>
              <a:prstGeom prst="diamond">
                <a:avLst/>
              </a:prstGeom>
              <a:solidFill>
                <a:srgbClr val="00B0F0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0" name="Diamond 379">
                <a:extLst>
                  <a:ext uri="{FF2B5EF4-FFF2-40B4-BE49-F238E27FC236}">
                    <a16:creationId xmlns:a16="http://schemas.microsoft.com/office/drawing/2014/main" id="{78D709F6-3E01-8D4D-B5F9-B4353B955E6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82348" y="3637073"/>
                <a:ext cx="108000" cy="128102"/>
              </a:xfrm>
              <a:prstGeom prst="diamond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1" name="Diamond 380">
                <a:extLst>
                  <a:ext uri="{FF2B5EF4-FFF2-40B4-BE49-F238E27FC236}">
                    <a16:creationId xmlns:a16="http://schemas.microsoft.com/office/drawing/2014/main" id="{52163FBF-28B8-434B-9E5A-93930E601DC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34748" y="3637073"/>
                <a:ext cx="122400" cy="128102"/>
              </a:xfrm>
              <a:prstGeom prst="diamond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2" name="Diamond 381">
                <a:extLst>
                  <a:ext uri="{FF2B5EF4-FFF2-40B4-BE49-F238E27FC236}">
                    <a16:creationId xmlns:a16="http://schemas.microsoft.com/office/drawing/2014/main" id="{7FDA35F5-D205-874D-B138-6C6BB90DBFA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03050" y="3637073"/>
                <a:ext cx="162000" cy="128102"/>
              </a:xfrm>
              <a:prstGeom prst="diamond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3" name="Diamond 382">
                <a:extLst>
                  <a:ext uri="{FF2B5EF4-FFF2-40B4-BE49-F238E27FC236}">
                    <a16:creationId xmlns:a16="http://schemas.microsoft.com/office/drawing/2014/main" id="{BD1776E6-8913-CD4B-99E7-7BFBEB84D6C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03156" y="3637073"/>
                <a:ext cx="133200" cy="128102"/>
              </a:xfrm>
              <a:prstGeom prst="diamond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4" name="Diamond 383">
                <a:extLst>
                  <a:ext uri="{FF2B5EF4-FFF2-40B4-BE49-F238E27FC236}">
                    <a16:creationId xmlns:a16="http://schemas.microsoft.com/office/drawing/2014/main" id="{7F309578-2307-4F49-B08D-0FE0E3A1C66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79409" y="3637073"/>
                <a:ext cx="72000" cy="128102"/>
              </a:xfrm>
              <a:prstGeom prst="diamond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5" name="Diamond 384">
                <a:extLst>
                  <a:ext uri="{FF2B5EF4-FFF2-40B4-BE49-F238E27FC236}">
                    <a16:creationId xmlns:a16="http://schemas.microsoft.com/office/drawing/2014/main" id="{E36B2ECE-4595-EF44-A1CB-CA92EE7230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84103" y="3637073"/>
                <a:ext cx="90000" cy="128102"/>
              </a:xfrm>
              <a:prstGeom prst="diamond">
                <a:avLst/>
              </a:prstGeom>
              <a:solidFill>
                <a:srgbClr val="FF40FF"/>
              </a:solidFill>
              <a:ln>
                <a:solidFill>
                  <a:srgbClr val="FF4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6" name="Group 385">
              <a:extLst>
                <a:ext uri="{FF2B5EF4-FFF2-40B4-BE49-F238E27FC236}">
                  <a16:creationId xmlns:a16="http://schemas.microsoft.com/office/drawing/2014/main" id="{4BEF9741-C769-3442-996C-F1A209C26CCF}"/>
                </a:ext>
              </a:extLst>
            </p:cNvPr>
            <p:cNvGrpSpPr/>
            <p:nvPr/>
          </p:nvGrpSpPr>
          <p:grpSpPr>
            <a:xfrm>
              <a:off x="3093147" y="4539928"/>
              <a:ext cx="3049445" cy="246221"/>
              <a:chOff x="3098692" y="3581191"/>
              <a:chExt cx="3049445" cy="246221"/>
            </a:xfrm>
          </p:grpSpPr>
          <p:sp>
            <p:nvSpPr>
              <p:cNvPr id="387" name="TextBox 386">
                <a:extLst>
                  <a:ext uri="{FF2B5EF4-FFF2-40B4-BE49-F238E27FC236}">
                    <a16:creationId xmlns:a16="http://schemas.microsoft.com/office/drawing/2014/main" id="{C291E42F-23A3-FA45-B057-8460251FDE63}"/>
                  </a:ext>
                </a:extLst>
              </p:cNvPr>
              <p:cNvSpPr txBox="1"/>
              <p:nvPr/>
            </p:nvSpPr>
            <p:spPr>
              <a:xfrm>
                <a:off x="3098692" y="3581191"/>
                <a:ext cx="140654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WRKY32_GCP04</a:t>
                </a:r>
              </a:p>
            </p:txBody>
          </p:sp>
          <p:cxnSp>
            <p:nvCxnSpPr>
              <p:cNvPr id="388" name="Straight Connector 387">
                <a:extLst>
                  <a:ext uri="{FF2B5EF4-FFF2-40B4-BE49-F238E27FC236}">
                    <a16:creationId xmlns:a16="http://schemas.microsoft.com/office/drawing/2014/main" id="{09238696-A9EF-3844-A99C-F8161B909D10}"/>
                  </a:ext>
                </a:extLst>
              </p:cNvPr>
              <p:cNvCxnSpPr/>
              <p:nvPr/>
            </p:nvCxnSpPr>
            <p:spPr>
              <a:xfrm>
                <a:off x="4456136" y="3704439"/>
                <a:ext cx="1692001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89" name="Diamond 388">
                <a:extLst>
                  <a:ext uri="{FF2B5EF4-FFF2-40B4-BE49-F238E27FC236}">
                    <a16:creationId xmlns:a16="http://schemas.microsoft.com/office/drawing/2014/main" id="{2956C3FD-9CB3-1B45-99C3-261B7AD593A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53483" y="3637073"/>
                <a:ext cx="144000" cy="128102"/>
              </a:xfrm>
              <a:prstGeom prst="diamond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0" name="Diamond 389">
                <a:extLst>
                  <a:ext uri="{FF2B5EF4-FFF2-40B4-BE49-F238E27FC236}">
                    <a16:creationId xmlns:a16="http://schemas.microsoft.com/office/drawing/2014/main" id="{987443D5-6254-BC4A-9B71-6AEE2B2A425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05883" y="3637073"/>
                <a:ext cx="144000" cy="128102"/>
              </a:xfrm>
              <a:prstGeom prst="diamond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1" name="Diamond 390">
                <a:extLst>
                  <a:ext uri="{FF2B5EF4-FFF2-40B4-BE49-F238E27FC236}">
                    <a16:creationId xmlns:a16="http://schemas.microsoft.com/office/drawing/2014/main" id="{C365CCC6-0ADE-2341-AD15-7F4A9B136B7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13940" y="3637073"/>
                <a:ext cx="162000" cy="128102"/>
              </a:xfrm>
              <a:prstGeom prst="diamond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2" name="Diamond 391">
                <a:extLst>
                  <a:ext uri="{FF2B5EF4-FFF2-40B4-BE49-F238E27FC236}">
                    <a16:creationId xmlns:a16="http://schemas.microsoft.com/office/drawing/2014/main" id="{E178493A-2CAD-7946-8253-DC025365EF7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90193" y="3637073"/>
                <a:ext cx="162000" cy="128102"/>
              </a:xfrm>
              <a:prstGeom prst="diamond">
                <a:avLst/>
              </a:prstGeom>
              <a:solidFill>
                <a:srgbClr val="00B0F0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3" name="Diamond 392">
                <a:extLst>
                  <a:ext uri="{FF2B5EF4-FFF2-40B4-BE49-F238E27FC236}">
                    <a16:creationId xmlns:a16="http://schemas.microsoft.com/office/drawing/2014/main" id="{9F1805F6-3EF9-214D-84D0-7923ED7E29C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82348" y="3637073"/>
                <a:ext cx="108000" cy="128102"/>
              </a:xfrm>
              <a:prstGeom prst="diamond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4" name="Diamond 393">
                <a:extLst>
                  <a:ext uri="{FF2B5EF4-FFF2-40B4-BE49-F238E27FC236}">
                    <a16:creationId xmlns:a16="http://schemas.microsoft.com/office/drawing/2014/main" id="{C913BAED-18AF-7041-A993-9D751827A26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34748" y="3637073"/>
                <a:ext cx="122400" cy="128102"/>
              </a:xfrm>
              <a:prstGeom prst="diamond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5" name="Diamond 394">
                <a:extLst>
                  <a:ext uri="{FF2B5EF4-FFF2-40B4-BE49-F238E27FC236}">
                    <a16:creationId xmlns:a16="http://schemas.microsoft.com/office/drawing/2014/main" id="{32ED186D-A447-AA4E-A4AA-E8D53ED5C38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03050" y="3637073"/>
                <a:ext cx="162000" cy="128102"/>
              </a:xfrm>
              <a:prstGeom prst="diamond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6" name="Diamond 395">
                <a:extLst>
                  <a:ext uri="{FF2B5EF4-FFF2-40B4-BE49-F238E27FC236}">
                    <a16:creationId xmlns:a16="http://schemas.microsoft.com/office/drawing/2014/main" id="{1CED8B48-17F0-534F-B43C-17BF3FD300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03156" y="3637073"/>
                <a:ext cx="133200" cy="128102"/>
              </a:xfrm>
              <a:prstGeom prst="diamond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7" name="Diamond 396">
                <a:extLst>
                  <a:ext uri="{FF2B5EF4-FFF2-40B4-BE49-F238E27FC236}">
                    <a16:creationId xmlns:a16="http://schemas.microsoft.com/office/drawing/2014/main" id="{430C2351-AD51-CB42-B520-4B35FC7AB11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79409" y="3637073"/>
                <a:ext cx="72000" cy="128102"/>
              </a:xfrm>
              <a:prstGeom prst="diamond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8" name="Diamond 397">
                <a:extLst>
                  <a:ext uri="{FF2B5EF4-FFF2-40B4-BE49-F238E27FC236}">
                    <a16:creationId xmlns:a16="http://schemas.microsoft.com/office/drawing/2014/main" id="{94398313-B276-CD49-B8B2-E86239572BF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84103" y="3637073"/>
                <a:ext cx="90000" cy="128102"/>
              </a:xfrm>
              <a:prstGeom prst="diamond">
                <a:avLst/>
              </a:prstGeom>
              <a:solidFill>
                <a:srgbClr val="FF40FF"/>
              </a:solidFill>
              <a:ln>
                <a:solidFill>
                  <a:srgbClr val="FF4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9" name="Group 398">
              <a:extLst>
                <a:ext uri="{FF2B5EF4-FFF2-40B4-BE49-F238E27FC236}">
                  <a16:creationId xmlns:a16="http://schemas.microsoft.com/office/drawing/2014/main" id="{686C31DA-A759-2344-9D29-CE4685509BC3}"/>
                </a:ext>
              </a:extLst>
            </p:cNvPr>
            <p:cNvGrpSpPr/>
            <p:nvPr/>
          </p:nvGrpSpPr>
          <p:grpSpPr>
            <a:xfrm>
              <a:off x="3474558" y="3341607"/>
              <a:ext cx="2678499" cy="246221"/>
              <a:chOff x="3469638" y="3572663"/>
              <a:chExt cx="2678499" cy="246221"/>
            </a:xfrm>
          </p:grpSpPr>
          <p:sp>
            <p:nvSpPr>
              <p:cNvPr id="400" name="TextBox 399">
                <a:extLst>
                  <a:ext uri="{FF2B5EF4-FFF2-40B4-BE49-F238E27FC236}">
                    <a16:creationId xmlns:a16="http://schemas.microsoft.com/office/drawing/2014/main" id="{43749359-F7C1-4349-BAD7-8F2F851ADE9A}"/>
                  </a:ext>
                </a:extLst>
              </p:cNvPr>
              <p:cNvSpPr txBox="1"/>
              <p:nvPr/>
            </p:nvSpPr>
            <p:spPr>
              <a:xfrm>
                <a:off x="3469638" y="3572663"/>
                <a:ext cx="102947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AT4G30935</a:t>
                </a:r>
              </a:p>
            </p:txBody>
          </p:sp>
          <p:cxnSp>
            <p:nvCxnSpPr>
              <p:cNvPr id="401" name="Straight Connector 400">
                <a:extLst>
                  <a:ext uri="{FF2B5EF4-FFF2-40B4-BE49-F238E27FC236}">
                    <a16:creationId xmlns:a16="http://schemas.microsoft.com/office/drawing/2014/main" id="{C9429DA7-6758-DA46-9B19-F4EE0C594688}"/>
                  </a:ext>
                </a:extLst>
              </p:cNvPr>
              <p:cNvCxnSpPr/>
              <p:nvPr/>
            </p:nvCxnSpPr>
            <p:spPr>
              <a:xfrm>
                <a:off x="4456136" y="3704439"/>
                <a:ext cx="1692001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03" name="Diamond 402">
                <a:extLst>
                  <a:ext uri="{FF2B5EF4-FFF2-40B4-BE49-F238E27FC236}">
                    <a16:creationId xmlns:a16="http://schemas.microsoft.com/office/drawing/2014/main" id="{3F115AAB-3143-F04A-A658-60EF2F94A3D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86219" y="3637073"/>
                <a:ext cx="144000" cy="128102"/>
              </a:xfrm>
              <a:prstGeom prst="diamond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4" name="Diamond 403">
                <a:extLst>
                  <a:ext uri="{FF2B5EF4-FFF2-40B4-BE49-F238E27FC236}">
                    <a16:creationId xmlns:a16="http://schemas.microsoft.com/office/drawing/2014/main" id="{54DEAAB8-5ED9-FC47-8311-AD82903E2F6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13940" y="3637073"/>
                <a:ext cx="162000" cy="128102"/>
              </a:xfrm>
              <a:prstGeom prst="diamond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5" name="Diamond 404">
                <a:extLst>
                  <a:ext uri="{FF2B5EF4-FFF2-40B4-BE49-F238E27FC236}">
                    <a16:creationId xmlns:a16="http://schemas.microsoft.com/office/drawing/2014/main" id="{E18A5BD6-C216-154C-84DC-A31C431613E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90193" y="3637073"/>
                <a:ext cx="162000" cy="128102"/>
              </a:xfrm>
              <a:prstGeom prst="diamond">
                <a:avLst/>
              </a:prstGeom>
              <a:solidFill>
                <a:srgbClr val="00B0F0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6" name="Diamond 405">
                <a:extLst>
                  <a:ext uri="{FF2B5EF4-FFF2-40B4-BE49-F238E27FC236}">
                    <a16:creationId xmlns:a16="http://schemas.microsoft.com/office/drawing/2014/main" id="{0EB170F3-4854-7A47-919C-ACBBD8068F6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82348" y="3637073"/>
                <a:ext cx="108000" cy="128102"/>
              </a:xfrm>
              <a:prstGeom prst="diamond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7" name="Diamond 406">
                <a:extLst>
                  <a:ext uri="{FF2B5EF4-FFF2-40B4-BE49-F238E27FC236}">
                    <a16:creationId xmlns:a16="http://schemas.microsoft.com/office/drawing/2014/main" id="{7CB2D16E-E21D-5249-BC9D-FC40D5E8AFC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34748" y="3637073"/>
                <a:ext cx="122400" cy="128102"/>
              </a:xfrm>
              <a:prstGeom prst="diamond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8" name="Diamond 407">
                <a:extLst>
                  <a:ext uri="{FF2B5EF4-FFF2-40B4-BE49-F238E27FC236}">
                    <a16:creationId xmlns:a16="http://schemas.microsoft.com/office/drawing/2014/main" id="{73B13DD3-2541-2D47-B1C7-72CEB93E21E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03050" y="3637073"/>
                <a:ext cx="162000" cy="128102"/>
              </a:xfrm>
              <a:prstGeom prst="diamond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9" name="Diamond 408">
                <a:extLst>
                  <a:ext uri="{FF2B5EF4-FFF2-40B4-BE49-F238E27FC236}">
                    <a16:creationId xmlns:a16="http://schemas.microsoft.com/office/drawing/2014/main" id="{03477005-E2A1-6946-A729-2F1D2E95DFE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03156" y="3637073"/>
                <a:ext cx="133200" cy="128102"/>
              </a:xfrm>
              <a:prstGeom prst="diamond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0" name="Diamond 409">
                <a:extLst>
                  <a:ext uri="{FF2B5EF4-FFF2-40B4-BE49-F238E27FC236}">
                    <a16:creationId xmlns:a16="http://schemas.microsoft.com/office/drawing/2014/main" id="{C2F46CAB-A93F-1646-A32C-F435B18E0A6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79409" y="3637073"/>
                <a:ext cx="72000" cy="128102"/>
              </a:xfrm>
              <a:prstGeom prst="diamond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1" name="Diamond 410">
                <a:extLst>
                  <a:ext uri="{FF2B5EF4-FFF2-40B4-BE49-F238E27FC236}">
                    <a16:creationId xmlns:a16="http://schemas.microsoft.com/office/drawing/2014/main" id="{05068167-1289-8F42-9426-4D9D66B1D00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03767" y="3637073"/>
                <a:ext cx="90000" cy="128102"/>
              </a:xfrm>
              <a:prstGeom prst="diamond">
                <a:avLst/>
              </a:prstGeom>
              <a:solidFill>
                <a:srgbClr val="FF40FF"/>
              </a:solidFill>
              <a:ln>
                <a:solidFill>
                  <a:srgbClr val="FF4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9470C73-5303-8C4B-BEF4-90763542EF29}"/>
              </a:ext>
            </a:extLst>
          </p:cNvPr>
          <p:cNvGrpSpPr>
            <a:grpSpLocks/>
          </p:cNvGrpSpPr>
          <p:nvPr/>
        </p:nvGrpSpPr>
        <p:grpSpPr>
          <a:xfrm>
            <a:off x="620632" y="2746495"/>
            <a:ext cx="2805454" cy="2182348"/>
            <a:chOff x="1040653" y="5194727"/>
            <a:chExt cx="3264038" cy="247480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A8A1A823-57C9-CC49-A33E-973B5A2AAC5E}"/>
                </a:ext>
              </a:extLst>
            </p:cNvPr>
            <p:cNvGrpSpPr/>
            <p:nvPr/>
          </p:nvGrpSpPr>
          <p:grpSpPr>
            <a:xfrm>
              <a:off x="1040653" y="5194727"/>
              <a:ext cx="381181" cy="2440449"/>
              <a:chOff x="974393" y="5194727"/>
              <a:chExt cx="381181" cy="2440449"/>
            </a:xfrm>
          </p:grpSpPr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08869B37-CCB0-A74F-BAB4-9BAF2374DD26}"/>
                  </a:ext>
                </a:extLst>
              </p:cNvPr>
              <p:cNvSpPr txBox="1"/>
              <p:nvPr/>
            </p:nvSpPr>
            <p:spPr>
              <a:xfrm>
                <a:off x="1053628" y="6917757"/>
                <a:ext cx="28464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8FC243C5-8362-7043-8AC1-D347171AED76}"/>
                  </a:ext>
                </a:extLst>
              </p:cNvPr>
              <p:cNvSpPr txBox="1"/>
              <p:nvPr/>
            </p:nvSpPr>
            <p:spPr>
              <a:xfrm>
                <a:off x="1066602" y="5447027"/>
                <a:ext cx="222909" cy="246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2DF7EEE1-453D-724E-A5E9-EE09A6268184}"/>
                  </a:ext>
                </a:extLst>
              </p:cNvPr>
              <p:cNvSpPr txBox="1"/>
              <p:nvPr/>
            </p:nvSpPr>
            <p:spPr>
              <a:xfrm>
                <a:off x="1020497" y="6666878"/>
                <a:ext cx="33507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7</a:t>
                </a:r>
              </a:p>
            </p:txBody>
          </p:sp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79A944BA-F5A4-0C4A-B5B0-13BE59BB4BD8}"/>
                  </a:ext>
                </a:extLst>
              </p:cNvPr>
              <p:cNvSpPr txBox="1"/>
              <p:nvPr/>
            </p:nvSpPr>
            <p:spPr>
              <a:xfrm>
                <a:off x="1014151" y="5682912"/>
                <a:ext cx="33507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3</a:t>
                </a:r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ECFEA0DC-87EB-8D42-BCDB-2035E0CA75C3}"/>
                  </a:ext>
                </a:extLst>
              </p:cNvPr>
              <p:cNvSpPr txBox="1"/>
              <p:nvPr/>
            </p:nvSpPr>
            <p:spPr>
              <a:xfrm>
                <a:off x="974393" y="7388955"/>
                <a:ext cx="37696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D8C7F3AA-EAFC-6E48-94FB-F87F180CFF17}"/>
                  </a:ext>
                </a:extLst>
              </p:cNvPr>
              <p:cNvSpPr txBox="1"/>
              <p:nvPr/>
            </p:nvSpPr>
            <p:spPr>
              <a:xfrm>
                <a:off x="1066602" y="5194727"/>
                <a:ext cx="259802" cy="246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C9BF3E5F-E934-994F-ADC7-DAE44BFE2058}"/>
                  </a:ext>
                </a:extLst>
              </p:cNvPr>
              <p:cNvSpPr txBox="1"/>
              <p:nvPr/>
            </p:nvSpPr>
            <p:spPr>
              <a:xfrm>
                <a:off x="1066602" y="6440414"/>
                <a:ext cx="19741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5DDD7A91-77AB-CC46-B21D-589AE53049F6}"/>
                  </a:ext>
                </a:extLst>
              </p:cNvPr>
              <p:cNvSpPr txBox="1"/>
              <p:nvPr/>
            </p:nvSpPr>
            <p:spPr>
              <a:xfrm>
                <a:off x="1066602" y="6185667"/>
                <a:ext cx="20681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9340A639-E4BE-C245-8EDA-128058D00C3D}"/>
                  </a:ext>
                </a:extLst>
              </p:cNvPr>
              <p:cNvSpPr txBox="1"/>
              <p:nvPr/>
            </p:nvSpPr>
            <p:spPr>
              <a:xfrm>
                <a:off x="1053628" y="7154440"/>
                <a:ext cx="28065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8C6F7E94-CC11-7145-AB68-870D73CA1C13}"/>
                  </a:ext>
                </a:extLst>
              </p:cNvPr>
              <p:cNvSpPr txBox="1"/>
              <p:nvPr/>
            </p:nvSpPr>
            <p:spPr>
              <a:xfrm>
                <a:off x="1066602" y="5953047"/>
                <a:ext cx="2084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4E4C7D0-90C8-BC41-B688-1268B220C3BB}"/>
                </a:ext>
              </a:extLst>
            </p:cNvPr>
            <p:cNvGrpSpPr/>
            <p:nvPr/>
          </p:nvGrpSpPr>
          <p:grpSpPr>
            <a:xfrm>
              <a:off x="1356483" y="5265088"/>
              <a:ext cx="108000" cy="2332854"/>
              <a:chOff x="1356483" y="5265088"/>
              <a:chExt cx="108000" cy="2332854"/>
            </a:xfrm>
          </p:grpSpPr>
          <p:sp>
            <p:nvSpPr>
              <p:cNvPr id="322" name="Diamond 321">
                <a:extLst>
                  <a:ext uri="{FF2B5EF4-FFF2-40B4-BE49-F238E27FC236}">
                    <a16:creationId xmlns:a16="http://schemas.microsoft.com/office/drawing/2014/main" id="{E822AA6D-3E12-FB4E-8CB6-99CE40EC452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56483" y="5265088"/>
                <a:ext cx="108000" cy="128102"/>
              </a:xfrm>
              <a:prstGeom prst="diamond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4" name="Diamond 323">
                <a:extLst>
                  <a:ext uri="{FF2B5EF4-FFF2-40B4-BE49-F238E27FC236}">
                    <a16:creationId xmlns:a16="http://schemas.microsoft.com/office/drawing/2014/main" id="{B2337B20-B4F0-924D-86C6-459C8A574C4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56483" y="5517308"/>
                <a:ext cx="108000" cy="128102"/>
              </a:xfrm>
              <a:prstGeom prst="diamond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6" name="Diamond 325">
                <a:extLst>
                  <a:ext uri="{FF2B5EF4-FFF2-40B4-BE49-F238E27FC236}">
                    <a16:creationId xmlns:a16="http://schemas.microsoft.com/office/drawing/2014/main" id="{03CB4658-1894-E646-A7BB-C493B59871A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56483" y="5763592"/>
                <a:ext cx="108000" cy="128102"/>
              </a:xfrm>
              <a:prstGeom prst="diamond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8" name="Diamond 327">
                <a:extLst>
                  <a:ext uri="{FF2B5EF4-FFF2-40B4-BE49-F238E27FC236}">
                    <a16:creationId xmlns:a16="http://schemas.microsoft.com/office/drawing/2014/main" id="{3108C674-C9DD-8646-84AD-5B622C5EAD6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56483" y="6023119"/>
                <a:ext cx="108000" cy="128102"/>
              </a:xfrm>
              <a:prstGeom prst="diamond">
                <a:avLst/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0" name="Diamond 329">
                <a:extLst>
                  <a:ext uri="{FF2B5EF4-FFF2-40B4-BE49-F238E27FC236}">
                    <a16:creationId xmlns:a16="http://schemas.microsoft.com/office/drawing/2014/main" id="{A5EF4F0B-239F-B348-AFEA-C8A62B00890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56483" y="6259011"/>
                <a:ext cx="108000" cy="128102"/>
              </a:xfrm>
              <a:prstGeom prst="diamond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2" name="Diamond 331">
                <a:extLst>
                  <a:ext uri="{FF2B5EF4-FFF2-40B4-BE49-F238E27FC236}">
                    <a16:creationId xmlns:a16="http://schemas.microsoft.com/office/drawing/2014/main" id="{A673CB3B-D74F-B84A-A3BB-87C48C2E3F1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56483" y="6504072"/>
                <a:ext cx="108000" cy="128102"/>
              </a:xfrm>
              <a:prstGeom prst="diamond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4" name="Diamond 333">
                <a:extLst>
                  <a:ext uri="{FF2B5EF4-FFF2-40B4-BE49-F238E27FC236}">
                    <a16:creationId xmlns:a16="http://schemas.microsoft.com/office/drawing/2014/main" id="{5CFD4D5C-AFA6-4B46-8A70-E8ABF5494F6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56483" y="6744120"/>
                <a:ext cx="108000" cy="128102"/>
              </a:xfrm>
              <a:prstGeom prst="diamond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6" name="Diamond 335">
                <a:extLst>
                  <a:ext uri="{FF2B5EF4-FFF2-40B4-BE49-F238E27FC236}">
                    <a16:creationId xmlns:a16="http://schemas.microsoft.com/office/drawing/2014/main" id="{5A052C3B-20F8-6D47-9CB5-017D6090DBC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56483" y="6998066"/>
                <a:ext cx="108000" cy="128102"/>
              </a:xfrm>
              <a:prstGeom prst="diamond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5" name="Diamond 344">
                <a:extLst>
                  <a:ext uri="{FF2B5EF4-FFF2-40B4-BE49-F238E27FC236}">
                    <a16:creationId xmlns:a16="http://schemas.microsoft.com/office/drawing/2014/main" id="{8E1A2027-1389-6A4C-AA69-B489EC759AD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56483" y="7469840"/>
                <a:ext cx="108000" cy="128102"/>
              </a:xfrm>
              <a:prstGeom prst="diamond">
                <a:avLst/>
              </a:prstGeom>
              <a:solidFill>
                <a:srgbClr val="FF40FF"/>
              </a:solidFill>
              <a:ln>
                <a:solidFill>
                  <a:srgbClr val="FF4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6" name="Diamond 345">
                <a:extLst>
                  <a:ext uri="{FF2B5EF4-FFF2-40B4-BE49-F238E27FC236}">
                    <a16:creationId xmlns:a16="http://schemas.microsoft.com/office/drawing/2014/main" id="{A372BE09-8D3E-424F-834F-9776898D8BD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56483" y="7224679"/>
                <a:ext cx="108000" cy="128102"/>
              </a:xfrm>
              <a:prstGeom prst="diamond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339274CB-3C97-6B4D-8295-B1CF5D75B4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2691" y="5219118"/>
              <a:ext cx="2772000" cy="2450410"/>
            </a:xfrm>
            <a:prstGeom prst="rect">
              <a:avLst/>
            </a:prstGeom>
          </p:spPr>
        </p:pic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4EB60E12-F39A-6145-9FAD-0C4CB6C8D6A6}"/>
              </a:ext>
            </a:extLst>
          </p:cNvPr>
          <p:cNvGrpSpPr/>
          <p:nvPr/>
        </p:nvGrpSpPr>
        <p:grpSpPr>
          <a:xfrm>
            <a:off x="3808270" y="2726604"/>
            <a:ext cx="2371363" cy="1524299"/>
            <a:chOff x="632531" y="3430448"/>
            <a:chExt cx="2371363" cy="1524299"/>
          </a:xfrm>
        </p:grpSpPr>
        <p:grpSp>
          <p:nvGrpSpPr>
            <p:cNvPr id="467" name="Group 466">
              <a:extLst>
                <a:ext uri="{FF2B5EF4-FFF2-40B4-BE49-F238E27FC236}">
                  <a16:creationId xmlns:a16="http://schemas.microsoft.com/office/drawing/2014/main" id="{352B7184-FC67-6245-B677-72208066058F}"/>
                </a:ext>
              </a:extLst>
            </p:cNvPr>
            <p:cNvGrpSpPr/>
            <p:nvPr/>
          </p:nvGrpSpPr>
          <p:grpSpPr>
            <a:xfrm>
              <a:off x="632531" y="3605264"/>
              <a:ext cx="2326986" cy="246221"/>
              <a:chOff x="1017379" y="2614226"/>
              <a:chExt cx="3147268" cy="246221"/>
            </a:xfrm>
          </p:grpSpPr>
          <p:grpSp>
            <p:nvGrpSpPr>
              <p:cNvPr id="516" name="Group 515">
                <a:extLst>
                  <a:ext uri="{FF2B5EF4-FFF2-40B4-BE49-F238E27FC236}">
                    <a16:creationId xmlns:a16="http://schemas.microsoft.com/office/drawing/2014/main" id="{6B4CEDF8-98BE-2449-8ACC-A0B90E28D2BF}"/>
                  </a:ext>
                </a:extLst>
              </p:cNvPr>
              <p:cNvGrpSpPr/>
              <p:nvPr/>
            </p:nvGrpSpPr>
            <p:grpSpPr>
              <a:xfrm>
                <a:off x="1017379" y="2614226"/>
                <a:ext cx="3147268" cy="246221"/>
                <a:chOff x="-934002" y="3824728"/>
                <a:chExt cx="5210171" cy="246221"/>
              </a:xfrm>
            </p:grpSpPr>
            <p:sp>
              <p:nvSpPr>
                <p:cNvPr id="519" name="TextBox 518">
                  <a:extLst>
                    <a:ext uri="{FF2B5EF4-FFF2-40B4-BE49-F238E27FC236}">
                      <a16:creationId xmlns:a16="http://schemas.microsoft.com/office/drawing/2014/main" id="{8D3637B2-884F-2D49-A66B-CDC559E429E7}"/>
                    </a:ext>
                  </a:extLst>
                </p:cNvPr>
                <p:cNvSpPr txBox="1"/>
                <p:nvPr/>
              </p:nvSpPr>
              <p:spPr>
                <a:xfrm>
                  <a:off x="-934002" y="3824728"/>
                  <a:ext cx="2909169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BolC03g081970.2J</a:t>
                  </a:r>
                </a:p>
              </p:txBody>
            </p:sp>
            <p:cxnSp>
              <p:nvCxnSpPr>
                <p:cNvPr id="520" name="Straight Connector 519">
                  <a:extLst>
                    <a:ext uri="{FF2B5EF4-FFF2-40B4-BE49-F238E27FC236}">
                      <a16:creationId xmlns:a16="http://schemas.microsoft.com/office/drawing/2014/main" id="{B73272E8-994F-E748-96B6-E2518C85073C}"/>
                    </a:ext>
                  </a:extLst>
                </p:cNvPr>
                <p:cNvCxnSpPr/>
                <p:nvPr/>
              </p:nvCxnSpPr>
              <p:spPr>
                <a:xfrm>
                  <a:off x="1773118" y="3954770"/>
                  <a:ext cx="2503051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17" name="Rounded Rectangle 516">
                <a:extLst>
                  <a:ext uri="{FF2B5EF4-FFF2-40B4-BE49-F238E27FC236}">
                    <a16:creationId xmlns:a16="http://schemas.microsoft.com/office/drawing/2014/main" id="{001A75AA-CDD3-154D-ACB6-D4A46D11A8E8}"/>
                  </a:ext>
                </a:extLst>
              </p:cNvPr>
              <p:cNvSpPr/>
              <p:nvPr/>
            </p:nvSpPr>
            <p:spPr>
              <a:xfrm>
                <a:off x="2956194" y="2688251"/>
                <a:ext cx="949461" cy="90000"/>
              </a:xfrm>
              <a:prstGeom prst="round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8" name="Rounded Rectangle 517">
                <a:extLst>
                  <a:ext uri="{FF2B5EF4-FFF2-40B4-BE49-F238E27FC236}">
                    <a16:creationId xmlns:a16="http://schemas.microsoft.com/office/drawing/2014/main" id="{AA65B28D-1BF2-E74D-9A72-B1610592850A}"/>
                  </a:ext>
                </a:extLst>
              </p:cNvPr>
              <p:cNvSpPr/>
              <p:nvPr/>
            </p:nvSpPr>
            <p:spPr>
              <a:xfrm>
                <a:off x="3085972" y="2696766"/>
                <a:ext cx="706009" cy="54000"/>
              </a:xfrm>
              <a:prstGeom prst="roundRect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68" name="Group 467">
              <a:extLst>
                <a:ext uri="{FF2B5EF4-FFF2-40B4-BE49-F238E27FC236}">
                  <a16:creationId xmlns:a16="http://schemas.microsoft.com/office/drawing/2014/main" id="{EEF69F89-8D2A-C04B-A1BF-9B825BE77D96}"/>
                </a:ext>
              </a:extLst>
            </p:cNvPr>
            <p:cNvGrpSpPr/>
            <p:nvPr/>
          </p:nvGrpSpPr>
          <p:grpSpPr>
            <a:xfrm>
              <a:off x="1021178" y="3430448"/>
              <a:ext cx="1940961" cy="246221"/>
              <a:chOff x="1547947" y="2604394"/>
              <a:chExt cx="2625167" cy="246221"/>
            </a:xfrm>
          </p:grpSpPr>
          <p:grpSp>
            <p:nvGrpSpPr>
              <p:cNvPr id="511" name="Group 510">
                <a:extLst>
                  <a:ext uri="{FF2B5EF4-FFF2-40B4-BE49-F238E27FC236}">
                    <a16:creationId xmlns:a16="http://schemas.microsoft.com/office/drawing/2014/main" id="{6A28A1DE-90E5-094E-832C-440341C0972F}"/>
                  </a:ext>
                </a:extLst>
              </p:cNvPr>
              <p:cNvGrpSpPr/>
              <p:nvPr/>
            </p:nvGrpSpPr>
            <p:grpSpPr>
              <a:xfrm>
                <a:off x="1547947" y="2604394"/>
                <a:ext cx="2625167" cy="246221"/>
                <a:chOff x="-55667" y="3814896"/>
                <a:chExt cx="4345853" cy="246221"/>
              </a:xfrm>
            </p:grpSpPr>
            <p:sp>
              <p:nvSpPr>
                <p:cNvPr id="514" name="TextBox 513">
                  <a:extLst>
                    <a:ext uri="{FF2B5EF4-FFF2-40B4-BE49-F238E27FC236}">
                      <a16:creationId xmlns:a16="http://schemas.microsoft.com/office/drawing/2014/main" id="{ED0E56BB-A118-F346-8EE6-B9CF72EB0A86}"/>
                    </a:ext>
                  </a:extLst>
                </p:cNvPr>
                <p:cNvSpPr txBox="1"/>
                <p:nvPr/>
              </p:nvSpPr>
              <p:spPr>
                <a:xfrm>
                  <a:off x="-55667" y="3814896"/>
                  <a:ext cx="1969412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AT4G30950</a:t>
                  </a:r>
                </a:p>
              </p:txBody>
            </p:sp>
            <p:cxnSp>
              <p:nvCxnSpPr>
                <p:cNvPr id="515" name="Straight Connector 514">
                  <a:extLst>
                    <a:ext uri="{FF2B5EF4-FFF2-40B4-BE49-F238E27FC236}">
                      <a16:creationId xmlns:a16="http://schemas.microsoft.com/office/drawing/2014/main" id="{987AAD37-7E86-444A-B662-9802EAFD7B86}"/>
                    </a:ext>
                  </a:extLst>
                </p:cNvPr>
                <p:cNvCxnSpPr/>
                <p:nvPr/>
              </p:nvCxnSpPr>
              <p:spPr>
                <a:xfrm>
                  <a:off x="1787135" y="3954770"/>
                  <a:ext cx="2503051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12" name="Rounded Rectangle 511">
                <a:extLst>
                  <a:ext uri="{FF2B5EF4-FFF2-40B4-BE49-F238E27FC236}">
                    <a16:creationId xmlns:a16="http://schemas.microsoft.com/office/drawing/2014/main" id="{19CADB4C-4473-1C49-A49C-8EB9B3121EE1}"/>
                  </a:ext>
                </a:extLst>
              </p:cNvPr>
              <p:cNvSpPr/>
              <p:nvPr/>
            </p:nvSpPr>
            <p:spPr>
              <a:xfrm>
                <a:off x="2966168" y="2688251"/>
                <a:ext cx="973806" cy="90000"/>
              </a:xfrm>
              <a:prstGeom prst="round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3" name="Rounded Rectangle 512">
                <a:extLst>
                  <a:ext uri="{FF2B5EF4-FFF2-40B4-BE49-F238E27FC236}">
                    <a16:creationId xmlns:a16="http://schemas.microsoft.com/office/drawing/2014/main" id="{5FCB45FF-25A8-7748-9392-668534CE0BCA}"/>
                  </a:ext>
                </a:extLst>
              </p:cNvPr>
              <p:cNvSpPr/>
              <p:nvPr/>
            </p:nvSpPr>
            <p:spPr>
              <a:xfrm>
                <a:off x="3075998" y="2696078"/>
                <a:ext cx="730355" cy="54000"/>
              </a:xfrm>
              <a:prstGeom prst="roundRect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69" name="Group 468">
              <a:extLst>
                <a:ext uri="{FF2B5EF4-FFF2-40B4-BE49-F238E27FC236}">
                  <a16:creationId xmlns:a16="http://schemas.microsoft.com/office/drawing/2014/main" id="{4EF71E59-DF92-A64C-8CD1-4BCB4D498246}"/>
                </a:ext>
              </a:extLst>
            </p:cNvPr>
            <p:cNvGrpSpPr/>
            <p:nvPr/>
          </p:nvGrpSpPr>
          <p:grpSpPr>
            <a:xfrm>
              <a:off x="883172" y="3780080"/>
              <a:ext cx="2078973" cy="246221"/>
              <a:chOff x="1361286" y="2614226"/>
              <a:chExt cx="2811828" cy="246221"/>
            </a:xfrm>
          </p:grpSpPr>
          <p:grpSp>
            <p:nvGrpSpPr>
              <p:cNvPr id="505" name="Group 504">
                <a:extLst>
                  <a:ext uri="{FF2B5EF4-FFF2-40B4-BE49-F238E27FC236}">
                    <a16:creationId xmlns:a16="http://schemas.microsoft.com/office/drawing/2014/main" id="{91D7A946-CD64-D74E-ADFB-2FF478E27A55}"/>
                  </a:ext>
                </a:extLst>
              </p:cNvPr>
              <p:cNvGrpSpPr/>
              <p:nvPr/>
            </p:nvGrpSpPr>
            <p:grpSpPr>
              <a:xfrm>
                <a:off x="1361286" y="2614226"/>
                <a:ext cx="2811828" cy="246221"/>
                <a:chOff x="-364681" y="3824728"/>
                <a:chExt cx="4654867" cy="246221"/>
              </a:xfrm>
            </p:grpSpPr>
            <p:sp>
              <p:nvSpPr>
                <p:cNvPr id="509" name="TextBox 508">
                  <a:extLst>
                    <a:ext uri="{FF2B5EF4-FFF2-40B4-BE49-F238E27FC236}">
                      <a16:creationId xmlns:a16="http://schemas.microsoft.com/office/drawing/2014/main" id="{CEA69B53-D461-D34B-8E81-F07278D2DF1F}"/>
                    </a:ext>
                  </a:extLst>
                </p:cNvPr>
                <p:cNvSpPr txBox="1"/>
                <p:nvPr/>
              </p:nvSpPr>
              <p:spPr>
                <a:xfrm>
                  <a:off x="-364681" y="3824728"/>
                  <a:ext cx="240127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BolC3t21150H</a:t>
                  </a:r>
                </a:p>
              </p:txBody>
            </p:sp>
            <p:cxnSp>
              <p:nvCxnSpPr>
                <p:cNvPr id="510" name="Straight Connector 509">
                  <a:extLst>
                    <a:ext uri="{FF2B5EF4-FFF2-40B4-BE49-F238E27FC236}">
                      <a16:creationId xmlns:a16="http://schemas.microsoft.com/office/drawing/2014/main" id="{8625BB42-924E-E04F-9A9B-755C548E7DB5}"/>
                    </a:ext>
                  </a:extLst>
                </p:cNvPr>
                <p:cNvCxnSpPr/>
                <p:nvPr/>
              </p:nvCxnSpPr>
              <p:spPr>
                <a:xfrm>
                  <a:off x="1787135" y="3954770"/>
                  <a:ext cx="2503051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6" name="Rounded Rectangle 505">
                <a:extLst>
                  <a:ext uri="{FF2B5EF4-FFF2-40B4-BE49-F238E27FC236}">
                    <a16:creationId xmlns:a16="http://schemas.microsoft.com/office/drawing/2014/main" id="{CD53B22F-9127-6345-B785-AE4F57B76AB3}"/>
                  </a:ext>
                </a:extLst>
              </p:cNvPr>
              <p:cNvSpPr/>
              <p:nvPr/>
            </p:nvSpPr>
            <p:spPr>
              <a:xfrm>
                <a:off x="2946227" y="2688251"/>
                <a:ext cx="973806" cy="90000"/>
              </a:xfrm>
              <a:prstGeom prst="round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7" name="Rounded Rectangle 506">
                <a:extLst>
                  <a:ext uri="{FF2B5EF4-FFF2-40B4-BE49-F238E27FC236}">
                    <a16:creationId xmlns:a16="http://schemas.microsoft.com/office/drawing/2014/main" id="{EF5086A2-6648-A04F-849F-4E048647AEBC}"/>
                  </a:ext>
                </a:extLst>
              </p:cNvPr>
              <p:cNvSpPr/>
              <p:nvPr/>
            </p:nvSpPr>
            <p:spPr>
              <a:xfrm>
                <a:off x="3060833" y="2703275"/>
                <a:ext cx="730354" cy="72000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8" name="Rounded Rectangle 507">
                <a:extLst>
                  <a:ext uri="{FF2B5EF4-FFF2-40B4-BE49-F238E27FC236}">
                    <a16:creationId xmlns:a16="http://schemas.microsoft.com/office/drawing/2014/main" id="{BAA1E515-9436-B04A-B7D2-2C6673267455}"/>
                  </a:ext>
                </a:extLst>
              </p:cNvPr>
              <p:cNvSpPr/>
              <p:nvPr/>
            </p:nvSpPr>
            <p:spPr>
              <a:xfrm>
                <a:off x="3085972" y="2707917"/>
                <a:ext cx="706009" cy="36000"/>
              </a:xfrm>
              <a:prstGeom prst="roundRect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70" name="Group 469">
              <a:extLst>
                <a:ext uri="{FF2B5EF4-FFF2-40B4-BE49-F238E27FC236}">
                  <a16:creationId xmlns:a16="http://schemas.microsoft.com/office/drawing/2014/main" id="{0740FB22-B708-0948-9997-B1EAFD675670}"/>
                </a:ext>
              </a:extLst>
            </p:cNvPr>
            <p:cNvGrpSpPr/>
            <p:nvPr/>
          </p:nvGrpSpPr>
          <p:grpSpPr>
            <a:xfrm>
              <a:off x="989903" y="3945752"/>
              <a:ext cx="1968609" cy="246221"/>
              <a:chOff x="1510553" y="2614226"/>
              <a:chExt cx="2662561" cy="246221"/>
            </a:xfrm>
          </p:grpSpPr>
          <p:grpSp>
            <p:nvGrpSpPr>
              <p:cNvPr id="499" name="Group 498">
                <a:extLst>
                  <a:ext uri="{FF2B5EF4-FFF2-40B4-BE49-F238E27FC236}">
                    <a16:creationId xmlns:a16="http://schemas.microsoft.com/office/drawing/2014/main" id="{1BC60D7C-C5E5-114D-BA3A-CECCA39F1C85}"/>
                  </a:ext>
                </a:extLst>
              </p:cNvPr>
              <p:cNvGrpSpPr/>
              <p:nvPr/>
            </p:nvGrpSpPr>
            <p:grpSpPr>
              <a:xfrm>
                <a:off x="1510553" y="2614226"/>
                <a:ext cx="2662561" cy="246221"/>
                <a:chOff x="-117574" y="3824728"/>
                <a:chExt cx="4407761" cy="246221"/>
              </a:xfrm>
            </p:grpSpPr>
            <p:sp>
              <p:nvSpPr>
                <p:cNvPr id="503" name="TextBox 502">
                  <a:extLst>
                    <a:ext uri="{FF2B5EF4-FFF2-40B4-BE49-F238E27FC236}">
                      <a16:creationId xmlns:a16="http://schemas.microsoft.com/office/drawing/2014/main" id="{F1B028D8-A5FF-5946-AD9D-AB7086DA2B7A}"/>
                    </a:ext>
                  </a:extLst>
                </p:cNvPr>
                <p:cNvSpPr txBox="1"/>
                <p:nvPr/>
              </p:nvSpPr>
              <p:spPr>
                <a:xfrm>
                  <a:off x="-117574" y="3824728"/>
                  <a:ext cx="210482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Bo3g175310</a:t>
                  </a:r>
                </a:p>
              </p:txBody>
            </p:sp>
            <p:cxnSp>
              <p:nvCxnSpPr>
                <p:cNvPr id="504" name="Straight Connector 503">
                  <a:extLst>
                    <a:ext uri="{FF2B5EF4-FFF2-40B4-BE49-F238E27FC236}">
                      <a16:creationId xmlns:a16="http://schemas.microsoft.com/office/drawing/2014/main" id="{60D75B24-4A45-0A4E-B4E6-CBA18164C6D8}"/>
                    </a:ext>
                  </a:extLst>
                </p:cNvPr>
                <p:cNvCxnSpPr/>
                <p:nvPr/>
              </p:nvCxnSpPr>
              <p:spPr>
                <a:xfrm>
                  <a:off x="1787135" y="3954770"/>
                  <a:ext cx="250305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0" name="Rounded Rectangle 499">
                <a:extLst>
                  <a:ext uri="{FF2B5EF4-FFF2-40B4-BE49-F238E27FC236}">
                    <a16:creationId xmlns:a16="http://schemas.microsoft.com/office/drawing/2014/main" id="{A9C2CE7B-12E3-1046-963B-41C71065CEF5}"/>
                  </a:ext>
                </a:extLst>
              </p:cNvPr>
              <p:cNvSpPr/>
              <p:nvPr/>
            </p:nvSpPr>
            <p:spPr>
              <a:xfrm>
                <a:off x="2946222" y="2688251"/>
                <a:ext cx="973806" cy="90000"/>
              </a:xfrm>
              <a:prstGeom prst="round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1" name="Rounded Rectangle 500">
                <a:extLst>
                  <a:ext uri="{FF2B5EF4-FFF2-40B4-BE49-F238E27FC236}">
                    <a16:creationId xmlns:a16="http://schemas.microsoft.com/office/drawing/2014/main" id="{4C8427A8-650F-1E41-9275-938659E06081}"/>
                  </a:ext>
                </a:extLst>
              </p:cNvPr>
              <p:cNvSpPr/>
              <p:nvPr/>
            </p:nvSpPr>
            <p:spPr>
              <a:xfrm>
                <a:off x="3050859" y="2704830"/>
                <a:ext cx="730355" cy="54000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2" name="Rounded Rectangle 501">
                <a:extLst>
                  <a:ext uri="{FF2B5EF4-FFF2-40B4-BE49-F238E27FC236}">
                    <a16:creationId xmlns:a16="http://schemas.microsoft.com/office/drawing/2014/main" id="{35986BCB-2E1F-EC44-B7A0-93D794B90ADF}"/>
                  </a:ext>
                </a:extLst>
              </p:cNvPr>
              <p:cNvSpPr/>
              <p:nvPr/>
            </p:nvSpPr>
            <p:spPr>
              <a:xfrm>
                <a:off x="3095945" y="2696766"/>
                <a:ext cx="681664" cy="36000"/>
              </a:xfrm>
              <a:prstGeom prst="roundRect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71" name="Group 470">
              <a:extLst>
                <a:ext uri="{FF2B5EF4-FFF2-40B4-BE49-F238E27FC236}">
                  <a16:creationId xmlns:a16="http://schemas.microsoft.com/office/drawing/2014/main" id="{B3AFA451-A63C-7045-972F-5D1D2A31E4E0}"/>
                </a:ext>
              </a:extLst>
            </p:cNvPr>
            <p:cNvGrpSpPr/>
            <p:nvPr/>
          </p:nvGrpSpPr>
          <p:grpSpPr>
            <a:xfrm>
              <a:off x="1039462" y="4125888"/>
              <a:ext cx="1927779" cy="246221"/>
              <a:chOff x="1572678" y="3406812"/>
              <a:chExt cx="2607342" cy="246221"/>
            </a:xfrm>
          </p:grpSpPr>
          <p:sp>
            <p:nvSpPr>
              <p:cNvPr id="494" name="TextBox 493">
                <a:extLst>
                  <a:ext uri="{FF2B5EF4-FFF2-40B4-BE49-F238E27FC236}">
                    <a16:creationId xmlns:a16="http://schemas.microsoft.com/office/drawing/2014/main" id="{0A47AAD8-6F0A-B64A-B512-58EC5419F5E5}"/>
                  </a:ext>
                </a:extLst>
              </p:cNvPr>
              <p:cNvSpPr txBox="1"/>
              <p:nvPr/>
            </p:nvSpPr>
            <p:spPr>
              <a:xfrm>
                <a:off x="1572678" y="3406812"/>
                <a:ext cx="122713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FAD6_KDH</a:t>
                </a:r>
              </a:p>
            </p:txBody>
          </p:sp>
          <p:cxnSp>
            <p:nvCxnSpPr>
              <p:cNvPr id="495" name="Straight Connector 494">
                <a:extLst>
                  <a:ext uri="{FF2B5EF4-FFF2-40B4-BE49-F238E27FC236}">
                    <a16:creationId xmlns:a16="http://schemas.microsoft.com/office/drawing/2014/main" id="{2116FAE2-397F-D343-8C16-ECD71CD399A5}"/>
                  </a:ext>
                </a:extLst>
              </p:cNvPr>
              <p:cNvCxnSpPr/>
              <p:nvPr/>
            </p:nvCxnSpPr>
            <p:spPr>
              <a:xfrm>
                <a:off x="2668019" y="3537542"/>
                <a:ext cx="1512001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96" name="Rounded Rectangle 495">
                <a:extLst>
                  <a:ext uri="{FF2B5EF4-FFF2-40B4-BE49-F238E27FC236}">
                    <a16:creationId xmlns:a16="http://schemas.microsoft.com/office/drawing/2014/main" id="{0162AF7D-5DB3-7B45-B8B6-E6E345FA1CFD}"/>
                  </a:ext>
                </a:extLst>
              </p:cNvPr>
              <p:cNvSpPr/>
              <p:nvPr/>
            </p:nvSpPr>
            <p:spPr>
              <a:xfrm>
                <a:off x="2950198" y="3481526"/>
                <a:ext cx="973808" cy="90000"/>
              </a:xfrm>
              <a:prstGeom prst="round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7" name="Rounded Rectangle 496">
                <a:extLst>
                  <a:ext uri="{FF2B5EF4-FFF2-40B4-BE49-F238E27FC236}">
                    <a16:creationId xmlns:a16="http://schemas.microsoft.com/office/drawing/2014/main" id="{5492BA7F-73C4-024B-9D3E-FD0948E4574F}"/>
                  </a:ext>
                </a:extLst>
              </p:cNvPr>
              <p:cNvSpPr/>
              <p:nvPr/>
            </p:nvSpPr>
            <p:spPr>
              <a:xfrm>
                <a:off x="3099344" y="3495556"/>
                <a:ext cx="681665" cy="72000"/>
              </a:xfrm>
              <a:prstGeom prst="roundRect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8" name="Rounded Rectangle 497">
                <a:extLst>
                  <a:ext uri="{FF2B5EF4-FFF2-40B4-BE49-F238E27FC236}">
                    <a16:creationId xmlns:a16="http://schemas.microsoft.com/office/drawing/2014/main" id="{2F0EB01C-BC6C-0442-8124-2F8C1C9EC303}"/>
                  </a:ext>
                </a:extLst>
              </p:cNvPr>
              <p:cNvSpPr/>
              <p:nvPr/>
            </p:nvSpPr>
            <p:spPr>
              <a:xfrm>
                <a:off x="3045783" y="3528231"/>
                <a:ext cx="730356" cy="36000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72" name="Group 471">
              <a:extLst>
                <a:ext uri="{FF2B5EF4-FFF2-40B4-BE49-F238E27FC236}">
                  <a16:creationId xmlns:a16="http://schemas.microsoft.com/office/drawing/2014/main" id="{5EAC50D2-D28B-7C45-A9CC-298D82CC6256}"/>
                </a:ext>
              </a:extLst>
            </p:cNvPr>
            <p:cNvGrpSpPr/>
            <p:nvPr/>
          </p:nvGrpSpPr>
          <p:grpSpPr>
            <a:xfrm>
              <a:off x="898497" y="4309160"/>
              <a:ext cx="2071371" cy="246221"/>
              <a:chOff x="1386936" y="3406812"/>
              <a:chExt cx="2801551" cy="246221"/>
            </a:xfrm>
          </p:grpSpPr>
          <p:sp>
            <p:nvSpPr>
              <p:cNvPr id="489" name="TextBox 488">
                <a:extLst>
                  <a:ext uri="{FF2B5EF4-FFF2-40B4-BE49-F238E27FC236}">
                    <a16:creationId xmlns:a16="http://schemas.microsoft.com/office/drawing/2014/main" id="{408AC81C-EE47-1547-BFD6-7D77282F78C8}"/>
                  </a:ext>
                </a:extLst>
              </p:cNvPr>
              <p:cNvSpPr txBox="1"/>
              <p:nvPr/>
            </p:nvSpPr>
            <p:spPr>
              <a:xfrm>
                <a:off x="1386936" y="3406812"/>
                <a:ext cx="143599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FAD6_GCP04</a:t>
                </a:r>
              </a:p>
            </p:txBody>
          </p:sp>
          <p:cxnSp>
            <p:nvCxnSpPr>
              <p:cNvPr id="490" name="Straight Connector 489">
                <a:extLst>
                  <a:ext uri="{FF2B5EF4-FFF2-40B4-BE49-F238E27FC236}">
                    <a16:creationId xmlns:a16="http://schemas.microsoft.com/office/drawing/2014/main" id="{47D27424-AD42-DA48-8A4D-2508EFC520D1}"/>
                  </a:ext>
                </a:extLst>
              </p:cNvPr>
              <p:cNvCxnSpPr/>
              <p:nvPr/>
            </p:nvCxnSpPr>
            <p:spPr>
              <a:xfrm>
                <a:off x="2676486" y="3537542"/>
                <a:ext cx="1512001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91" name="Rounded Rectangle 490">
                <a:extLst>
                  <a:ext uri="{FF2B5EF4-FFF2-40B4-BE49-F238E27FC236}">
                    <a16:creationId xmlns:a16="http://schemas.microsoft.com/office/drawing/2014/main" id="{3562A967-871C-ED4E-830F-765691538F07}"/>
                  </a:ext>
                </a:extLst>
              </p:cNvPr>
              <p:cNvSpPr/>
              <p:nvPr/>
            </p:nvSpPr>
            <p:spPr>
              <a:xfrm>
                <a:off x="2960171" y="3481526"/>
                <a:ext cx="973808" cy="90000"/>
              </a:xfrm>
              <a:prstGeom prst="round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2" name="Rounded Rectangle 491">
                <a:extLst>
                  <a:ext uri="{FF2B5EF4-FFF2-40B4-BE49-F238E27FC236}">
                    <a16:creationId xmlns:a16="http://schemas.microsoft.com/office/drawing/2014/main" id="{9674F738-63B6-2F40-B774-3ED2DC126578}"/>
                  </a:ext>
                </a:extLst>
              </p:cNvPr>
              <p:cNvSpPr/>
              <p:nvPr/>
            </p:nvSpPr>
            <p:spPr>
              <a:xfrm>
                <a:off x="3089371" y="3491779"/>
                <a:ext cx="706011" cy="72000"/>
              </a:xfrm>
              <a:prstGeom prst="roundRect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3" name="Rounded Rectangle 492">
                <a:extLst>
                  <a:ext uri="{FF2B5EF4-FFF2-40B4-BE49-F238E27FC236}">
                    <a16:creationId xmlns:a16="http://schemas.microsoft.com/office/drawing/2014/main" id="{ADF1B154-C9A9-CE44-8B1E-5FB7CEE68C25}"/>
                  </a:ext>
                </a:extLst>
              </p:cNvPr>
              <p:cNvSpPr/>
              <p:nvPr/>
            </p:nvSpPr>
            <p:spPr>
              <a:xfrm>
                <a:off x="3065730" y="3527489"/>
                <a:ext cx="681665" cy="36000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73" name="Group 472">
              <a:extLst>
                <a:ext uri="{FF2B5EF4-FFF2-40B4-BE49-F238E27FC236}">
                  <a16:creationId xmlns:a16="http://schemas.microsoft.com/office/drawing/2014/main" id="{EDF930DF-709E-6C46-A818-34AF8507C13E}"/>
                </a:ext>
              </a:extLst>
            </p:cNvPr>
            <p:cNvGrpSpPr/>
            <p:nvPr/>
          </p:nvGrpSpPr>
          <p:grpSpPr>
            <a:xfrm>
              <a:off x="1707894" y="4503494"/>
              <a:ext cx="1296000" cy="451253"/>
              <a:chOff x="533414" y="4623716"/>
              <a:chExt cx="2046031" cy="451253"/>
            </a:xfrm>
          </p:grpSpPr>
          <p:cxnSp>
            <p:nvCxnSpPr>
              <p:cNvPr id="476" name="Straight Connector 475">
                <a:extLst>
                  <a:ext uri="{FF2B5EF4-FFF2-40B4-BE49-F238E27FC236}">
                    <a16:creationId xmlns:a16="http://schemas.microsoft.com/office/drawing/2014/main" id="{256DDEE6-4328-C34E-A1A0-A5E4F54BDDA0}"/>
                  </a:ext>
                </a:extLst>
              </p:cNvPr>
              <p:cNvCxnSpPr/>
              <p:nvPr/>
            </p:nvCxnSpPr>
            <p:spPr>
              <a:xfrm>
                <a:off x="724144" y="4674256"/>
                <a:ext cx="1808554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77" name="TextBox 476">
                <a:extLst>
                  <a:ext uri="{FF2B5EF4-FFF2-40B4-BE49-F238E27FC236}">
                    <a16:creationId xmlns:a16="http://schemas.microsoft.com/office/drawing/2014/main" id="{40942B32-0FE0-4E44-93A1-142CC57DD15B}"/>
                  </a:ext>
                </a:extLst>
              </p:cNvPr>
              <p:cNvSpPr txBox="1"/>
              <p:nvPr/>
            </p:nvSpPr>
            <p:spPr>
              <a:xfrm rot="16200000">
                <a:off x="581694" y="4709314"/>
                <a:ext cx="146936" cy="243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  <p:cxnSp>
            <p:nvCxnSpPr>
              <p:cNvPr id="478" name="Straight Connector 477">
                <a:extLst>
                  <a:ext uri="{FF2B5EF4-FFF2-40B4-BE49-F238E27FC236}">
                    <a16:creationId xmlns:a16="http://schemas.microsoft.com/office/drawing/2014/main" id="{73BF4754-1F7D-614F-87CF-6A2C3C14D42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02622" y="4670323"/>
                <a:ext cx="0" cy="54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9" name="Straight Connector 478">
                <a:extLst>
                  <a:ext uri="{FF2B5EF4-FFF2-40B4-BE49-F238E27FC236}">
                    <a16:creationId xmlns:a16="http://schemas.microsoft.com/office/drawing/2014/main" id="{B5112369-C98C-F546-8C90-085E0F14D3B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70726" y="4670323"/>
                <a:ext cx="0" cy="54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0" name="Straight Connector 479">
                <a:extLst>
                  <a:ext uri="{FF2B5EF4-FFF2-40B4-BE49-F238E27FC236}">
                    <a16:creationId xmlns:a16="http://schemas.microsoft.com/office/drawing/2014/main" id="{910433AE-98C3-8E47-A4ED-B2F70496A1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31356" y="4670323"/>
                <a:ext cx="0" cy="54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1" name="Straight Connector 480">
                <a:extLst>
                  <a:ext uri="{FF2B5EF4-FFF2-40B4-BE49-F238E27FC236}">
                    <a16:creationId xmlns:a16="http://schemas.microsoft.com/office/drawing/2014/main" id="{03F033EE-1FAE-6848-AC71-D482757953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50237" y="4670323"/>
                <a:ext cx="0" cy="54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2" name="Straight Connector 481">
                <a:extLst>
                  <a:ext uri="{FF2B5EF4-FFF2-40B4-BE49-F238E27FC236}">
                    <a16:creationId xmlns:a16="http://schemas.microsoft.com/office/drawing/2014/main" id="{EE2A3F3C-3B61-674D-971B-E277C3D3383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9386" y="4670323"/>
                <a:ext cx="0" cy="54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3" name="Straight Connector 482">
                <a:extLst>
                  <a:ext uri="{FF2B5EF4-FFF2-40B4-BE49-F238E27FC236}">
                    <a16:creationId xmlns:a16="http://schemas.microsoft.com/office/drawing/2014/main" id="{3AF2E7F6-215A-B14A-B06C-825660DF5C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0424" y="4670323"/>
                <a:ext cx="0" cy="54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84" name="TextBox 483">
                <a:extLst>
                  <a:ext uri="{FF2B5EF4-FFF2-40B4-BE49-F238E27FC236}">
                    <a16:creationId xmlns:a16="http://schemas.microsoft.com/office/drawing/2014/main" id="{7E528974-286D-C340-A330-6A8CD6859F5E}"/>
                  </a:ext>
                </a:extLst>
              </p:cNvPr>
              <p:cNvSpPr txBox="1"/>
              <p:nvPr/>
            </p:nvSpPr>
            <p:spPr>
              <a:xfrm rot="16200000">
                <a:off x="1513368" y="4727595"/>
                <a:ext cx="424594" cy="243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300</a:t>
                </a:r>
              </a:p>
            </p:txBody>
          </p:sp>
          <p:sp>
            <p:nvSpPr>
              <p:cNvPr id="485" name="TextBox 484">
                <a:extLst>
                  <a:ext uri="{FF2B5EF4-FFF2-40B4-BE49-F238E27FC236}">
                    <a16:creationId xmlns:a16="http://schemas.microsoft.com/office/drawing/2014/main" id="{7544319C-EC0F-9D4E-A17B-25E181DB8162}"/>
                  </a:ext>
                </a:extLst>
              </p:cNvPr>
              <p:cNvSpPr txBox="1"/>
              <p:nvPr/>
            </p:nvSpPr>
            <p:spPr>
              <a:xfrm rot="16200000">
                <a:off x="1874177" y="4727595"/>
                <a:ext cx="441148" cy="243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400</a:t>
                </a:r>
              </a:p>
            </p:txBody>
          </p:sp>
          <p:sp>
            <p:nvSpPr>
              <p:cNvPr id="486" name="TextBox 485">
                <a:extLst>
                  <a:ext uri="{FF2B5EF4-FFF2-40B4-BE49-F238E27FC236}">
                    <a16:creationId xmlns:a16="http://schemas.microsoft.com/office/drawing/2014/main" id="{879DE329-92F1-8747-AFB1-6303E622CA3E}"/>
                  </a:ext>
                </a:extLst>
              </p:cNvPr>
              <p:cNvSpPr txBox="1"/>
              <p:nvPr/>
            </p:nvSpPr>
            <p:spPr>
              <a:xfrm rot="16200000">
                <a:off x="2232071" y="4727595"/>
                <a:ext cx="451253" cy="243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500</a:t>
                </a:r>
              </a:p>
            </p:txBody>
          </p:sp>
          <p:sp>
            <p:nvSpPr>
              <p:cNvPr id="487" name="TextBox 486">
                <a:extLst>
                  <a:ext uri="{FF2B5EF4-FFF2-40B4-BE49-F238E27FC236}">
                    <a16:creationId xmlns:a16="http://schemas.microsoft.com/office/drawing/2014/main" id="{FF94623D-A9BB-7D40-9ABE-14BFD3BACFCD}"/>
                  </a:ext>
                </a:extLst>
              </p:cNvPr>
              <p:cNvSpPr txBox="1"/>
              <p:nvPr/>
            </p:nvSpPr>
            <p:spPr>
              <a:xfrm rot="16200000">
                <a:off x="1169914" y="4736739"/>
                <a:ext cx="403643" cy="243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200</a:t>
                </a:r>
              </a:p>
            </p:txBody>
          </p:sp>
          <p:sp>
            <p:nvSpPr>
              <p:cNvPr id="488" name="TextBox 487">
                <a:extLst>
                  <a:ext uri="{FF2B5EF4-FFF2-40B4-BE49-F238E27FC236}">
                    <a16:creationId xmlns:a16="http://schemas.microsoft.com/office/drawing/2014/main" id="{442F9B24-A436-DE44-862A-6CD99B924931}"/>
                  </a:ext>
                </a:extLst>
              </p:cNvPr>
              <p:cNvSpPr txBox="1"/>
              <p:nvPr/>
            </p:nvSpPr>
            <p:spPr>
              <a:xfrm rot="16200000">
                <a:off x="794516" y="4727595"/>
                <a:ext cx="435754" cy="243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</a:p>
            </p:txBody>
          </p:sp>
        </p:grpSp>
        <p:sp>
          <p:nvSpPr>
            <p:cNvPr id="474" name="Rounded Rectangle 473">
              <a:extLst>
                <a:ext uri="{FF2B5EF4-FFF2-40B4-BE49-F238E27FC236}">
                  <a16:creationId xmlns:a16="http://schemas.microsoft.com/office/drawing/2014/main" id="{E1ABAC03-4C92-944F-A437-C9FC34CD58F8}"/>
                </a:ext>
              </a:extLst>
            </p:cNvPr>
            <p:cNvSpPr/>
            <p:nvPr/>
          </p:nvSpPr>
          <p:spPr>
            <a:xfrm>
              <a:off x="2133545" y="3718084"/>
              <a:ext cx="540000" cy="3600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5" name="Rounded Rectangle 474">
              <a:extLst>
                <a:ext uri="{FF2B5EF4-FFF2-40B4-BE49-F238E27FC236}">
                  <a16:creationId xmlns:a16="http://schemas.microsoft.com/office/drawing/2014/main" id="{9809CD8D-C8A3-F048-B1FF-5B2209F89900}"/>
                </a:ext>
              </a:extLst>
            </p:cNvPr>
            <p:cNvSpPr/>
            <p:nvPr/>
          </p:nvSpPr>
          <p:spPr>
            <a:xfrm>
              <a:off x="2133541" y="3555850"/>
              <a:ext cx="540000" cy="3600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1" name="Group 520">
            <a:extLst>
              <a:ext uri="{FF2B5EF4-FFF2-40B4-BE49-F238E27FC236}">
                <a16:creationId xmlns:a16="http://schemas.microsoft.com/office/drawing/2014/main" id="{F7166EA7-D9A5-4D40-B351-338B2923DBEF}"/>
              </a:ext>
            </a:extLst>
          </p:cNvPr>
          <p:cNvGrpSpPr/>
          <p:nvPr/>
        </p:nvGrpSpPr>
        <p:grpSpPr>
          <a:xfrm>
            <a:off x="3685368" y="4015681"/>
            <a:ext cx="1449355" cy="585436"/>
            <a:chOff x="5046217" y="5197004"/>
            <a:chExt cx="1449355" cy="585436"/>
          </a:xfrm>
        </p:grpSpPr>
        <p:sp>
          <p:nvSpPr>
            <p:cNvPr id="522" name="Rounded Rectangle 521">
              <a:extLst>
                <a:ext uri="{FF2B5EF4-FFF2-40B4-BE49-F238E27FC236}">
                  <a16:creationId xmlns:a16="http://schemas.microsoft.com/office/drawing/2014/main" id="{D9D139E1-1EF1-5D4C-9B06-E63D7A141DFA}"/>
                </a:ext>
              </a:extLst>
            </p:cNvPr>
            <p:cNvSpPr/>
            <p:nvPr/>
          </p:nvSpPr>
          <p:spPr>
            <a:xfrm>
              <a:off x="5048672" y="5266115"/>
              <a:ext cx="108000" cy="1080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3" name="TextBox 522">
              <a:extLst>
                <a:ext uri="{FF2B5EF4-FFF2-40B4-BE49-F238E27FC236}">
                  <a16:creationId xmlns:a16="http://schemas.microsoft.com/office/drawing/2014/main" id="{B241169E-FBF6-784A-9CD7-FA444B429051}"/>
                </a:ext>
              </a:extLst>
            </p:cNvPr>
            <p:cNvSpPr txBox="1"/>
            <p:nvPr/>
          </p:nvSpPr>
          <p:spPr>
            <a:xfrm>
              <a:off x="5135674" y="5197004"/>
              <a:ext cx="10001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DesA</a:t>
              </a:r>
              <a:endPara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4" name="Rounded Rectangle 523">
              <a:extLst>
                <a:ext uri="{FF2B5EF4-FFF2-40B4-BE49-F238E27FC236}">
                  <a16:creationId xmlns:a16="http://schemas.microsoft.com/office/drawing/2014/main" id="{C8879569-A70A-834D-937C-AF09FC2E1145}"/>
                </a:ext>
              </a:extLst>
            </p:cNvPr>
            <p:cNvSpPr/>
            <p:nvPr/>
          </p:nvSpPr>
          <p:spPr>
            <a:xfrm>
              <a:off x="5048672" y="5600409"/>
              <a:ext cx="108000" cy="108000"/>
            </a:xfrm>
            <a:prstGeom prst="round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5" name="TextBox 524">
              <a:extLst>
                <a:ext uri="{FF2B5EF4-FFF2-40B4-BE49-F238E27FC236}">
                  <a16:creationId xmlns:a16="http://schemas.microsoft.com/office/drawing/2014/main" id="{20041A8F-D0BD-B44A-A9A2-8DC90F6EC8DA}"/>
                </a:ext>
              </a:extLst>
            </p:cNvPr>
            <p:cNvSpPr txBox="1"/>
            <p:nvPr/>
          </p:nvSpPr>
          <p:spPr>
            <a:xfrm>
              <a:off x="5135674" y="5536219"/>
              <a:ext cx="116680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 desaturase</a:t>
              </a:r>
            </a:p>
          </p:txBody>
        </p:sp>
        <p:sp>
          <p:nvSpPr>
            <p:cNvPr id="526" name="Rounded Rectangle 525">
              <a:extLst>
                <a:ext uri="{FF2B5EF4-FFF2-40B4-BE49-F238E27FC236}">
                  <a16:creationId xmlns:a16="http://schemas.microsoft.com/office/drawing/2014/main" id="{C45D4817-3D0C-DE4F-83A3-3C4983E117B8}"/>
                </a:ext>
              </a:extLst>
            </p:cNvPr>
            <p:cNvSpPr/>
            <p:nvPr/>
          </p:nvSpPr>
          <p:spPr>
            <a:xfrm>
              <a:off x="5046217" y="5441214"/>
              <a:ext cx="108000" cy="10800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7" name="TextBox 526">
              <a:extLst>
                <a:ext uri="{FF2B5EF4-FFF2-40B4-BE49-F238E27FC236}">
                  <a16:creationId xmlns:a16="http://schemas.microsoft.com/office/drawing/2014/main" id="{3087423E-F377-1041-9331-6801F0A45293}"/>
                </a:ext>
              </a:extLst>
            </p:cNvPr>
            <p:cNvSpPr txBox="1"/>
            <p:nvPr/>
          </p:nvSpPr>
          <p:spPr>
            <a:xfrm>
              <a:off x="5140275" y="5370090"/>
              <a:ext cx="13552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Delta12_FADS like</a:t>
              </a:r>
            </a:p>
          </p:txBody>
        </p:sp>
      </p:grpSp>
      <p:grpSp>
        <p:nvGrpSpPr>
          <p:cNvPr id="528" name="Group 527">
            <a:extLst>
              <a:ext uri="{FF2B5EF4-FFF2-40B4-BE49-F238E27FC236}">
                <a16:creationId xmlns:a16="http://schemas.microsoft.com/office/drawing/2014/main" id="{164A8131-EB54-E84D-968E-56A03B101964}"/>
              </a:ext>
            </a:extLst>
          </p:cNvPr>
          <p:cNvGrpSpPr/>
          <p:nvPr/>
        </p:nvGrpSpPr>
        <p:grpSpPr>
          <a:xfrm>
            <a:off x="586567" y="5215944"/>
            <a:ext cx="2797812" cy="1879534"/>
            <a:chOff x="2619889" y="5520929"/>
            <a:chExt cx="3187912" cy="1879534"/>
          </a:xfrm>
        </p:grpSpPr>
        <p:grpSp>
          <p:nvGrpSpPr>
            <p:cNvPr id="529" name="Group 528">
              <a:extLst>
                <a:ext uri="{FF2B5EF4-FFF2-40B4-BE49-F238E27FC236}">
                  <a16:creationId xmlns:a16="http://schemas.microsoft.com/office/drawing/2014/main" id="{944C8EB0-ACDA-D749-BE35-E1E858F54B71}"/>
                </a:ext>
              </a:extLst>
            </p:cNvPr>
            <p:cNvGrpSpPr/>
            <p:nvPr/>
          </p:nvGrpSpPr>
          <p:grpSpPr>
            <a:xfrm>
              <a:off x="2619889" y="5520929"/>
              <a:ext cx="3187912" cy="1879534"/>
              <a:chOff x="3087965" y="3348080"/>
              <a:chExt cx="3187912" cy="1879534"/>
            </a:xfrm>
          </p:grpSpPr>
          <p:grpSp>
            <p:nvGrpSpPr>
              <p:cNvPr id="532" name="Group 531">
                <a:extLst>
                  <a:ext uri="{FF2B5EF4-FFF2-40B4-BE49-F238E27FC236}">
                    <a16:creationId xmlns:a16="http://schemas.microsoft.com/office/drawing/2014/main" id="{4FEF012C-E910-E948-86B8-1BEA1E7762FD}"/>
                  </a:ext>
                </a:extLst>
              </p:cNvPr>
              <p:cNvGrpSpPr/>
              <p:nvPr/>
            </p:nvGrpSpPr>
            <p:grpSpPr>
              <a:xfrm>
                <a:off x="4313910" y="4791738"/>
                <a:ext cx="1961967" cy="435876"/>
                <a:chOff x="4390009" y="5719368"/>
                <a:chExt cx="1961967" cy="435876"/>
              </a:xfrm>
            </p:grpSpPr>
            <p:cxnSp>
              <p:nvCxnSpPr>
                <p:cNvPr id="609" name="Straight Connector 608">
                  <a:extLst>
                    <a:ext uri="{FF2B5EF4-FFF2-40B4-BE49-F238E27FC236}">
                      <a16:creationId xmlns:a16="http://schemas.microsoft.com/office/drawing/2014/main" id="{69EADE23-708D-EC4E-AC1C-0A06141263D1}"/>
                    </a:ext>
                  </a:extLst>
                </p:cNvPr>
                <p:cNvCxnSpPr/>
                <p:nvPr/>
              </p:nvCxnSpPr>
              <p:spPr>
                <a:xfrm>
                  <a:off x="4506983" y="5739359"/>
                  <a:ext cx="1727999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10" name="TextBox 609">
                  <a:extLst>
                    <a:ext uri="{FF2B5EF4-FFF2-40B4-BE49-F238E27FC236}">
                      <a16:creationId xmlns:a16="http://schemas.microsoft.com/office/drawing/2014/main" id="{D6FFD258-AB4E-E14F-9D44-AFD701C94D43}"/>
                    </a:ext>
                  </a:extLst>
                </p:cNvPr>
                <p:cNvSpPr txBox="1"/>
                <p:nvPr/>
              </p:nvSpPr>
              <p:spPr>
                <a:xfrm>
                  <a:off x="4390009" y="5783897"/>
                  <a:ext cx="204422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0</a:t>
                  </a:r>
                </a:p>
              </p:txBody>
            </p:sp>
            <p:cxnSp>
              <p:nvCxnSpPr>
                <p:cNvPr id="611" name="Straight Connector 610">
                  <a:extLst>
                    <a:ext uri="{FF2B5EF4-FFF2-40B4-BE49-F238E27FC236}">
                      <a16:creationId xmlns:a16="http://schemas.microsoft.com/office/drawing/2014/main" id="{53FBD189-817A-0E4E-839D-EC776E8647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515196" y="5729527"/>
                  <a:ext cx="0" cy="10080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12" name="Straight Connector 611">
                  <a:extLst>
                    <a:ext uri="{FF2B5EF4-FFF2-40B4-BE49-F238E27FC236}">
                      <a16:creationId xmlns:a16="http://schemas.microsoft.com/office/drawing/2014/main" id="{F6F8EB18-3BED-684A-8152-66CBF11EFF0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684928" y="5729527"/>
                  <a:ext cx="0" cy="9000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13" name="Straight Connector 612">
                  <a:extLst>
                    <a:ext uri="{FF2B5EF4-FFF2-40B4-BE49-F238E27FC236}">
                      <a16:creationId xmlns:a16="http://schemas.microsoft.com/office/drawing/2014/main" id="{3AE15499-3D10-2447-A0A5-E0E8B863EF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871089" y="5729527"/>
                  <a:ext cx="0" cy="9000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14" name="Straight Connector 613">
                  <a:extLst>
                    <a:ext uri="{FF2B5EF4-FFF2-40B4-BE49-F238E27FC236}">
                      <a16:creationId xmlns:a16="http://schemas.microsoft.com/office/drawing/2014/main" id="{C8C9C563-7286-2F45-A1D5-735EA9B935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044931" y="5729527"/>
                  <a:ext cx="0" cy="9000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15" name="Straight Connector 614">
                  <a:extLst>
                    <a:ext uri="{FF2B5EF4-FFF2-40B4-BE49-F238E27FC236}">
                      <a16:creationId xmlns:a16="http://schemas.microsoft.com/office/drawing/2014/main" id="{72068863-85EC-6140-93CC-0E7F87D2BE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5775" y="5729527"/>
                  <a:ext cx="0" cy="9000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16" name="Straight Connector 615">
                  <a:extLst>
                    <a:ext uri="{FF2B5EF4-FFF2-40B4-BE49-F238E27FC236}">
                      <a16:creationId xmlns:a16="http://schemas.microsoft.com/office/drawing/2014/main" id="{C06C7217-5049-9642-9024-9A5642D246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369124" y="5729527"/>
                  <a:ext cx="0" cy="9000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17" name="Straight Connector 616">
                  <a:extLst>
                    <a:ext uri="{FF2B5EF4-FFF2-40B4-BE49-F238E27FC236}">
                      <a16:creationId xmlns:a16="http://schemas.microsoft.com/office/drawing/2014/main" id="{52040DA5-4311-9049-BCA0-D7E24CE0CB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28820" y="5729527"/>
                  <a:ext cx="0" cy="9000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18" name="Straight Connector 617">
                  <a:extLst>
                    <a:ext uri="{FF2B5EF4-FFF2-40B4-BE49-F238E27FC236}">
                      <a16:creationId xmlns:a16="http://schemas.microsoft.com/office/drawing/2014/main" id="{C2F09D7D-3C63-0B4B-AB03-904CA5516C5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696737" y="5729527"/>
                  <a:ext cx="0" cy="9000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19" name="Straight Connector 618">
                  <a:extLst>
                    <a:ext uri="{FF2B5EF4-FFF2-40B4-BE49-F238E27FC236}">
                      <a16:creationId xmlns:a16="http://schemas.microsoft.com/office/drawing/2014/main" id="{8FF75EFB-4999-B64C-8A99-AA55753A88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76512" y="5729527"/>
                  <a:ext cx="0" cy="9000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20" name="Straight Connector 619">
                  <a:extLst>
                    <a:ext uri="{FF2B5EF4-FFF2-40B4-BE49-F238E27FC236}">
                      <a16:creationId xmlns:a16="http://schemas.microsoft.com/office/drawing/2014/main" id="{393F6183-97FE-DC46-9839-54980C8F4A4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62219" y="5729527"/>
                  <a:ext cx="0" cy="10080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21" name="TextBox 620">
                  <a:extLst>
                    <a:ext uri="{FF2B5EF4-FFF2-40B4-BE49-F238E27FC236}">
                      <a16:creationId xmlns:a16="http://schemas.microsoft.com/office/drawing/2014/main" id="{CE76F323-FBB0-9344-8066-0109FA05EEAC}"/>
                    </a:ext>
                  </a:extLst>
                </p:cNvPr>
                <p:cNvSpPr txBox="1"/>
                <p:nvPr/>
              </p:nvSpPr>
              <p:spPr>
                <a:xfrm rot="16200000">
                  <a:off x="4495752" y="5783897"/>
                  <a:ext cx="34359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50</a:t>
                  </a:r>
                </a:p>
              </p:txBody>
            </p:sp>
            <p:sp>
              <p:nvSpPr>
                <p:cNvPr id="622" name="TextBox 621">
                  <a:extLst>
                    <a:ext uri="{FF2B5EF4-FFF2-40B4-BE49-F238E27FC236}">
                      <a16:creationId xmlns:a16="http://schemas.microsoft.com/office/drawing/2014/main" id="{734A1DE2-8AF4-334E-9824-BAC1E44155B1}"/>
                    </a:ext>
                  </a:extLst>
                </p:cNvPr>
                <p:cNvSpPr txBox="1"/>
                <p:nvPr/>
              </p:nvSpPr>
              <p:spPr>
                <a:xfrm rot="16200000">
                  <a:off x="4631268" y="5809298"/>
                  <a:ext cx="42608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100</a:t>
                  </a:r>
                </a:p>
              </p:txBody>
            </p:sp>
            <p:sp>
              <p:nvSpPr>
                <p:cNvPr id="623" name="TextBox 622">
                  <a:extLst>
                    <a:ext uri="{FF2B5EF4-FFF2-40B4-BE49-F238E27FC236}">
                      <a16:creationId xmlns:a16="http://schemas.microsoft.com/office/drawing/2014/main" id="{67DDF19A-7013-1B48-958F-2F83124DE389}"/>
                    </a:ext>
                  </a:extLst>
                </p:cNvPr>
                <p:cNvSpPr txBox="1"/>
                <p:nvPr/>
              </p:nvSpPr>
              <p:spPr>
                <a:xfrm rot="16200000">
                  <a:off x="4820348" y="5809298"/>
                  <a:ext cx="42608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150</a:t>
                  </a:r>
                </a:p>
              </p:txBody>
            </p:sp>
            <p:sp>
              <p:nvSpPr>
                <p:cNvPr id="624" name="TextBox 623">
                  <a:extLst>
                    <a:ext uri="{FF2B5EF4-FFF2-40B4-BE49-F238E27FC236}">
                      <a16:creationId xmlns:a16="http://schemas.microsoft.com/office/drawing/2014/main" id="{D63E8A1A-21AD-AD49-91F1-1D862EF1967D}"/>
                    </a:ext>
                  </a:extLst>
                </p:cNvPr>
                <p:cNvSpPr txBox="1"/>
                <p:nvPr/>
              </p:nvSpPr>
              <p:spPr>
                <a:xfrm rot="16200000">
                  <a:off x="4983020" y="5809298"/>
                  <a:ext cx="42608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200</a:t>
                  </a:r>
                </a:p>
              </p:txBody>
            </p:sp>
            <p:sp>
              <p:nvSpPr>
                <p:cNvPr id="625" name="TextBox 624">
                  <a:extLst>
                    <a:ext uri="{FF2B5EF4-FFF2-40B4-BE49-F238E27FC236}">
                      <a16:creationId xmlns:a16="http://schemas.microsoft.com/office/drawing/2014/main" id="{5AFFF630-546E-3347-B89F-46FE4BC33ADE}"/>
                    </a:ext>
                  </a:extLst>
                </p:cNvPr>
                <p:cNvSpPr txBox="1"/>
                <p:nvPr/>
              </p:nvSpPr>
              <p:spPr>
                <a:xfrm rot="16200000">
                  <a:off x="5147511" y="5809298"/>
                  <a:ext cx="42608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250</a:t>
                  </a:r>
                </a:p>
              </p:txBody>
            </p:sp>
            <p:sp>
              <p:nvSpPr>
                <p:cNvPr id="626" name="TextBox 625">
                  <a:extLst>
                    <a:ext uri="{FF2B5EF4-FFF2-40B4-BE49-F238E27FC236}">
                      <a16:creationId xmlns:a16="http://schemas.microsoft.com/office/drawing/2014/main" id="{4B33894F-E0FA-A646-AB34-7E86E5FE648E}"/>
                    </a:ext>
                  </a:extLst>
                </p:cNvPr>
                <p:cNvSpPr txBox="1"/>
                <p:nvPr/>
              </p:nvSpPr>
              <p:spPr>
                <a:xfrm rot="16200000">
                  <a:off x="5308342" y="5809298"/>
                  <a:ext cx="42608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300</a:t>
                  </a:r>
                </a:p>
              </p:txBody>
            </p:sp>
            <p:sp>
              <p:nvSpPr>
                <p:cNvPr id="627" name="TextBox 626">
                  <a:extLst>
                    <a:ext uri="{FF2B5EF4-FFF2-40B4-BE49-F238E27FC236}">
                      <a16:creationId xmlns:a16="http://schemas.microsoft.com/office/drawing/2014/main" id="{43A8AAB6-743B-344B-972F-FB7EA5500BAE}"/>
                    </a:ext>
                  </a:extLst>
                </p:cNvPr>
                <p:cNvSpPr txBox="1"/>
                <p:nvPr/>
              </p:nvSpPr>
              <p:spPr>
                <a:xfrm rot="16200000">
                  <a:off x="5476517" y="5809298"/>
                  <a:ext cx="42608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350</a:t>
                  </a:r>
                </a:p>
              </p:txBody>
            </p:sp>
            <p:sp>
              <p:nvSpPr>
                <p:cNvPr id="628" name="TextBox 627">
                  <a:extLst>
                    <a:ext uri="{FF2B5EF4-FFF2-40B4-BE49-F238E27FC236}">
                      <a16:creationId xmlns:a16="http://schemas.microsoft.com/office/drawing/2014/main" id="{6E53FDDA-C780-F446-AF61-0692FB02775B}"/>
                    </a:ext>
                  </a:extLst>
                </p:cNvPr>
                <p:cNvSpPr txBox="1"/>
                <p:nvPr/>
              </p:nvSpPr>
              <p:spPr>
                <a:xfrm rot="16200000">
                  <a:off x="5654897" y="5809298"/>
                  <a:ext cx="42608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400</a:t>
                  </a:r>
                </a:p>
              </p:txBody>
            </p:sp>
            <p:sp>
              <p:nvSpPr>
                <p:cNvPr id="629" name="TextBox 628">
                  <a:extLst>
                    <a:ext uri="{FF2B5EF4-FFF2-40B4-BE49-F238E27FC236}">
                      <a16:creationId xmlns:a16="http://schemas.microsoft.com/office/drawing/2014/main" id="{0C890A68-AC03-7B40-AA93-EDBE70ECB440}"/>
                    </a:ext>
                  </a:extLst>
                </p:cNvPr>
                <p:cNvSpPr txBox="1"/>
                <p:nvPr/>
              </p:nvSpPr>
              <p:spPr>
                <a:xfrm rot="16200000">
                  <a:off x="5841118" y="5817765"/>
                  <a:ext cx="42608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450</a:t>
                  </a:r>
                </a:p>
              </p:txBody>
            </p:sp>
            <p:cxnSp>
              <p:nvCxnSpPr>
                <p:cNvPr id="630" name="Straight Connector 629">
                  <a:extLst>
                    <a:ext uri="{FF2B5EF4-FFF2-40B4-BE49-F238E27FC236}">
                      <a16:creationId xmlns:a16="http://schemas.microsoft.com/office/drawing/2014/main" id="{73836DAB-8D0C-CB4C-8B73-82211626CD7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234007" y="5730853"/>
                  <a:ext cx="0" cy="10080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31" name="TextBox 630">
                  <a:extLst>
                    <a:ext uri="{FF2B5EF4-FFF2-40B4-BE49-F238E27FC236}">
                      <a16:creationId xmlns:a16="http://schemas.microsoft.com/office/drawing/2014/main" id="{C011C6EC-B50A-704A-86BD-2BA7CBFF2323}"/>
                    </a:ext>
                  </a:extLst>
                </p:cNvPr>
                <p:cNvSpPr txBox="1"/>
                <p:nvPr/>
              </p:nvSpPr>
              <p:spPr>
                <a:xfrm rot="16200000">
                  <a:off x="6015825" y="5819093"/>
                  <a:ext cx="42608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500</a:t>
                  </a:r>
                </a:p>
              </p:txBody>
            </p:sp>
          </p:grpSp>
          <p:grpSp>
            <p:nvGrpSpPr>
              <p:cNvPr id="533" name="Group 532">
                <a:extLst>
                  <a:ext uri="{FF2B5EF4-FFF2-40B4-BE49-F238E27FC236}">
                    <a16:creationId xmlns:a16="http://schemas.microsoft.com/office/drawing/2014/main" id="{5607A36E-776C-FA43-9905-B23DAB8D873B}"/>
                  </a:ext>
                </a:extLst>
              </p:cNvPr>
              <p:cNvGrpSpPr/>
              <p:nvPr/>
            </p:nvGrpSpPr>
            <p:grpSpPr>
              <a:xfrm>
                <a:off x="3087965" y="3571191"/>
                <a:ext cx="3060172" cy="246221"/>
                <a:chOff x="3087965" y="3571191"/>
                <a:chExt cx="3060172" cy="246221"/>
              </a:xfrm>
            </p:grpSpPr>
            <p:sp>
              <p:nvSpPr>
                <p:cNvPr id="597" name="TextBox 596">
                  <a:extLst>
                    <a:ext uri="{FF2B5EF4-FFF2-40B4-BE49-F238E27FC236}">
                      <a16:creationId xmlns:a16="http://schemas.microsoft.com/office/drawing/2014/main" id="{CEF57F81-87CD-0643-AE37-92B0ABB9E5A4}"/>
                    </a:ext>
                  </a:extLst>
                </p:cNvPr>
                <p:cNvSpPr txBox="1"/>
                <p:nvPr/>
              </p:nvSpPr>
              <p:spPr>
                <a:xfrm>
                  <a:off x="3087965" y="3571191"/>
                  <a:ext cx="143568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BolC03g081970.2J</a:t>
                  </a:r>
                </a:p>
              </p:txBody>
            </p:sp>
            <p:cxnSp>
              <p:nvCxnSpPr>
                <p:cNvPr id="598" name="Straight Connector 597">
                  <a:extLst>
                    <a:ext uri="{FF2B5EF4-FFF2-40B4-BE49-F238E27FC236}">
                      <a16:creationId xmlns:a16="http://schemas.microsoft.com/office/drawing/2014/main" id="{F9F72563-BB07-AB4E-B1EE-AE3D7E430F6C}"/>
                    </a:ext>
                  </a:extLst>
                </p:cNvPr>
                <p:cNvCxnSpPr/>
                <p:nvPr/>
              </p:nvCxnSpPr>
              <p:spPr>
                <a:xfrm>
                  <a:off x="4456136" y="3704439"/>
                  <a:ext cx="1692001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99" name="Diamond 598">
                  <a:extLst>
                    <a:ext uri="{FF2B5EF4-FFF2-40B4-BE49-F238E27FC236}">
                      <a16:creationId xmlns:a16="http://schemas.microsoft.com/office/drawing/2014/main" id="{A0B1E8C4-F112-A745-AD84-918D44B68F3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453483" y="3637073"/>
                  <a:ext cx="72000" cy="128102"/>
                </a:xfrm>
                <a:prstGeom prst="diamond">
                  <a:avLst/>
                </a:prstGeom>
                <a:solidFill>
                  <a:srgbClr val="7030A0"/>
                </a:solidFill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0" name="Diamond 599">
                  <a:extLst>
                    <a:ext uri="{FF2B5EF4-FFF2-40B4-BE49-F238E27FC236}">
                      <a16:creationId xmlns:a16="http://schemas.microsoft.com/office/drawing/2014/main" id="{025B3CD2-AD6B-BB4A-9CE2-996965CCD54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552875" y="3637073"/>
                  <a:ext cx="108000" cy="128102"/>
                </a:xfrm>
                <a:prstGeom prst="diamond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1" name="Diamond 600">
                  <a:extLst>
                    <a:ext uri="{FF2B5EF4-FFF2-40B4-BE49-F238E27FC236}">
                      <a16:creationId xmlns:a16="http://schemas.microsoft.com/office/drawing/2014/main" id="{4C8F6B4B-E822-344F-A8B4-0ACD9915C65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721176" y="3637073"/>
                  <a:ext cx="162000" cy="128102"/>
                </a:xfrm>
                <a:prstGeom prst="diamond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2" name="Diamond 601">
                  <a:extLst>
                    <a:ext uri="{FF2B5EF4-FFF2-40B4-BE49-F238E27FC236}">
                      <a16:creationId xmlns:a16="http://schemas.microsoft.com/office/drawing/2014/main" id="{960B8D0A-1421-AD46-B00D-3F4BD9644E2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917307" y="3637073"/>
                  <a:ext cx="90000" cy="128102"/>
                </a:xfrm>
                <a:prstGeom prst="diamond">
                  <a:avLst/>
                </a:prstGeom>
                <a:solidFill>
                  <a:srgbClr val="00B0F0"/>
                </a:solidFill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3" name="Diamond 602">
                  <a:extLst>
                    <a:ext uri="{FF2B5EF4-FFF2-40B4-BE49-F238E27FC236}">
                      <a16:creationId xmlns:a16="http://schemas.microsoft.com/office/drawing/2014/main" id="{933D48FD-DB18-DC40-8E59-F4979DB2651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043202" y="3637073"/>
                  <a:ext cx="144000" cy="128102"/>
                </a:xfrm>
                <a:prstGeom prst="diamond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4" name="Diamond 603">
                  <a:extLst>
                    <a:ext uri="{FF2B5EF4-FFF2-40B4-BE49-F238E27FC236}">
                      <a16:creationId xmlns:a16="http://schemas.microsoft.com/office/drawing/2014/main" id="{432B5E16-4ABE-DD45-9088-A0FB48E8F89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208854" y="3637073"/>
                  <a:ext cx="115200" cy="128102"/>
                </a:xfrm>
                <a:prstGeom prst="diamond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5" name="Diamond 604">
                  <a:extLst>
                    <a:ext uri="{FF2B5EF4-FFF2-40B4-BE49-F238E27FC236}">
                      <a16:creationId xmlns:a16="http://schemas.microsoft.com/office/drawing/2014/main" id="{20AFC240-515C-EC4F-A8CE-7BAC3307038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344026" y="3637073"/>
                  <a:ext cx="162000" cy="128102"/>
                </a:xfrm>
                <a:prstGeom prst="diamond">
                  <a:avLst/>
                </a:prstGeom>
                <a:solidFill>
                  <a:srgbClr val="92D050"/>
                </a:solidFill>
                <a:ln>
                  <a:solidFill>
                    <a:srgbClr val="92D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6" name="Diamond 605">
                  <a:extLst>
                    <a:ext uri="{FF2B5EF4-FFF2-40B4-BE49-F238E27FC236}">
                      <a16:creationId xmlns:a16="http://schemas.microsoft.com/office/drawing/2014/main" id="{0D649DB4-0D7F-014E-9B3F-60940BD7CE2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524254" y="3637073"/>
                  <a:ext cx="144000" cy="128102"/>
                </a:xfrm>
                <a:prstGeom prst="diamond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7" name="Diamond 606">
                  <a:extLst>
                    <a:ext uri="{FF2B5EF4-FFF2-40B4-BE49-F238E27FC236}">
                      <a16:creationId xmlns:a16="http://schemas.microsoft.com/office/drawing/2014/main" id="{CB31A983-9FA9-964F-A612-F6B5874558C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700507" y="3637073"/>
                  <a:ext cx="72000" cy="128102"/>
                </a:xfrm>
                <a:prstGeom prst="diamond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8" name="Diamond 607">
                  <a:extLst>
                    <a:ext uri="{FF2B5EF4-FFF2-40B4-BE49-F238E27FC236}">
                      <a16:creationId xmlns:a16="http://schemas.microsoft.com/office/drawing/2014/main" id="{83DE11B2-8412-144B-A225-FBB62F613B9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778697" y="3637073"/>
                  <a:ext cx="126000" cy="128102"/>
                </a:xfrm>
                <a:prstGeom prst="diamond">
                  <a:avLst/>
                </a:prstGeom>
                <a:solidFill>
                  <a:srgbClr val="FF40FF"/>
                </a:solidFill>
                <a:ln>
                  <a:solidFill>
                    <a:srgbClr val="FF4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34" name="Group 533">
                <a:extLst>
                  <a:ext uri="{FF2B5EF4-FFF2-40B4-BE49-F238E27FC236}">
                    <a16:creationId xmlns:a16="http://schemas.microsoft.com/office/drawing/2014/main" id="{F0DCF339-A3C5-464B-9CDA-0163C5D3948D}"/>
                  </a:ext>
                </a:extLst>
              </p:cNvPr>
              <p:cNvGrpSpPr/>
              <p:nvPr/>
            </p:nvGrpSpPr>
            <p:grpSpPr>
              <a:xfrm>
                <a:off x="3376724" y="3818038"/>
                <a:ext cx="2774183" cy="246221"/>
                <a:chOff x="3373954" y="3582510"/>
                <a:chExt cx="2774183" cy="246221"/>
              </a:xfrm>
            </p:grpSpPr>
            <p:sp>
              <p:nvSpPr>
                <p:cNvPr id="585" name="TextBox 584">
                  <a:extLst>
                    <a:ext uri="{FF2B5EF4-FFF2-40B4-BE49-F238E27FC236}">
                      <a16:creationId xmlns:a16="http://schemas.microsoft.com/office/drawing/2014/main" id="{BFEC46AF-6687-DA4D-BBFD-220C0145FA11}"/>
                    </a:ext>
                  </a:extLst>
                </p:cNvPr>
                <p:cNvSpPr txBox="1"/>
                <p:nvPr/>
              </p:nvSpPr>
              <p:spPr>
                <a:xfrm>
                  <a:off x="3373954" y="3582510"/>
                  <a:ext cx="129770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BolC3t21150H</a:t>
                  </a:r>
                </a:p>
              </p:txBody>
            </p:sp>
            <p:cxnSp>
              <p:nvCxnSpPr>
                <p:cNvPr id="586" name="Straight Connector 585">
                  <a:extLst>
                    <a:ext uri="{FF2B5EF4-FFF2-40B4-BE49-F238E27FC236}">
                      <a16:creationId xmlns:a16="http://schemas.microsoft.com/office/drawing/2014/main" id="{8E0376F2-8297-A24C-B8F6-98033A648DAA}"/>
                    </a:ext>
                  </a:extLst>
                </p:cNvPr>
                <p:cNvCxnSpPr/>
                <p:nvPr/>
              </p:nvCxnSpPr>
              <p:spPr>
                <a:xfrm>
                  <a:off x="4456136" y="3704439"/>
                  <a:ext cx="1692001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87" name="Diamond 586">
                  <a:extLst>
                    <a:ext uri="{FF2B5EF4-FFF2-40B4-BE49-F238E27FC236}">
                      <a16:creationId xmlns:a16="http://schemas.microsoft.com/office/drawing/2014/main" id="{054A2117-9B6D-F546-B75D-5BD05BCCA51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453483" y="3637073"/>
                  <a:ext cx="72000" cy="128102"/>
                </a:xfrm>
                <a:prstGeom prst="diamond">
                  <a:avLst/>
                </a:prstGeom>
                <a:solidFill>
                  <a:srgbClr val="7030A0"/>
                </a:solidFill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8" name="Diamond 587">
                  <a:extLst>
                    <a:ext uri="{FF2B5EF4-FFF2-40B4-BE49-F238E27FC236}">
                      <a16:creationId xmlns:a16="http://schemas.microsoft.com/office/drawing/2014/main" id="{1777A120-7EB4-D849-8D0B-C07980AAC8B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552875" y="3637073"/>
                  <a:ext cx="108000" cy="128102"/>
                </a:xfrm>
                <a:prstGeom prst="diamond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9" name="Diamond 588">
                  <a:extLst>
                    <a:ext uri="{FF2B5EF4-FFF2-40B4-BE49-F238E27FC236}">
                      <a16:creationId xmlns:a16="http://schemas.microsoft.com/office/drawing/2014/main" id="{323D0F26-F51A-0247-8AF6-159A203DA5D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721176" y="3637073"/>
                  <a:ext cx="162000" cy="128102"/>
                </a:xfrm>
                <a:prstGeom prst="diamond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0" name="Diamond 589">
                  <a:extLst>
                    <a:ext uri="{FF2B5EF4-FFF2-40B4-BE49-F238E27FC236}">
                      <a16:creationId xmlns:a16="http://schemas.microsoft.com/office/drawing/2014/main" id="{E116FC0F-9E7A-CE40-8DC8-BF7EFD119C5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917307" y="3637073"/>
                  <a:ext cx="90000" cy="128102"/>
                </a:xfrm>
                <a:prstGeom prst="diamond">
                  <a:avLst/>
                </a:prstGeom>
                <a:solidFill>
                  <a:srgbClr val="00B0F0"/>
                </a:solidFill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1" name="Diamond 590">
                  <a:extLst>
                    <a:ext uri="{FF2B5EF4-FFF2-40B4-BE49-F238E27FC236}">
                      <a16:creationId xmlns:a16="http://schemas.microsoft.com/office/drawing/2014/main" id="{D2C609CD-BF5C-1D40-A384-642498A9C1F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043202" y="3637073"/>
                  <a:ext cx="144000" cy="128102"/>
                </a:xfrm>
                <a:prstGeom prst="diamond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2" name="Diamond 591">
                  <a:extLst>
                    <a:ext uri="{FF2B5EF4-FFF2-40B4-BE49-F238E27FC236}">
                      <a16:creationId xmlns:a16="http://schemas.microsoft.com/office/drawing/2014/main" id="{94AAD20F-4BC2-B040-B99C-F51D4A2A176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208854" y="3637073"/>
                  <a:ext cx="115200" cy="128102"/>
                </a:xfrm>
                <a:prstGeom prst="diamond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3" name="Diamond 592">
                  <a:extLst>
                    <a:ext uri="{FF2B5EF4-FFF2-40B4-BE49-F238E27FC236}">
                      <a16:creationId xmlns:a16="http://schemas.microsoft.com/office/drawing/2014/main" id="{A0E0A1C6-B275-DD45-885A-3C75A20EF4C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339209" y="3637073"/>
                  <a:ext cx="162000" cy="128102"/>
                </a:xfrm>
                <a:prstGeom prst="diamond">
                  <a:avLst/>
                </a:prstGeom>
                <a:solidFill>
                  <a:srgbClr val="92D050"/>
                </a:solidFill>
                <a:ln>
                  <a:solidFill>
                    <a:srgbClr val="92D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4" name="Diamond 593">
                  <a:extLst>
                    <a:ext uri="{FF2B5EF4-FFF2-40B4-BE49-F238E27FC236}">
                      <a16:creationId xmlns:a16="http://schemas.microsoft.com/office/drawing/2014/main" id="{65334C48-685F-B648-A0E4-51C177EF54D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529437" y="3637073"/>
                  <a:ext cx="144000" cy="128102"/>
                </a:xfrm>
                <a:prstGeom prst="diamond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5" name="Diamond 594">
                  <a:extLst>
                    <a:ext uri="{FF2B5EF4-FFF2-40B4-BE49-F238E27FC236}">
                      <a16:creationId xmlns:a16="http://schemas.microsoft.com/office/drawing/2014/main" id="{ECBF3BE2-E29D-CB4F-B2C9-88359ECB328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700629" y="3637073"/>
                  <a:ext cx="72000" cy="128102"/>
                </a:xfrm>
                <a:prstGeom prst="diamond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6" name="Diamond 595">
                  <a:extLst>
                    <a:ext uri="{FF2B5EF4-FFF2-40B4-BE49-F238E27FC236}">
                      <a16:creationId xmlns:a16="http://schemas.microsoft.com/office/drawing/2014/main" id="{DE94167E-2B81-354D-8C36-2A3C5083A2B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778819" y="3637073"/>
                  <a:ext cx="126000" cy="128102"/>
                </a:xfrm>
                <a:prstGeom prst="diamond">
                  <a:avLst/>
                </a:prstGeom>
                <a:solidFill>
                  <a:srgbClr val="FF40FF"/>
                </a:solidFill>
                <a:ln>
                  <a:solidFill>
                    <a:srgbClr val="FF4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35" name="Group 534">
                <a:extLst>
                  <a:ext uri="{FF2B5EF4-FFF2-40B4-BE49-F238E27FC236}">
                    <a16:creationId xmlns:a16="http://schemas.microsoft.com/office/drawing/2014/main" id="{A846D9D4-CA39-C24F-893A-EB2D54C52FBC}"/>
                  </a:ext>
                </a:extLst>
              </p:cNvPr>
              <p:cNvGrpSpPr/>
              <p:nvPr/>
            </p:nvGrpSpPr>
            <p:grpSpPr>
              <a:xfrm>
                <a:off x="3506626" y="4045255"/>
                <a:ext cx="2638738" cy="246221"/>
                <a:chOff x="3509399" y="3582510"/>
                <a:chExt cx="2638738" cy="246221"/>
              </a:xfrm>
            </p:grpSpPr>
            <p:sp>
              <p:nvSpPr>
                <p:cNvPr id="574" name="TextBox 573">
                  <a:extLst>
                    <a:ext uri="{FF2B5EF4-FFF2-40B4-BE49-F238E27FC236}">
                      <a16:creationId xmlns:a16="http://schemas.microsoft.com/office/drawing/2014/main" id="{E9C20299-1780-284B-9B01-4CA9ED0A55EE}"/>
                    </a:ext>
                  </a:extLst>
                </p:cNvPr>
                <p:cNvSpPr txBox="1"/>
                <p:nvPr/>
              </p:nvSpPr>
              <p:spPr>
                <a:xfrm>
                  <a:off x="3509399" y="3582510"/>
                  <a:ext cx="10254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Bo3g175310</a:t>
                  </a:r>
                </a:p>
              </p:txBody>
            </p:sp>
            <p:cxnSp>
              <p:nvCxnSpPr>
                <p:cNvPr id="575" name="Straight Connector 574">
                  <a:extLst>
                    <a:ext uri="{FF2B5EF4-FFF2-40B4-BE49-F238E27FC236}">
                      <a16:creationId xmlns:a16="http://schemas.microsoft.com/office/drawing/2014/main" id="{D7101C28-5C87-564A-9000-79AAA44697BA}"/>
                    </a:ext>
                  </a:extLst>
                </p:cNvPr>
                <p:cNvCxnSpPr/>
                <p:nvPr/>
              </p:nvCxnSpPr>
              <p:spPr>
                <a:xfrm>
                  <a:off x="4456136" y="3704439"/>
                  <a:ext cx="1692001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76" name="Diamond 575">
                  <a:extLst>
                    <a:ext uri="{FF2B5EF4-FFF2-40B4-BE49-F238E27FC236}">
                      <a16:creationId xmlns:a16="http://schemas.microsoft.com/office/drawing/2014/main" id="{CDA1C1F0-D7C2-D949-92F3-BF1C836C3A5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453483" y="3637073"/>
                  <a:ext cx="72000" cy="128102"/>
                </a:xfrm>
                <a:prstGeom prst="diamond">
                  <a:avLst/>
                </a:prstGeom>
                <a:solidFill>
                  <a:srgbClr val="7030A0"/>
                </a:solidFill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7" name="Diamond 576">
                  <a:extLst>
                    <a:ext uri="{FF2B5EF4-FFF2-40B4-BE49-F238E27FC236}">
                      <a16:creationId xmlns:a16="http://schemas.microsoft.com/office/drawing/2014/main" id="{B772F39B-47C4-8E42-9F46-3E6685BF781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552875" y="3637073"/>
                  <a:ext cx="108000" cy="128102"/>
                </a:xfrm>
                <a:prstGeom prst="diamond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8" name="Diamond 577">
                  <a:extLst>
                    <a:ext uri="{FF2B5EF4-FFF2-40B4-BE49-F238E27FC236}">
                      <a16:creationId xmlns:a16="http://schemas.microsoft.com/office/drawing/2014/main" id="{1978A8BC-84E4-5342-B2D9-1BA93042E56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923206" y="3637073"/>
                  <a:ext cx="90000" cy="128102"/>
                </a:xfrm>
                <a:prstGeom prst="diamond">
                  <a:avLst/>
                </a:prstGeom>
                <a:solidFill>
                  <a:srgbClr val="00B0F0"/>
                </a:solidFill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9" name="Diamond 578">
                  <a:extLst>
                    <a:ext uri="{FF2B5EF4-FFF2-40B4-BE49-F238E27FC236}">
                      <a16:creationId xmlns:a16="http://schemas.microsoft.com/office/drawing/2014/main" id="{E6215BB3-3D64-E540-8377-2BC0E8F0E27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049223" y="3637073"/>
                  <a:ext cx="144000" cy="128102"/>
                </a:xfrm>
                <a:prstGeom prst="diamond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0" name="Diamond 579">
                  <a:extLst>
                    <a:ext uri="{FF2B5EF4-FFF2-40B4-BE49-F238E27FC236}">
                      <a16:creationId xmlns:a16="http://schemas.microsoft.com/office/drawing/2014/main" id="{7B7D637C-F5F8-DB40-ADE5-726AC607665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219691" y="3637073"/>
                  <a:ext cx="115200" cy="128102"/>
                </a:xfrm>
                <a:prstGeom prst="diamond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1" name="Diamond 580">
                  <a:extLst>
                    <a:ext uri="{FF2B5EF4-FFF2-40B4-BE49-F238E27FC236}">
                      <a16:creationId xmlns:a16="http://schemas.microsoft.com/office/drawing/2014/main" id="{A4B1C797-C67D-584D-BD49-4E7CBA071D8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353298" y="3637073"/>
                  <a:ext cx="162000" cy="128102"/>
                </a:xfrm>
                <a:prstGeom prst="diamond">
                  <a:avLst/>
                </a:prstGeom>
                <a:solidFill>
                  <a:srgbClr val="92D050"/>
                </a:solidFill>
                <a:ln>
                  <a:solidFill>
                    <a:srgbClr val="92D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2" name="Diamond 581">
                  <a:extLst>
                    <a:ext uri="{FF2B5EF4-FFF2-40B4-BE49-F238E27FC236}">
                      <a16:creationId xmlns:a16="http://schemas.microsoft.com/office/drawing/2014/main" id="{9D9F22B2-3734-4F4B-913B-6FCB6E68330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525214" y="3637073"/>
                  <a:ext cx="144000" cy="128102"/>
                </a:xfrm>
                <a:prstGeom prst="diamond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3" name="Diamond 582">
                  <a:extLst>
                    <a:ext uri="{FF2B5EF4-FFF2-40B4-BE49-F238E27FC236}">
                      <a16:creationId xmlns:a16="http://schemas.microsoft.com/office/drawing/2014/main" id="{F76CFE7A-8B2F-A540-B156-80C0B1F1546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703033" y="3637073"/>
                  <a:ext cx="72000" cy="128102"/>
                </a:xfrm>
                <a:prstGeom prst="diamond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4" name="Diamond 583">
                  <a:extLst>
                    <a:ext uri="{FF2B5EF4-FFF2-40B4-BE49-F238E27FC236}">
                      <a16:creationId xmlns:a16="http://schemas.microsoft.com/office/drawing/2014/main" id="{523BC27F-B0AA-4846-9FC5-B5C3F252504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784478" y="3637073"/>
                  <a:ext cx="126000" cy="128102"/>
                </a:xfrm>
                <a:prstGeom prst="diamond">
                  <a:avLst/>
                </a:prstGeom>
                <a:solidFill>
                  <a:srgbClr val="FF40FF"/>
                </a:solidFill>
                <a:ln>
                  <a:solidFill>
                    <a:srgbClr val="FF4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36" name="Group 535">
                <a:extLst>
                  <a:ext uri="{FF2B5EF4-FFF2-40B4-BE49-F238E27FC236}">
                    <a16:creationId xmlns:a16="http://schemas.microsoft.com/office/drawing/2014/main" id="{53CE5E8C-28A8-B747-801D-F4370ABE4B05}"/>
                  </a:ext>
                </a:extLst>
              </p:cNvPr>
              <p:cNvGrpSpPr/>
              <p:nvPr/>
            </p:nvGrpSpPr>
            <p:grpSpPr>
              <a:xfrm>
                <a:off x="3560650" y="4280716"/>
                <a:ext cx="2581943" cy="246221"/>
                <a:chOff x="3566194" y="3579672"/>
                <a:chExt cx="2581943" cy="246221"/>
              </a:xfrm>
            </p:grpSpPr>
            <p:sp>
              <p:nvSpPr>
                <p:cNvPr id="562" name="TextBox 561">
                  <a:extLst>
                    <a:ext uri="{FF2B5EF4-FFF2-40B4-BE49-F238E27FC236}">
                      <a16:creationId xmlns:a16="http://schemas.microsoft.com/office/drawing/2014/main" id="{AD2A94D1-6914-E74B-94D3-065E49E1380A}"/>
                    </a:ext>
                  </a:extLst>
                </p:cNvPr>
                <p:cNvSpPr txBox="1"/>
                <p:nvPr/>
              </p:nvSpPr>
              <p:spPr>
                <a:xfrm>
                  <a:off x="3566194" y="3579672"/>
                  <a:ext cx="98446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FAD6_KDH</a:t>
                  </a:r>
                </a:p>
              </p:txBody>
            </p:sp>
            <p:cxnSp>
              <p:nvCxnSpPr>
                <p:cNvPr id="563" name="Straight Connector 562">
                  <a:extLst>
                    <a:ext uri="{FF2B5EF4-FFF2-40B4-BE49-F238E27FC236}">
                      <a16:creationId xmlns:a16="http://schemas.microsoft.com/office/drawing/2014/main" id="{9896BF21-999E-E240-A660-F679584D360B}"/>
                    </a:ext>
                  </a:extLst>
                </p:cNvPr>
                <p:cNvCxnSpPr/>
                <p:nvPr/>
              </p:nvCxnSpPr>
              <p:spPr>
                <a:xfrm>
                  <a:off x="4456136" y="3704439"/>
                  <a:ext cx="1692001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64" name="Diamond 563">
                  <a:extLst>
                    <a:ext uri="{FF2B5EF4-FFF2-40B4-BE49-F238E27FC236}">
                      <a16:creationId xmlns:a16="http://schemas.microsoft.com/office/drawing/2014/main" id="{9FC03D34-97EA-FA4A-BEE8-7272BF823AB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453483" y="3637073"/>
                  <a:ext cx="72000" cy="128102"/>
                </a:xfrm>
                <a:prstGeom prst="diamond">
                  <a:avLst/>
                </a:prstGeom>
                <a:solidFill>
                  <a:srgbClr val="7030A0"/>
                </a:solidFill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5" name="Diamond 564">
                  <a:extLst>
                    <a:ext uri="{FF2B5EF4-FFF2-40B4-BE49-F238E27FC236}">
                      <a16:creationId xmlns:a16="http://schemas.microsoft.com/office/drawing/2014/main" id="{7133FD8C-9C2D-C649-895D-91BA771FD91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552875" y="3637073"/>
                  <a:ext cx="108000" cy="128102"/>
                </a:xfrm>
                <a:prstGeom prst="diamond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6" name="Diamond 565">
                  <a:extLst>
                    <a:ext uri="{FF2B5EF4-FFF2-40B4-BE49-F238E27FC236}">
                      <a16:creationId xmlns:a16="http://schemas.microsoft.com/office/drawing/2014/main" id="{4EFE03D9-3144-9045-B2CD-FB9F7F3292E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721176" y="3637073"/>
                  <a:ext cx="162000" cy="128102"/>
                </a:xfrm>
                <a:prstGeom prst="diamond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7" name="Diamond 566">
                  <a:extLst>
                    <a:ext uri="{FF2B5EF4-FFF2-40B4-BE49-F238E27FC236}">
                      <a16:creationId xmlns:a16="http://schemas.microsoft.com/office/drawing/2014/main" id="{5027B2B9-9297-214A-9792-11747482A89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917307" y="3637073"/>
                  <a:ext cx="90000" cy="128102"/>
                </a:xfrm>
                <a:prstGeom prst="diamond">
                  <a:avLst/>
                </a:prstGeom>
                <a:solidFill>
                  <a:srgbClr val="00B0F0"/>
                </a:solidFill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8" name="Diamond 567">
                  <a:extLst>
                    <a:ext uri="{FF2B5EF4-FFF2-40B4-BE49-F238E27FC236}">
                      <a16:creationId xmlns:a16="http://schemas.microsoft.com/office/drawing/2014/main" id="{24D894DB-5FAB-D143-A7C1-2862DFA090F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043202" y="3637073"/>
                  <a:ext cx="144000" cy="128102"/>
                </a:xfrm>
                <a:prstGeom prst="diamond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9" name="Diamond 568">
                  <a:extLst>
                    <a:ext uri="{FF2B5EF4-FFF2-40B4-BE49-F238E27FC236}">
                      <a16:creationId xmlns:a16="http://schemas.microsoft.com/office/drawing/2014/main" id="{1E6DC887-197C-B245-ACA8-8214205A54C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215480" y="3637073"/>
                  <a:ext cx="115200" cy="128102"/>
                </a:xfrm>
                <a:prstGeom prst="diamond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0" name="Diamond 569">
                  <a:extLst>
                    <a:ext uri="{FF2B5EF4-FFF2-40B4-BE49-F238E27FC236}">
                      <a16:creationId xmlns:a16="http://schemas.microsoft.com/office/drawing/2014/main" id="{28199ADA-C7F0-1B41-9ED1-88B42A81D80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344026" y="3637073"/>
                  <a:ext cx="162000" cy="128102"/>
                </a:xfrm>
                <a:prstGeom prst="diamond">
                  <a:avLst/>
                </a:prstGeom>
                <a:solidFill>
                  <a:srgbClr val="92D050"/>
                </a:solidFill>
                <a:ln>
                  <a:solidFill>
                    <a:srgbClr val="92D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1" name="Diamond 570">
                  <a:extLst>
                    <a:ext uri="{FF2B5EF4-FFF2-40B4-BE49-F238E27FC236}">
                      <a16:creationId xmlns:a16="http://schemas.microsoft.com/office/drawing/2014/main" id="{0F4B618E-98B2-E743-A0F2-0E39BD8DFC1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524254" y="3637073"/>
                  <a:ext cx="144000" cy="128102"/>
                </a:xfrm>
                <a:prstGeom prst="diamond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2" name="Diamond 571">
                  <a:extLst>
                    <a:ext uri="{FF2B5EF4-FFF2-40B4-BE49-F238E27FC236}">
                      <a16:creationId xmlns:a16="http://schemas.microsoft.com/office/drawing/2014/main" id="{B9B7A593-8CDC-FB47-98AF-0909307F031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700507" y="3637073"/>
                  <a:ext cx="72000" cy="128102"/>
                </a:xfrm>
                <a:prstGeom prst="diamond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3" name="Diamond 572">
                  <a:extLst>
                    <a:ext uri="{FF2B5EF4-FFF2-40B4-BE49-F238E27FC236}">
                      <a16:creationId xmlns:a16="http://schemas.microsoft.com/office/drawing/2014/main" id="{7F282630-1A1B-AF4F-A777-1D95402C14F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772071" y="3637073"/>
                  <a:ext cx="126000" cy="128102"/>
                </a:xfrm>
                <a:prstGeom prst="diamond">
                  <a:avLst/>
                </a:prstGeom>
                <a:solidFill>
                  <a:srgbClr val="FF40FF"/>
                </a:solidFill>
                <a:ln>
                  <a:solidFill>
                    <a:srgbClr val="FF4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37" name="Group 536">
                <a:extLst>
                  <a:ext uri="{FF2B5EF4-FFF2-40B4-BE49-F238E27FC236}">
                    <a16:creationId xmlns:a16="http://schemas.microsoft.com/office/drawing/2014/main" id="{602DA37D-8E2E-4749-AAD7-EF70965E1859}"/>
                  </a:ext>
                </a:extLst>
              </p:cNvPr>
              <p:cNvGrpSpPr/>
              <p:nvPr/>
            </p:nvGrpSpPr>
            <p:grpSpPr>
              <a:xfrm>
                <a:off x="3393514" y="4539928"/>
                <a:ext cx="2749078" cy="246221"/>
                <a:chOff x="3399059" y="3581191"/>
                <a:chExt cx="2749078" cy="246221"/>
              </a:xfrm>
            </p:grpSpPr>
            <p:sp>
              <p:nvSpPr>
                <p:cNvPr id="550" name="TextBox 549">
                  <a:extLst>
                    <a:ext uri="{FF2B5EF4-FFF2-40B4-BE49-F238E27FC236}">
                      <a16:creationId xmlns:a16="http://schemas.microsoft.com/office/drawing/2014/main" id="{1161E798-4ED9-1F48-B17F-4D436ABA2A5C}"/>
                    </a:ext>
                  </a:extLst>
                </p:cNvPr>
                <p:cNvSpPr txBox="1"/>
                <p:nvPr/>
              </p:nvSpPr>
              <p:spPr>
                <a:xfrm>
                  <a:off x="3399059" y="3581191"/>
                  <a:ext cx="1148545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FAD6_GCP04</a:t>
                  </a:r>
                </a:p>
              </p:txBody>
            </p:sp>
            <p:cxnSp>
              <p:nvCxnSpPr>
                <p:cNvPr id="551" name="Straight Connector 550">
                  <a:extLst>
                    <a:ext uri="{FF2B5EF4-FFF2-40B4-BE49-F238E27FC236}">
                      <a16:creationId xmlns:a16="http://schemas.microsoft.com/office/drawing/2014/main" id="{8E3C13C2-D4D6-A842-9C39-515DE867AC3E}"/>
                    </a:ext>
                  </a:extLst>
                </p:cNvPr>
                <p:cNvCxnSpPr/>
                <p:nvPr/>
              </p:nvCxnSpPr>
              <p:spPr>
                <a:xfrm>
                  <a:off x="4456136" y="3704439"/>
                  <a:ext cx="1692001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52" name="Diamond 551">
                  <a:extLst>
                    <a:ext uri="{FF2B5EF4-FFF2-40B4-BE49-F238E27FC236}">
                      <a16:creationId xmlns:a16="http://schemas.microsoft.com/office/drawing/2014/main" id="{3C5C272F-4E34-EE40-8E21-BBF9FCF023A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453483" y="3637073"/>
                  <a:ext cx="72000" cy="128102"/>
                </a:xfrm>
                <a:prstGeom prst="diamond">
                  <a:avLst/>
                </a:prstGeom>
                <a:solidFill>
                  <a:srgbClr val="7030A0"/>
                </a:solidFill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3" name="Diamond 552">
                  <a:extLst>
                    <a:ext uri="{FF2B5EF4-FFF2-40B4-BE49-F238E27FC236}">
                      <a16:creationId xmlns:a16="http://schemas.microsoft.com/office/drawing/2014/main" id="{61B1A045-AB65-4A45-A77A-E7A7A3E9A9E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552875" y="3637073"/>
                  <a:ext cx="108000" cy="128102"/>
                </a:xfrm>
                <a:prstGeom prst="diamond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4" name="Diamond 553">
                  <a:extLst>
                    <a:ext uri="{FF2B5EF4-FFF2-40B4-BE49-F238E27FC236}">
                      <a16:creationId xmlns:a16="http://schemas.microsoft.com/office/drawing/2014/main" id="{8F22D232-B333-D54F-9A84-778712A91C9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721176" y="3637073"/>
                  <a:ext cx="162000" cy="128102"/>
                </a:xfrm>
                <a:prstGeom prst="diamond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5" name="Diamond 554">
                  <a:extLst>
                    <a:ext uri="{FF2B5EF4-FFF2-40B4-BE49-F238E27FC236}">
                      <a16:creationId xmlns:a16="http://schemas.microsoft.com/office/drawing/2014/main" id="{B520BC12-3F26-CF42-972D-93FA65C4BF0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917307" y="3637073"/>
                  <a:ext cx="90000" cy="128102"/>
                </a:xfrm>
                <a:prstGeom prst="diamond">
                  <a:avLst/>
                </a:prstGeom>
                <a:solidFill>
                  <a:srgbClr val="00B0F0"/>
                </a:solidFill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6" name="Diamond 555">
                  <a:extLst>
                    <a:ext uri="{FF2B5EF4-FFF2-40B4-BE49-F238E27FC236}">
                      <a16:creationId xmlns:a16="http://schemas.microsoft.com/office/drawing/2014/main" id="{BC9C3A39-2CF7-2145-980C-F925E867E32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043202" y="3637073"/>
                  <a:ext cx="144000" cy="128102"/>
                </a:xfrm>
                <a:prstGeom prst="diamond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7" name="Diamond 556">
                  <a:extLst>
                    <a:ext uri="{FF2B5EF4-FFF2-40B4-BE49-F238E27FC236}">
                      <a16:creationId xmlns:a16="http://schemas.microsoft.com/office/drawing/2014/main" id="{17B908F4-F4DF-9A4D-B9F2-C02CE3FC242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215480" y="3637073"/>
                  <a:ext cx="115200" cy="128102"/>
                </a:xfrm>
                <a:prstGeom prst="diamond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8" name="Diamond 557">
                  <a:extLst>
                    <a:ext uri="{FF2B5EF4-FFF2-40B4-BE49-F238E27FC236}">
                      <a16:creationId xmlns:a16="http://schemas.microsoft.com/office/drawing/2014/main" id="{AFB21F78-5D92-F64A-BBFC-449DD57C51E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344026" y="3637073"/>
                  <a:ext cx="162000" cy="128102"/>
                </a:xfrm>
                <a:prstGeom prst="diamond">
                  <a:avLst/>
                </a:prstGeom>
                <a:solidFill>
                  <a:srgbClr val="92D050"/>
                </a:solidFill>
                <a:ln>
                  <a:solidFill>
                    <a:srgbClr val="92D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9" name="Diamond 558">
                  <a:extLst>
                    <a:ext uri="{FF2B5EF4-FFF2-40B4-BE49-F238E27FC236}">
                      <a16:creationId xmlns:a16="http://schemas.microsoft.com/office/drawing/2014/main" id="{C2F93927-D572-8B41-8471-2DB36F31214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524254" y="3637073"/>
                  <a:ext cx="144000" cy="128102"/>
                </a:xfrm>
                <a:prstGeom prst="diamond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0" name="Diamond 559">
                  <a:extLst>
                    <a:ext uri="{FF2B5EF4-FFF2-40B4-BE49-F238E27FC236}">
                      <a16:creationId xmlns:a16="http://schemas.microsoft.com/office/drawing/2014/main" id="{99ED6E7F-A792-A444-8BEB-853542D54F9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700507" y="3637073"/>
                  <a:ext cx="72000" cy="128102"/>
                </a:xfrm>
                <a:prstGeom prst="diamond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1" name="Diamond 560">
                  <a:extLst>
                    <a:ext uri="{FF2B5EF4-FFF2-40B4-BE49-F238E27FC236}">
                      <a16:creationId xmlns:a16="http://schemas.microsoft.com/office/drawing/2014/main" id="{86EB2002-96F1-3842-925A-CB79B303F75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772071" y="3637073"/>
                  <a:ext cx="126000" cy="128102"/>
                </a:xfrm>
                <a:prstGeom prst="diamond">
                  <a:avLst/>
                </a:prstGeom>
                <a:solidFill>
                  <a:srgbClr val="FF40FF"/>
                </a:solidFill>
                <a:ln>
                  <a:solidFill>
                    <a:srgbClr val="FF4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38" name="Group 537">
                <a:extLst>
                  <a:ext uri="{FF2B5EF4-FFF2-40B4-BE49-F238E27FC236}">
                    <a16:creationId xmlns:a16="http://schemas.microsoft.com/office/drawing/2014/main" id="{5CBBEFC6-29AC-8246-BE58-B49A910098B7}"/>
                  </a:ext>
                </a:extLst>
              </p:cNvPr>
              <p:cNvGrpSpPr/>
              <p:nvPr/>
            </p:nvGrpSpPr>
            <p:grpSpPr>
              <a:xfrm>
                <a:off x="3535494" y="3348080"/>
                <a:ext cx="2617563" cy="246221"/>
                <a:chOff x="3530574" y="3579136"/>
                <a:chExt cx="2617563" cy="246221"/>
              </a:xfrm>
            </p:grpSpPr>
            <p:sp>
              <p:nvSpPr>
                <p:cNvPr id="539" name="TextBox 538">
                  <a:extLst>
                    <a:ext uri="{FF2B5EF4-FFF2-40B4-BE49-F238E27FC236}">
                      <a16:creationId xmlns:a16="http://schemas.microsoft.com/office/drawing/2014/main" id="{C039102E-8064-DD4D-9EF8-1AE7810565B2}"/>
                    </a:ext>
                  </a:extLst>
                </p:cNvPr>
                <p:cNvSpPr txBox="1"/>
                <p:nvPr/>
              </p:nvSpPr>
              <p:spPr>
                <a:xfrm>
                  <a:off x="3530574" y="3579136"/>
                  <a:ext cx="98446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AT4G30950</a:t>
                  </a:r>
                </a:p>
              </p:txBody>
            </p:sp>
            <p:cxnSp>
              <p:nvCxnSpPr>
                <p:cNvPr id="540" name="Straight Connector 539">
                  <a:extLst>
                    <a:ext uri="{FF2B5EF4-FFF2-40B4-BE49-F238E27FC236}">
                      <a16:creationId xmlns:a16="http://schemas.microsoft.com/office/drawing/2014/main" id="{00E28F16-A39C-8243-88B1-808B729D499D}"/>
                    </a:ext>
                  </a:extLst>
                </p:cNvPr>
                <p:cNvCxnSpPr/>
                <p:nvPr/>
              </p:nvCxnSpPr>
              <p:spPr>
                <a:xfrm>
                  <a:off x="4456136" y="3704439"/>
                  <a:ext cx="1692001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41" name="Diamond 540">
                  <a:extLst>
                    <a:ext uri="{FF2B5EF4-FFF2-40B4-BE49-F238E27FC236}">
                      <a16:creationId xmlns:a16="http://schemas.microsoft.com/office/drawing/2014/main" id="{9CA2F3BD-0C6E-A842-A4D5-2701A011B22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572967" y="3636647"/>
                  <a:ext cx="108000" cy="128102"/>
                </a:xfrm>
                <a:prstGeom prst="diamond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2" name="Diamond 541">
                  <a:extLst>
                    <a:ext uri="{FF2B5EF4-FFF2-40B4-BE49-F238E27FC236}">
                      <a16:creationId xmlns:a16="http://schemas.microsoft.com/office/drawing/2014/main" id="{C5DF511A-5D12-A544-B4B6-6DC682B88E9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721176" y="3636647"/>
                  <a:ext cx="162000" cy="128102"/>
                </a:xfrm>
                <a:prstGeom prst="diamond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3" name="Diamond 542">
                  <a:extLst>
                    <a:ext uri="{FF2B5EF4-FFF2-40B4-BE49-F238E27FC236}">
                      <a16:creationId xmlns:a16="http://schemas.microsoft.com/office/drawing/2014/main" id="{2FE910B0-8894-6945-8CBA-DA4FB16CD54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917307" y="3636647"/>
                  <a:ext cx="90000" cy="128102"/>
                </a:xfrm>
                <a:prstGeom prst="diamond">
                  <a:avLst/>
                </a:prstGeom>
                <a:solidFill>
                  <a:srgbClr val="00B0F0"/>
                </a:solidFill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4" name="Diamond 543">
                  <a:extLst>
                    <a:ext uri="{FF2B5EF4-FFF2-40B4-BE49-F238E27FC236}">
                      <a16:creationId xmlns:a16="http://schemas.microsoft.com/office/drawing/2014/main" id="{75115741-85C7-1348-AAA7-DF7ADC572A4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043202" y="3636647"/>
                  <a:ext cx="144000" cy="128102"/>
                </a:xfrm>
                <a:prstGeom prst="diamond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5" name="Diamond 544">
                  <a:extLst>
                    <a:ext uri="{FF2B5EF4-FFF2-40B4-BE49-F238E27FC236}">
                      <a16:creationId xmlns:a16="http://schemas.microsoft.com/office/drawing/2014/main" id="{E96FCA16-68AA-0044-92F3-2062C822B79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208854" y="3636647"/>
                  <a:ext cx="115200" cy="128102"/>
                </a:xfrm>
                <a:prstGeom prst="diamond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6" name="Diamond 545">
                  <a:extLst>
                    <a:ext uri="{FF2B5EF4-FFF2-40B4-BE49-F238E27FC236}">
                      <a16:creationId xmlns:a16="http://schemas.microsoft.com/office/drawing/2014/main" id="{F56C11FA-C664-3141-939A-21B4C1D6BA3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344026" y="3636647"/>
                  <a:ext cx="162000" cy="128102"/>
                </a:xfrm>
                <a:prstGeom prst="diamond">
                  <a:avLst/>
                </a:prstGeom>
                <a:solidFill>
                  <a:srgbClr val="92D050"/>
                </a:solidFill>
                <a:ln>
                  <a:solidFill>
                    <a:srgbClr val="92D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7" name="Diamond 546">
                  <a:extLst>
                    <a:ext uri="{FF2B5EF4-FFF2-40B4-BE49-F238E27FC236}">
                      <a16:creationId xmlns:a16="http://schemas.microsoft.com/office/drawing/2014/main" id="{6714CCDD-A324-AB4C-B3CE-D13D40AB203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537506" y="3636647"/>
                  <a:ext cx="144000" cy="128102"/>
                </a:xfrm>
                <a:prstGeom prst="diamond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8" name="Diamond 547">
                  <a:extLst>
                    <a:ext uri="{FF2B5EF4-FFF2-40B4-BE49-F238E27FC236}">
                      <a16:creationId xmlns:a16="http://schemas.microsoft.com/office/drawing/2014/main" id="{1874336A-562C-AB46-8516-6942B187408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700507" y="3636647"/>
                  <a:ext cx="72000" cy="128102"/>
                </a:xfrm>
                <a:prstGeom prst="diamond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9" name="Diamond 548">
                  <a:extLst>
                    <a:ext uri="{FF2B5EF4-FFF2-40B4-BE49-F238E27FC236}">
                      <a16:creationId xmlns:a16="http://schemas.microsoft.com/office/drawing/2014/main" id="{AEBEC374-D959-1743-AE75-F177F838A86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798361" y="3636647"/>
                  <a:ext cx="126000" cy="128102"/>
                </a:xfrm>
                <a:prstGeom prst="diamond">
                  <a:avLst/>
                </a:prstGeom>
                <a:solidFill>
                  <a:srgbClr val="FF40FF"/>
                </a:solidFill>
                <a:ln>
                  <a:solidFill>
                    <a:srgbClr val="FF4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530" name="Diamond 529">
              <a:extLst>
                <a:ext uri="{FF2B5EF4-FFF2-40B4-BE49-F238E27FC236}">
                  <a16:creationId xmlns:a16="http://schemas.microsoft.com/office/drawing/2014/main" id="{86D9D1F1-1921-7943-BCF4-306C19A17C59}"/>
                </a:ext>
              </a:extLst>
            </p:cNvPr>
            <p:cNvSpPr>
              <a:spLocks/>
            </p:cNvSpPr>
            <p:nvPr/>
          </p:nvSpPr>
          <p:spPr>
            <a:xfrm>
              <a:off x="3985409" y="5578440"/>
              <a:ext cx="72000" cy="128102"/>
            </a:xfrm>
            <a:prstGeom prst="diamond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Diamond 530">
              <a:extLst>
                <a:ext uri="{FF2B5EF4-FFF2-40B4-BE49-F238E27FC236}">
                  <a16:creationId xmlns:a16="http://schemas.microsoft.com/office/drawing/2014/main" id="{92C7DE3A-E2D9-6E44-B710-085B4B432083}"/>
                </a:ext>
              </a:extLst>
            </p:cNvPr>
            <p:cNvSpPr>
              <a:spLocks/>
            </p:cNvSpPr>
            <p:nvPr/>
          </p:nvSpPr>
          <p:spPr>
            <a:xfrm>
              <a:off x="4249246" y="6277362"/>
              <a:ext cx="162000" cy="128102"/>
            </a:xfrm>
            <a:prstGeom prst="diamond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2" name="Group 631">
            <a:extLst>
              <a:ext uri="{FF2B5EF4-FFF2-40B4-BE49-F238E27FC236}">
                <a16:creationId xmlns:a16="http://schemas.microsoft.com/office/drawing/2014/main" id="{0B7511B9-7289-AE4C-ADEB-9D4B4CC0BA95}"/>
              </a:ext>
            </a:extLst>
          </p:cNvPr>
          <p:cNvGrpSpPr>
            <a:grpSpLocks/>
          </p:cNvGrpSpPr>
          <p:nvPr/>
        </p:nvGrpSpPr>
        <p:grpSpPr>
          <a:xfrm>
            <a:off x="3389867" y="5249933"/>
            <a:ext cx="2794303" cy="2168926"/>
            <a:chOff x="207575" y="5361525"/>
            <a:chExt cx="3225268" cy="2471346"/>
          </a:xfrm>
        </p:grpSpPr>
        <p:grpSp>
          <p:nvGrpSpPr>
            <p:cNvPr id="633" name="Group 632">
              <a:extLst>
                <a:ext uri="{FF2B5EF4-FFF2-40B4-BE49-F238E27FC236}">
                  <a16:creationId xmlns:a16="http://schemas.microsoft.com/office/drawing/2014/main" id="{5FFF38AB-C779-6A42-8FE6-3F6174D4E2C6}"/>
                </a:ext>
              </a:extLst>
            </p:cNvPr>
            <p:cNvGrpSpPr/>
            <p:nvPr/>
          </p:nvGrpSpPr>
          <p:grpSpPr>
            <a:xfrm>
              <a:off x="207575" y="5361525"/>
              <a:ext cx="378420" cy="2462061"/>
              <a:chOff x="987573" y="5198407"/>
              <a:chExt cx="378420" cy="2462061"/>
            </a:xfrm>
          </p:grpSpPr>
          <p:sp>
            <p:nvSpPr>
              <p:cNvPr id="646" name="TextBox 645">
                <a:extLst>
                  <a:ext uri="{FF2B5EF4-FFF2-40B4-BE49-F238E27FC236}">
                    <a16:creationId xmlns:a16="http://schemas.microsoft.com/office/drawing/2014/main" id="{84FF2DE8-1A70-004E-ADF5-C41264C091A0}"/>
                  </a:ext>
                </a:extLst>
              </p:cNvPr>
              <p:cNvSpPr txBox="1"/>
              <p:nvPr/>
            </p:nvSpPr>
            <p:spPr>
              <a:xfrm>
                <a:off x="1079576" y="6930402"/>
                <a:ext cx="28464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647" name="TextBox 646">
                <a:extLst>
                  <a:ext uri="{FF2B5EF4-FFF2-40B4-BE49-F238E27FC236}">
                    <a16:creationId xmlns:a16="http://schemas.microsoft.com/office/drawing/2014/main" id="{9830D5E2-226E-B948-9CAA-3365179863CE}"/>
                  </a:ext>
                </a:extLst>
              </p:cNvPr>
              <p:cNvSpPr txBox="1"/>
              <p:nvPr/>
            </p:nvSpPr>
            <p:spPr>
              <a:xfrm>
                <a:off x="1079576" y="5438062"/>
                <a:ext cx="22290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648" name="TextBox 647">
                <a:extLst>
                  <a:ext uri="{FF2B5EF4-FFF2-40B4-BE49-F238E27FC236}">
                    <a16:creationId xmlns:a16="http://schemas.microsoft.com/office/drawing/2014/main" id="{10522170-C9C0-2841-BFDB-F19712ABFCF2}"/>
                  </a:ext>
                </a:extLst>
              </p:cNvPr>
              <p:cNvSpPr txBox="1"/>
              <p:nvPr/>
            </p:nvSpPr>
            <p:spPr>
              <a:xfrm>
                <a:off x="1033575" y="6679523"/>
                <a:ext cx="3324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7</a:t>
                </a:r>
              </a:p>
            </p:txBody>
          </p:sp>
          <p:sp>
            <p:nvSpPr>
              <p:cNvPr id="649" name="TextBox 648">
                <a:extLst>
                  <a:ext uri="{FF2B5EF4-FFF2-40B4-BE49-F238E27FC236}">
                    <a16:creationId xmlns:a16="http://schemas.microsoft.com/office/drawing/2014/main" id="{A94EF25B-1872-754A-A6C2-7EB68A673270}"/>
                  </a:ext>
                </a:extLst>
              </p:cNvPr>
              <p:cNvSpPr txBox="1"/>
              <p:nvPr/>
            </p:nvSpPr>
            <p:spPr>
              <a:xfrm>
                <a:off x="1027330" y="5695557"/>
                <a:ext cx="3324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3</a:t>
                </a:r>
              </a:p>
            </p:txBody>
          </p:sp>
          <p:sp>
            <p:nvSpPr>
              <p:cNvPr id="650" name="TextBox 649">
                <a:extLst>
                  <a:ext uri="{FF2B5EF4-FFF2-40B4-BE49-F238E27FC236}">
                    <a16:creationId xmlns:a16="http://schemas.microsoft.com/office/drawing/2014/main" id="{DE18CFCC-C9DD-6749-B785-8859FAC5C1A2}"/>
                  </a:ext>
                </a:extLst>
              </p:cNvPr>
              <p:cNvSpPr txBox="1"/>
              <p:nvPr/>
            </p:nvSpPr>
            <p:spPr>
              <a:xfrm>
                <a:off x="987573" y="7414247"/>
                <a:ext cx="37397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  <p:sp>
            <p:nvSpPr>
              <p:cNvPr id="651" name="TextBox 650">
                <a:extLst>
                  <a:ext uri="{FF2B5EF4-FFF2-40B4-BE49-F238E27FC236}">
                    <a16:creationId xmlns:a16="http://schemas.microsoft.com/office/drawing/2014/main" id="{25DCD69C-69E7-B441-ABC1-2DF0DDA4FBA2}"/>
                  </a:ext>
                </a:extLst>
              </p:cNvPr>
              <p:cNvSpPr txBox="1"/>
              <p:nvPr/>
            </p:nvSpPr>
            <p:spPr>
              <a:xfrm>
                <a:off x="1079576" y="5198407"/>
                <a:ext cx="25980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652" name="TextBox 651">
                <a:extLst>
                  <a:ext uri="{FF2B5EF4-FFF2-40B4-BE49-F238E27FC236}">
                    <a16:creationId xmlns:a16="http://schemas.microsoft.com/office/drawing/2014/main" id="{B889B8BA-C60C-864B-961E-607262A4792D}"/>
                  </a:ext>
                </a:extLst>
              </p:cNvPr>
              <p:cNvSpPr txBox="1"/>
              <p:nvPr/>
            </p:nvSpPr>
            <p:spPr>
              <a:xfrm>
                <a:off x="1079576" y="6427647"/>
                <a:ext cx="19741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  <p:sp>
            <p:nvSpPr>
              <p:cNvPr id="653" name="TextBox 652">
                <a:extLst>
                  <a:ext uri="{FF2B5EF4-FFF2-40B4-BE49-F238E27FC236}">
                    <a16:creationId xmlns:a16="http://schemas.microsoft.com/office/drawing/2014/main" id="{545479DC-AA23-BB4A-B3A5-853C432DE398}"/>
                  </a:ext>
                </a:extLst>
              </p:cNvPr>
              <p:cNvSpPr txBox="1"/>
              <p:nvPr/>
            </p:nvSpPr>
            <p:spPr>
              <a:xfrm>
                <a:off x="1079576" y="6185546"/>
                <a:ext cx="2068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654" name="TextBox 653">
                <a:extLst>
                  <a:ext uri="{FF2B5EF4-FFF2-40B4-BE49-F238E27FC236}">
                    <a16:creationId xmlns:a16="http://schemas.microsoft.com/office/drawing/2014/main" id="{74FA8251-CEF8-2543-A8DF-8072888E8299}"/>
                  </a:ext>
                </a:extLst>
              </p:cNvPr>
              <p:cNvSpPr txBox="1"/>
              <p:nvPr/>
            </p:nvSpPr>
            <p:spPr>
              <a:xfrm>
                <a:off x="1079576" y="7167085"/>
                <a:ext cx="28065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655" name="TextBox 654">
                <a:extLst>
                  <a:ext uri="{FF2B5EF4-FFF2-40B4-BE49-F238E27FC236}">
                    <a16:creationId xmlns:a16="http://schemas.microsoft.com/office/drawing/2014/main" id="{0C22E9C1-A809-284F-8A57-7047613D0E34}"/>
                  </a:ext>
                </a:extLst>
              </p:cNvPr>
              <p:cNvSpPr txBox="1"/>
              <p:nvPr/>
            </p:nvSpPr>
            <p:spPr>
              <a:xfrm>
                <a:off x="1079576" y="5953047"/>
                <a:ext cx="2084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</p:grpSp>
        <p:grpSp>
          <p:nvGrpSpPr>
            <p:cNvPr id="634" name="Group 633">
              <a:extLst>
                <a:ext uri="{FF2B5EF4-FFF2-40B4-BE49-F238E27FC236}">
                  <a16:creationId xmlns:a16="http://schemas.microsoft.com/office/drawing/2014/main" id="{1AE9E794-8B61-3549-8D63-E54AFA060B4D}"/>
                </a:ext>
              </a:extLst>
            </p:cNvPr>
            <p:cNvGrpSpPr/>
            <p:nvPr/>
          </p:nvGrpSpPr>
          <p:grpSpPr>
            <a:xfrm>
              <a:off x="510225" y="5428206"/>
              <a:ext cx="108000" cy="2332854"/>
              <a:chOff x="1356483" y="5265088"/>
              <a:chExt cx="108000" cy="2332854"/>
            </a:xfrm>
          </p:grpSpPr>
          <p:sp>
            <p:nvSpPr>
              <p:cNvPr id="636" name="Diamond 635">
                <a:extLst>
                  <a:ext uri="{FF2B5EF4-FFF2-40B4-BE49-F238E27FC236}">
                    <a16:creationId xmlns:a16="http://schemas.microsoft.com/office/drawing/2014/main" id="{7A53BB21-4196-6540-AE60-27CE6BB4476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56483" y="5265088"/>
                <a:ext cx="108000" cy="128102"/>
              </a:xfrm>
              <a:prstGeom prst="diamond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7" name="Diamond 636">
                <a:extLst>
                  <a:ext uri="{FF2B5EF4-FFF2-40B4-BE49-F238E27FC236}">
                    <a16:creationId xmlns:a16="http://schemas.microsoft.com/office/drawing/2014/main" id="{F7B97C07-752A-4046-89E2-564625E86C8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56483" y="5517308"/>
                <a:ext cx="108000" cy="128102"/>
              </a:xfrm>
              <a:prstGeom prst="diamond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8" name="Diamond 637">
                <a:extLst>
                  <a:ext uri="{FF2B5EF4-FFF2-40B4-BE49-F238E27FC236}">
                    <a16:creationId xmlns:a16="http://schemas.microsoft.com/office/drawing/2014/main" id="{71CE9BAC-D72D-1B41-9CB3-C28DDC03737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56483" y="5763592"/>
                <a:ext cx="108000" cy="128102"/>
              </a:xfrm>
              <a:prstGeom prst="diamond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9" name="Diamond 638">
                <a:extLst>
                  <a:ext uri="{FF2B5EF4-FFF2-40B4-BE49-F238E27FC236}">
                    <a16:creationId xmlns:a16="http://schemas.microsoft.com/office/drawing/2014/main" id="{EF63FA64-EABA-2247-86BC-BF5238C3482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56483" y="6023119"/>
                <a:ext cx="108000" cy="128102"/>
              </a:xfrm>
              <a:prstGeom prst="diamond">
                <a:avLst/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0" name="Diamond 639">
                <a:extLst>
                  <a:ext uri="{FF2B5EF4-FFF2-40B4-BE49-F238E27FC236}">
                    <a16:creationId xmlns:a16="http://schemas.microsoft.com/office/drawing/2014/main" id="{3C5B5524-2032-304A-87E5-A5A2532F271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56483" y="6259011"/>
                <a:ext cx="108000" cy="128102"/>
              </a:xfrm>
              <a:prstGeom prst="diamond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1" name="Diamond 640">
                <a:extLst>
                  <a:ext uri="{FF2B5EF4-FFF2-40B4-BE49-F238E27FC236}">
                    <a16:creationId xmlns:a16="http://schemas.microsoft.com/office/drawing/2014/main" id="{48CA5895-2475-C149-A159-68F63317F6A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56483" y="6504072"/>
                <a:ext cx="108000" cy="128102"/>
              </a:xfrm>
              <a:prstGeom prst="diamond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2" name="Diamond 641">
                <a:extLst>
                  <a:ext uri="{FF2B5EF4-FFF2-40B4-BE49-F238E27FC236}">
                    <a16:creationId xmlns:a16="http://schemas.microsoft.com/office/drawing/2014/main" id="{47235957-67B0-6A4C-83FF-EC66DCEEF7E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56483" y="6744120"/>
                <a:ext cx="108000" cy="128102"/>
              </a:xfrm>
              <a:prstGeom prst="diamond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3" name="Diamond 642">
                <a:extLst>
                  <a:ext uri="{FF2B5EF4-FFF2-40B4-BE49-F238E27FC236}">
                    <a16:creationId xmlns:a16="http://schemas.microsoft.com/office/drawing/2014/main" id="{66500707-DA06-9F4B-8727-DFFD0E03A0E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56483" y="6998066"/>
                <a:ext cx="108000" cy="128102"/>
              </a:xfrm>
              <a:prstGeom prst="diamond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4" name="Diamond 643">
                <a:extLst>
                  <a:ext uri="{FF2B5EF4-FFF2-40B4-BE49-F238E27FC236}">
                    <a16:creationId xmlns:a16="http://schemas.microsoft.com/office/drawing/2014/main" id="{CF8E23E7-8AE9-4B48-A9C3-6D46BEA0B38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56483" y="7469840"/>
                <a:ext cx="108000" cy="128102"/>
              </a:xfrm>
              <a:prstGeom prst="diamond">
                <a:avLst/>
              </a:prstGeom>
              <a:solidFill>
                <a:srgbClr val="FF40FF"/>
              </a:solidFill>
              <a:ln>
                <a:solidFill>
                  <a:srgbClr val="FF4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5" name="Diamond 644">
                <a:extLst>
                  <a:ext uri="{FF2B5EF4-FFF2-40B4-BE49-F238E27FC236}">
                    <a16:creationId xmlns:a16="http://schemas.microsoft.com/office/drawing/2014/main" id="{7B32E09D-EBBB-C446-A9F2-645728D8C9D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56483" y="7224679"/>
                <a:ext cx="108000" cy="128102"/>
              </a:xfrm>
              <a:prstGeom prst="diamond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635" name="Picture 634">
              <a:extLst>
                <a:ext uri="{FF2B5EF4-FFF2-40B4-BE49-F238E27FC236}">
                  <a16:creationId xmlns:a16="http://schemas.microsoft.com/office/drawing/2014/main" id="{33A8ABF7-3E47-FA40-942A-98FB654443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0843" y="5381920"/>
              <a:ext cx="2772000" cy="2450951"/>
            </a:xfrm>
            <a:prstGeom prst="rect">
              <a:avLst/>
            </a:prstGeom>
          </p:spPr>
        </p:pic>
      </p:grpSp>
      <p:grpSp>
        <p:nvGrpSpPr>
          <p:cNvPr id="656" name="Group 655">
            <a:extLst>
              <a:ext uri="{FF2B5EF4-FFF2-40B4-BE49-F238E27FC236}">
                <a16:creationId xmlns:a16="http://schemas.microsoft.com/office/drawing/2014/main" id="{54223306-A450-E649-A74A-CCCAA019A6FA}"/>
              </a:ext>
            </a:extLst>
          </p:cNvPr>
          <p:cNvGrpSpPr/>
          <p:nvPr/>
        </p:nvGrpSpPr>
        <p:grpSpPr>
          <a:xfrm>
            <a:off x="1738527" y="2162045"/>
            <a:ext cx="831942" cy="246221"/>
            <a:chOff x="7455410" y="1963664"/>
            <a:chExt cx="831942" cy="246221"/>
          </a:xfrm>
        </p:grpSpPr>
        <p:sp>
          <p:nvSpPr>
            <p:cNvPr id="657" name="Rounded Rectangle 656">
              <a:extLst>
                <a:ext uri="{FF2B5EF4-FFF2-40B4-BE49-F238E27FC236}">
                  <a16:creationId xmlns:a16="http://schemas.microsoft.com/office/drawing/2014/main" id="{56DF44EF-3699-2E40-93EE-AD2E1A25F55F}"/>
                </a:ext>
              </a:extLst>
            </p:cNvPr>
            <p:cNvSpPr/>
            <p:nvPr/>
          </p:nvSpPr>
          <p:spPr>
            <a:xfrm>
              <a:off x="7455410" y="2032771"/>
              <a:ext cx="108000" cy="108000"/>
            </a:xfrm>
            <a:prstGeom prst="roundRect">
              <a:avLst/>
            </a:prstGeom>
            <a:solidFill>
              <a:srgbClr val="92D050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8" name="TextBox 657">
              <a:extLst>
                <a:ext uri="{FF2B5EF4-FFF2-40B4-BE49-F238E27FC236}">
                  <a16:creationId xmlns:a16="http://schemas.microsoft.com/office/drawing/2014/main" id="{D4F480E4-CD21-244D-9209-B9E5E6DAB922}"/>
                </a:ext>
              </a:extLst>
            </p:cNvPr>
            <p:cNvSpPr txBox="1"/>
            <p:nvPr/>
          </p:nvSpPr>
          <p:spPr>
            <a:xfrm>
              <a:off x="7532364" y="1963664"/>
              <a:ext cx="7549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WRKY</a:t>
              </a:r>
            </a:p>
          </p:txBody>
        </p:sp>
      </p:grpSp>
      <p:sp>
        <p:nvSpPr>
          <p:cNvPr id="659" name="TextBox 658">
            <a:extLst>
              <a:ext uri="{FF2B5EF4-FFF2-40B4-BE49-F238E27FC236}">
                <a16:creationId xmlns:a16="http://schemas.microsoft.com/office/drawing/2014/main" id="{151F40CD-435A-284E-BA60-D1ACC1B7E8A6}"/>
              </a:ext>
            </a:extLst>
          </p:cNvPr>
          <p:cNvSpPr txBox="1"/>
          <p:nvPr/>
        </p:nvSpPr>
        <p:spPr>
          <a:xfrm>
            <a:off x="3534550" y="2496104"/>
            <a:ext cx="3217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660" name="TextBox 659">
            <a:extLst>
              <a:ext uri="{FF2B5EF4-FFF2-40B4-BE49-F238E27FC236}">
                <a16:creationId xmlns:a16="http://schemas.microsoft.com/office/drawing/2014/main" id="{8ED8FA6C-6478-0443-92D7-E97C7D138F6E}"/>
              </a:ext>
            </a:extLst>
          </p:cNvPr>
          <p:cNvSpPr txBox="1"/>
          <p:nvPr/>
        </p:nvSpPr>
        <p:spPr>
          <a:xfrm>
            <a:off x="611234" y="4994510"/>
            <a:ext cx="3217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661" name="TextBox 660">
            <a:extLst>
              <a:ext uri="{FF2B5EF4-FFF2-40B4-BE49-F238E27FC236}">
                <a16:creationId xmlns:a16="http://schemas.microsoft.com/office/drawing/2014/main" id="{866D7535-E739-2648-BC5C-CD7FC708A6BC}"/>
              </a:ext>
            </a:extLst>
          </p:cNvPr>
          <p:cNvSpPr txBox="1"/>
          <p:nvPr/>
        </p:nvSpPr>
        <p:spPr>
          <a:xfrm>
            <a:off x="3534550" y="4994510"/>
            <a:ext cx="3217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932416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231</TotalTime>
  <Words>113</Words>
  <Application>Microsoft Macintosh PowerPoint</Application>
  <PresentationFormat>A4 Paper (210x297 mm)</PresentationFormat>
  <Paragraphs>89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24</cp:revision>
  <dcterms:created xsi:type="dcterms:W3CDTF">2023-07-07T13:06:50Z</dcterms:created>
  <dcterms:modified xsi:type="dcterms:W3CDTF">2024-05-27T10:14:42Z</dcterms:modified>
</cp:coreProperties>
</file>