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1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1" userDrawn="1">
          <p15:clr>
            <a:srgbClr val="A4A3A4"/>
          </p15:clr>
        </p15:guide>
        <p15:guide id="2" pos="39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80"/>
    <p:restoredTop sz="94578"/>
  </p:normalViewPr>
  <p:slideViewPr>
    <p:cSldViewPr snapToGrid="0" snapToObjects="1" showGuides="1">
      <p:cViewPr>
        <p:scale>
          <a:sx n="183" d="100"/>
          <a:sy n="183" d="100"/>
        </p:scale>
        <p:origin x="816" y="144"/>
      </p:cViewPr>
      <p:guideLst>
        <p:guide orient="horz" pos="421"/>
        <p:guide pos="39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CAEF52-72C0-854A-B077-48BE6E5BD609}" type="datetimeFigureOut">
              <a:rPr lang="en-US" smtClean="0"/>
              <a:t>5/29/24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32B0F-5F05-E244-AD60-C71564E36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175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0701-D27E-BE45-90CE-43C55549CF1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FA4FF-5EF5-8742-9E2E-B84CF31D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340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0701-D27E-BE45-90CE-43C55549CF1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FA4FF-5EF5-8742-9E2E-B84CF31D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71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0701-D27E-BE45-90CE-43C55549CF1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FA4FF-5EF5-8742-9E2E-B84CF31D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084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0701-D27E-BE45-90CE-43C55549CF1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FA4FF-5EF5-8742-9E2E-B84CF31D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0701-D27E-BE45-90CE-43C55549CF1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FA4FF-5EF5-8742-9E2E-B84CF31D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58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0701-D27E-BE45-90CE-43C55549CF1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FA4FF-5EF5-8742-9E2E-B84CF31D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892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0701-D27E-BE45-90CE-43C55549CF1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FA4FF-5EF5-8742-9E2E-B84CF31D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3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0701-D27E-BE45-90CE-43C55549CF1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FA4FF-5EF5-8742-9E2E-B84CF31D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567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0701-D27E-BE45-90CE-43C55549CF1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FA4FF-5EF5-8742-9E2E-B84CF31D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566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0701-D27E-BE45-90CE-43C55549CF1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FA4FF-5EF5-8742-9E2E-B84CF31D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664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0701-D27E-BE45-90CE-43C55549CF1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FA4FF-5EF5-8742-9E2E-B84CF31D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125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F0701-D27E-BE45-90CE-43C55549CF18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FA4FF-5EF5-8742-9E2E-B84CF31D7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905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406F233-FB54-C743-9274-504BF59515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446839"/>
              </p:ext>
            </p:extLst>
          </p:nvPr>
        </p:nvGraphicFramePr>
        <p:xfrm>
          <a:off x="764665" y="913823"/>
          <a:ext cx="3321689" cy="873634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69689">
                  <a:extLst>
                    <a:ext uri="{9D8B030D-6E8A-4147-A177-3AD203B41FA5}">
                      <a16:colId xmlns:a16="http://schemas.microsoft.com/office/drawing/2014/main" val="292367074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675518745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1042308037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3179289745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3565637515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1393259728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2697564546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1217496098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4202366159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4146829194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4245221457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376084485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4204192215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3043209187"/>
                    </a:ext>
                  </a:extLst>
                </a:gridCol>
              </a:tblGrid>
              <a:tr h="5342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Plant No.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vert="vert2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Bol035216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vert="vert2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Bol035202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vert="vert2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Bol035174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vert="vert2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Bol035085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vert="vert2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Bol013022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vert="vert2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Bol012989</a:t>
                      </a:r>
                    </a:p>
                  </a:txBody>
                  <a:tcPr marL="4266" marR="4266" marT="4266" marB="0" vert="vert2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Bol012974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vert="vert2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Bol017456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vert="vert2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Bol017480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vert="vert2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BRMS170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vert="vert2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Bol017491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vert="vert2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SEI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vert="vert2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Grade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vert="vert2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0038111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16010570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453162686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832246315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396591610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1990824004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077719056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532561295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161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88332628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1108216870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198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158444191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295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4084121448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353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1532000912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366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4279185479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387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794261065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399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3358736308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475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3779078283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502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879781826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523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402383241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536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245957390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546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1027432412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550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4111931807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551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3547952419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577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353505666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591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180867058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598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216837995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609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179971035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645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331878385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649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604036805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664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3548028178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668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555689661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711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46960190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722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93383314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745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6.21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3762189424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860663783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3248830228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1622061891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62333384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4224381558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1259047357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181658557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4029675768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402092471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195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3318789017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196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7867385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207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746990462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209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807056969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216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3781560728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217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198415853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232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1924460864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292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837746183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296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107822545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303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369293742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317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3146194800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318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51856128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389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991999628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404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626383441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406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644243066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407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958672706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451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947740357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463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3336667598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471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3442396596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472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1734818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520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642873087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1100367658"/>
                  </a:ext>
                </a:extLst>
              </a:tr>
              <a:tr h="9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749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66" marR="4266" marT="426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5269956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FFB77EE2-6A5C-BB46-AC13-5BB884FE65EA}"/>
              </a:ext>
            </a:extLst>
          </p:cNvPr>
          <p:cNvGrpSpPr/>
          <p:nvPr/>
        </p:nvGrpSpPr>
        <p:grpSpPr>
          <a:xfrm flipH="1">
            <a:off x="1214055" y="186493"/>
            <a:ext cx="2292994" cy="668358"/>
            <a:chOff x="303651" y="309487"/>
            <a:chExt cx="5676496" cy="66594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B8F2BAF-4569-5C45-862E-26A43D68F28B}"/>
                </a:ext>
              </a:extLst>
            </p:cNvPr>
            <p:cNvGrpSpPr/>
            <p:nvPr/>
          </p:nvGrpSpPr>
          <p:grpSpPr>
            <a:xfrm>
              <a:off x="303651" y="309487"/>
              <a:ext cx="5631679" cy="665946"/>
              <a:chOff x="462675" y="568884"/>
              <a:chExt cx="5631679" cy="665946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B6BB33D-9A6B-8A44-A31E-447B06FE3AD3}"/>
                  </a:ext>
                </a:extLst>
              </p:cNvPr>
              <p:cNvSpPr txBox="1"/>
              <p:nvPr/>
            </p:nvSpPr>
            <p:spPr>
              <a:xfrm rot="16200000" flipH="1">
                <a:off x="5660527" y="787268"/>
                <a:ext cx="652209" cy="215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57.6 Mb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6DE3B97-3DE9-9743-8FFF-D50B10B75C2B}"/>
                  </a:ext>
                </a:extLst>
              </p:cNvPr>
              <p:cNvSpPr txBox="1"/>
              <p:nvPr/>
            </p:nvSpPr>
            <p:spPr>
              <a:xfrm rot="16200000" flipH="1">
                <a:off x="244289" y="787270"/>
                <a:ext cx="652218" cy="215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53.6 Mb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6A8A881-FEC4-A74E-BD08-D7EF95602DC2}"/>
                  </a:ext>
                </a:extLst>
              </p:cNvPr>
              <p:cNvSpPr txBox="1"/>
              <p:nvPr/>
            </p:nvSpPr>
            <p:spPr>
              <a:xfrm rot="16200000" flipH="1">
                <a:off x="3063273" y="849893"/>
                <a:ext cx="434949" cy="215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54.5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E269662-2D7C-7541-B10C-F6BCECA28953}"/>
                  </a:ext>
                </a:extLst>
              </p:cNvPr>
              <p:cNvSpPr txBox="1"/>
              <p:nvPr/>
            </p:nvSpPr>
            <p:spPr>
              <a:xfrm rot="16200000" flipH="1">
                <a:off x="2508697" y="828297"/>
                <a:ext cx="391764" cy="215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54.4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E0CA8CE-BDF0-6642-BA0B-3DA132E504E0}"/>
                  </a:ext>
                </a:extLst>
              </p:cNvPr>
              <p:cNvSpPr txBox="1"/>
              <p:nvPr/>
            </p:nvSpPr>
            <p:spPr>
              <a:xfrm rot="16200000" flipH="1">
                <a:off x="910598" y="849892"/>
                <a:ext cx="434949" cy="215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53.7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5F4AFBB-B69E-FD42-8300-B2E88E7A8494}"/>
                  </a:ext>
                </a:extLst>
              </p:cNvPr>
              <p:cNvSpPr txBox="1"/>
              <p:nvPr/>
            </p:nvSpPr>
            <p:spPr>
              <a:xfrm rot="16200000" flipH="1">
                <a:off x="5166162" y="843890"/>
                <a:ext cx="422946" cy="215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57.5 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3E0ED45-3C3F-6D43-BE13-9AC8AA0F9DB8}"/>
                  </a:ext>
                </a:extLst>
              </p:cNvPr>
              <p:cNvSpPr txBox="1"/>
              <p:nvPr/>
            </p:nvSpPr>
            <p:spPr>
              <a:xfrm rot="16200000" flipH="1">
                <a:off x="4646131" y="849893"/>
                <a:ext cx="434949" cy="215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57.2 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7E9A840-FAEB-D844-AB0C-EDCC5C29CE04}"/>
                  </a:ext>
                </a:extLst>
              </p:cNvPr>
              <p:cNvSpPr txBox="1"/>
              <p:nvPr/>
            </p:nvSpPr>
            <p:spPr>
              <a:xfrm rot="16200000" flipH="1">
                <a:off x="4066991" y="849893"/>
                <a:ext cx="434949" cy="215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56.2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2F17D224-9E7E-EF4A-BB76-77195C6F92A2}"/>
                  </a:ext>
                </a:extLst>
              </p:cNvPr>
              <p:cNvSpPr txBox="1"/>
              <p:nvPr/>
            </p:nvSpPr>
            <p:spPr>
              <a:xfrm rot="16200000" flipH="1">
                <a:off x="3599374" y="837779"/>
                <a:ext cx="410724" cy="215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54.9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3631371-75D1-B746-80C0-632B04C92664}"/>
                  </a:ext>
                </a:extLst>
              </p:cNvPr>
              <p:cNvSpPr txBox="1"/>
              <p:nvPr/>
            </p:nvSpPr>
            <p:spPr>
              <a:xfrm rot="16200000" flipH="1">
                <a:off x="2080055" y="720812"/>
                <a:ext cx="494686" cy="533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54.0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23B2A3F-DBFC-174D-84AE-CC77A147F8AF}"/>
                  </a:ext>
                </a:extLst>
              </p:cNvPr>
              <p:cNvSpPr txBox="1"/>
              <p:nvPr/>
            </p:nvSpPr>
            <p:spPr>
              <a:xfrm rot="16200000" flipH="1">
                <a:off x="1600949" y="670062"/>
                <a:ext cx="394570" cy="5347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53.8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CAEDD44-5E92-AB47-A0A8-6566D7FBB0A2}"/>
                </a:ext>
              </a:extLst>
            </p:cNvPr>
            <p:cNvGrpSpPr/>
            <p:nvPr/>
          </p:nvGrpSpPr>
          <p:grpSpPr>
            <a:xfrm>
              <a:off x="574124" y="789901"/>
              <a:ext cx="5406023" cy="180000"/>
              <a:chOff x="733148" y="1035444"/>
              <a:chExt cx="5406023" cy="180000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C3B225F-F9F8-AC46-8208-023EA827527A}"/>
                  </a:ext>
                </a:extLst>
              </p:cNvPr>
              <p:cNvSpPr/>
              <p:nvPr/>
            </p:nvSpPr>
            <p:spPr>
              <a:xfrm flipH="1">
                <a:off x="735275" y="1101895"/>
                <a:ext cx="5400000" cy="53805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B810AC42-5C7C-7543-9D14-C6EFD37807E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139171" y="1035444"/>
                <a:ext cx="0" cy="180000"/>
              </a:xfrm>
              <a:prstGeom prst="line">
                <a:avLst/>
              </a:prstGeom>
              <a:ln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9FE192D0-B75C-434C-A8B9-824E2342CC3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532113" y="1035444"/>
                <a:ext cx="0" cy="180000"/>
              </a:xfrm>
              <a:prstGeom prst="line">
                <a:avLst/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65532A97-3B85-AF47-9AB7-2DC3AC8DF70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31369" y="1035444"/>
                <a:ext cx="0" cy="180000"/>
              </a:xfrm>
              <a:prstGeom prst="line">
                <a:avLst/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03A572B8-46F1-DA40-A849-9A3F56E803D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463557" y="1035444"/>
                <a:ext cx="0" cy="180000"/>
              </a:xfrm>
              <a:prstGeom prst="line">
                <a:avLst/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B052D28B-4962-DF4F-B6E7-2860CFD1A34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67681" y="1035444"/>
                <a:ext cx="0" cy="180000"/>
              </a:xfrm>
              <a:prstGeom prst="line">
                <a:avLst/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A2472D95-CA3E-FC46-9AE3-C36D22DE41D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814845" y="1035444"/>
                <a:ext cx="0" cy="180000"/>
              </a:xfrm>
              <a:prstGeom prst="line">
                <a:avLst/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1063AFD-D03C-4540-BECA-47D8B7572AA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330091" y="1035444"/>
                <a:ext cx="0" cy="180000"/>
              </a:xfrm>
              <a:prstGeom prst="line">
                <a:avLst/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7F4CCDF6-7300-BD42-8AFE-30A9A5AA21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943622" y="1035444"/>
                <a:ext cx="0" cy="180000"/>
              </a:xfrm>
              <a:prstGeom prst="line">
                <a:avLst/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CE65872F-2FEE-3248-A3F3-ECAC746712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33148" y="1035444"/>
                <a:ext cx="0" cy="180000"/>
              </a:xfrm>
              <a:prstGeom prst="line">
                <a:avLst/>
              </a:prstGeom>
              <a:ln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E6CC8D86-284D-EB4A-9563-2F3314C5465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441546" y="1035444"/>
                <a:ext cx="0" cy="180000"/>
              </a:xfrm>
              <a:prstGeom prst="line">
                <a:avLst/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6E834ED1-8A1D-DC4F-B107-CB1DC48E947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240799" y="1035444"/>
                <a:ext cx="0" cy="180000"/>
              </a:xfrm>
              <a:prstGeom prst="line">
                <a:avLst/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E9113D9C-28D6-3D47-B294-3485D63CCE90}"/>
              </a:ext>
            </a:extLst>
          </p:cNvPr>
          <p:cNvSpPr txBox="1"/>
          <p:nvPr/>
        </p:nvSpPr>
        <p:spPr>
          <a:xfrm>
            <a:off x="833945" y="643009"/>
            <a:ext cx="4056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C03</a:t>
            </a:r>
          </a:p>
        </p:txBody>
      </p:sp>
    </p:spTree>
    <p:extLst>
      <p:ext uri="{BB962C8B-B14F-4D97-AF65-F5344CB8AC3E}">
        <p14:creationId xmlns:p14="http://schemas.microsoft.com/office/powerpoint/2010/main" val="210522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374</TotalTime>
  <Words>944</Words>
  <Application>Microsoft Macintosh PowerPoint</Application>
  <PresentationFormat>A4 Paper (210x297 mm)</PresentationFormat>
  <Paragraphs>936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45</cp:revision>
  <dcterms:created xsi:type="dcterms:W3CDTF">2023-07-07T16:12:12Z</dcterms:created>
  <dcterms:modified xsi:type="dcterms:W3CDTF">2024-05-29T10:09:07Z</dcterms:modified>
</cp:coreProperties>
</file>