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4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89" userDrawn="1">
          <p15:clr>
            <a:srgbClr val="A4A3A4"/>
          </p15:clr>
        </p15:guide>
        <p15:guide id="2" pos="23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50"/>
    <p:restoredTop sz="94578"/>
  </p:normalViewPr>
  <p:slideViewPr>
    <p:cSldViewPr snapToGrid="0" snapToObjects="1" showGuides="1">
      <p:cViewPr>
        <p:scale>
          <a:sx n="88" d="100"/>
          <a:sy n="88" d="100"/>
        </p:scale>
        <p:origin x="2560" y="144"/>
      </p:cViewPr>
      <p:guideLst>
        <p:guide orient="horz" pos="2689"/>
        <p:guide pos="23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41D1F-F112-1B49-8834-C8F71D6D5029}" type="datetimeFigureOut">
              <a:rPr lang="en-US" smtClean="0"/>
              <a:t>5/27/24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6C2B2A-810C-084E-9245-7DD8A2322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045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3ACFA-A5C9-8147-9909-FA433914ED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320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21E0-9042-EE4F-A2D9-0AECE861758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D47-58CB-9F43-8676-007581FD8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152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21E0-9042-EE4F-A2D9-0AECE861758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D47-58CB-9F43-8676-007581FD8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76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21E0-9042-EE4F-A2D9-0AECE861758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D47-58CB-9F43-8676-007581FD8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19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21E0-9042-EE4F-A2D9-0AECE861758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D47-58CB-9F43-8676-007581FD8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91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21E0-9042-EE4F-A2D9-0AECE861758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D47-58CB-9F43-8676-007581FD8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059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21E0-9042-EE4F-A2D9-0AECE861758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D47-58CB-9F43-8676-007581FD8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66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21E0-9042-EE4F-A2D9-0AECE861758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D47-58CB-9F43-8676-007581FD8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66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21E0-9042-EE4F-A2D9-0AECE861758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D47-58CB-9F43-8676-007581FD8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7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21E0-9042-EE4F-A2D9-0AECE861758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D47-58CB-9F43-8676-007581FD8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73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21E0-9042-EE4F-A2D9-0AECE861758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D47-58CB-9F43-8676-007581FD8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458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21E0-9042-EE4F-A2D9-0AECE861758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D47-58CB-9F43-8676-007581FD8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419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F21E0-9042-EE4F-A2D9-0AECE861758F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13D47-58CB-9F43-8676-007581FD8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4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28DE15-C6D9-9B42-8424-15A73D2E2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65" y="1125215"/>
            <a:ext cx="2732814" cy="2664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AC7436-A264-2147-B9F4-EC4552A1EA83}"/>
              </a:ext>
            </a:extLst>
          </p:cNvPr>
          <p:cNvSpPr txBox="1"/>
          <p:nvPr/>
        </p:nvSpPr>
        <p:spPr>
          <a:xfrm>
            <a:off x="3603895" y="811688"/>
            <a:ext cx="297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DAB029-F97B-DB49-8F01-88281EEDACD9}"/>
              </a:ext>
            </a:extLst>
          </p:cNvPr>
          <p:cNvSpPr txBox="1"/>
          <p:nvPr/>
        </p:nvSpPr>
        <p:spPr>
          <a:xfrm>
            <a:off x="601245" y="811688"/>
            <a:ext cx="297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A7759D-6977-E549-8642-7897896DB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902" y="4488890"/>
            <a:ext cx="2628000" cy="18056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063BA8-40EB-A04D-B4DD-1F31AC76AE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2828" y="1094368"/>
            <a:ext cx="2880000" cy="27328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3CD4F1-3646-B74D-9D0C-83215CDE0B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7849" y="4488890"/>
            <a:ext cx="2556000" cy="13039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A846A7D-98F9-5341-8E5B-EFBF9CD35E1D}"/>
              </a:ext>
            </a:extLst>
          </p:cNvPr>
          <p:cNvSpPr txBox="1"/>
          <p:nvPr/>
        </p:nvSpPr>
        <p:spPr>
          <a:xfrm>
            <a:off x="3603895" y="4100584"/>
            <a:ext cx="297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2CF370-B385-6D48-84D9-5F909737A9CD}"/>
              </a:ext>
            </a:extLst>
          </p:cNvPr>
          <p:cNvSpPr txBox="1"/>
          <p:nvPr/>
        </p:nvSpPr>
        <p:spPr>
          <a:xfrm>
            <a:off x="601245" y="4100584"/>
            <a:ext cx="297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066606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5</Words>
  <Application>Microsoft Macintosh PowerPoint</Application>
  <PresentationFormat>A4 Paper (210x297 mm)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12</cp:revision>
  <dcterms:created xsi:type="dcterms:W3CDTF">2023-07-07T16:01:08Z</dcterms:created>
  <dcterms:modified xsi:type="dcterms:W3CDTF">2024-05-27T09:54:14Z</dcterms:modified>
</cp:coreProperties>
</file>