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4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8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67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4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3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6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4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95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8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E645F-F4FE-4376-AA90-B9692861A416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D437066-1471-4C6C-A4BC-512788A7B1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904" y="622779"/>
            <a:ext cx="6214192" cy="43425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C62BFC8-D149-4C87-AA13-13954235CC9C}"/>
              </a:ext>
            </a:extLst>
          </p:cNvPr>
          <p:cNvSpPr/>
          <p:nvPr/>
        </p:nvSpPr>
        <p:spPr>
          <a:xfrm>
            <a:off x="1243780" y="4865809"/>
            <a:ext cx="7074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ea typeface="等线" panose="02010600030101010101" pitchFamily="2" charset="-122"/>
              </a:rPr>
              <a:t>FTIR </a:t>
            </a:r>
            <a:r>
              <a:rPr 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spectra of raw and pretreated corncob (600–2000 cm</a:t>
            </a:r>
            <a:r>
              <a:rPr lang="en-US" baseline="30000" dirty="0">
                <a:latin typeface="Times New Roman" panose="02020603050405020304" pitchFamily="18" charset="0"/>
                <a:ea typeface="等线" panose="02010600030101010101" pitchFamily="2" charset="-122"/>
              </a:rPr>
              <a:t>−1</a:t>
            </a:r>
            <a:r>
              <a:rPr 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990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主题​​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 Guo-Chao</dc:creator>
  <cp:lastModifiedBy>Kelly</cp:lastModifiedBy>
  <cp:revision>2</cp:revision>
  <dcterms:created xsi:type="dcterms:W3CDTF">2020-07-09T07:23:17Z</dcterms:created>
  <dcterms:modified xsi:type="dcterms:W3CDTF">2020-09-18T14:52:52Z</dcterms:modified>
</cp:coreProperties>
</file>