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0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4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38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2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4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2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18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2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5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3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1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FBD41-77E9-4FDE-BC0D-4B0715CE73B7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5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图片 3">
            <a:extLst>
              <a:ext uri="{FF2B5EF4-FFF2-40B4-BE49-F238E27FC236}">
                <a16:creationId xmlns:a16="http://schemas.microsoft.com/office/drawing/2014/main" id="{243896CE-CF3D-4D82-853C-940631393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43" y="1559642"/>
            <a:ext cx="3387972" cy="312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24">
            <a:extLst>
              <a:ext uri="{FF2B5EF4-FFF2-40B4-BE49-F238E27FC236}">
                <a16:creationId xmlns:a16="http://schemas.microsoft.com/office/drawing/2014/main" id="{C616D0E7-EAB5-4BD2-8354-F44D48CE0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143" y="1582583"/>
            <a:ext cx="295275" cy="2667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图片 4">
            <a:extLst>
              <a:ext uri="{FF2B5EF4-FFF2-40B4-BE49-F238E27FC236}">
                <a16:creationId xmlns:a16="http://schemas.microsoft.com/office/drawing/2014/main" id="{7B3AD67A-A286-471D-A4DE-0CEF82ABD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887" y="1546942"/>
            <a:ext cx="3387213" cy="312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8FA5D58-6922-406C-B300-9427FAFE1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505" y="1582583"/>
            <a:ext cx="295275" cy="2667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744543-6153-4386-A647-B46D72EC8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E74D9E04-AC98-46BF-8B9C-5ADF0C98C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40D5B40-1B2B-4807-AC11-36627B9731D6}"/>
              </a:ext>
            </a:extLst>
          </p:cNvPr>
          <p:cNvSpPr/>
          <p:nvPr/>
        </p:nvSpPr>
        <p:spPr>
          <a:xfrm>
            <a:off x="663677" y="5001765"/>
            <a:ext cx="78166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568325" algn="l"/>
              </a:tabLst>
            </a:pPr>
            <a:r>
              <a:rPr lang="en-US" kern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SEM </a:t>
            </a:r>
            <a:r>
              <a:rPr lang="en-US" kern="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analysis of raw or pretreated corncob at magnification of 600.</a:t>
            </a:r>
            <a:endParaRPr lang="en-US" sz="14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kern="0" dirty="0">
                <a:latin typeface="Times New Roman" panose="02020603050405020304" pitchFamily="18" charset="0"/>
                <a:ea typeface="等线" panose="02010600030101010101" pitchFamily="2" charset="-122"/>
              </a:rPr>
              <a:t>(A) untreated corncob (B) pretreated corncob by </a:t>
            </a:r>
            <a:r>
              <a:rPr lang="en-US" kern="0" dirty="0" err="1">
                <a:latin typeface="Times New Roman" panose="02020603050405020304" pitchFamily="18" charset="0"/>
                <a:ea typeface="等线" panose="02010600030101010101" pitchFamily="2" charset="-122"/>
              </a:rPr>
              <a:t>EaCl:LAC</a:t>
            </a:r>
            <a:r>
              <a:rPr lang="en-US" kern="0" dirty="0">
                <a:latin typeface="Times New Roman" panose="02020603050405020304" pitchFamily="18" charset="0"/>
                <a:ea typeface="等线" panose="02010600030101010101" pitchFamily="2" charset="-12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757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29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Calibri Light</vt:lpstr>
      <vt:lpstr>Times New Roman</vt:lpstr>
      <vt:lpstr>Office 主题​​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 Guo-Chao</dc:creator>
  <cp:lastModifiedBy>Kelly</cp:lastModifiedBy>
  <cp:revision>2</cp:revision>
  <dcterms:created xsi:type="dcterms:W3CDTF">2020-07-09T07:18:34Z</dcterms:created>
  <dcterms:modified xsi:type="dcterms:W3CDTF">2020-09-18T14:52:28Z</dcterms:modified>
</cp:coreProperties>
</file>