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37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7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5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5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73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2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54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4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3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2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57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05A76-F84D-4A5A-8DFA-40778684A5BE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4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ED2CBFC-94B1-4092-ADB5-475455AA2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图片 2">
            <a:extLst>
              <a:ext uri="{FF2B5EF4-FFF2-40B4-BE49-F238E27FC236}">
                <a16:creationId xmlns:a16="http://schemas.microsoft.com/office/drawing/2014/main" id="{4725F604-B344-4176-B278-8E4A2CCB4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" t="8688" r="10571" b="3603"/>
          <a:stretch>
            <a:fillRect/>
          </a:stretch>
        </p:blipFill>
        <p:spPr bwMode="auto">
          <a:xfrm>
            <a:off x="1861405" y="1106130"/>
            <a:ext cx="5421190" cy="388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A26AC8A-6A1A-44D2-A816-2D6EFD9BC051}"/>
              </a:ext>
            </a:extLst>
          </p:cNvPr>
          <p:cNvSpPr/>
          <p:nvPr/>
        </p:nvSpPr>
        <p:spPr>
          <a:xfrm>
            <a:off x="1861405" y="5082120"/>
            <a:ext cx="6110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XRD data of raw</a:t>
            </a:r>
            <a:r>
              <a:rPr lang="en-US" kern="0" dirty="0">
                <a:latin typeface="Times New Roman" panose="02020603050405020304" pitchFamily="18" charset="0"/>
                <a:ea typeface="等线" panose="02010600030101010101" pitchFamily="2" charset="-122"/>
              </a:rPr>
              <a:t> and pretreated corncob.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36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</Words>
  <Application>Microsoft Office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 Guo-Chao</dc:creator>
  <cp:lastModifiedBy>XU Guo-Chao</cp:lastModifiedBy>
  <cp:revision>3</cp:revision>
  <dcterms:created xsi:type="dcterms:W3CDTF">2020-07-09T07:22:12Z</dcterms:created>
  <dcterms:modified xsi:type="dcterms:W3CDTF">2020-07-09T07:34:32Z</dcterms:modified>
</cp:coreProperties>
</file>