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</p:sldIdLst>
  <p:sldSz cx="9903460" cy="6858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1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79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00690" y="1143000"/>
            <a:ext cx="445662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73789" y="914400"/>
            <a:ext cx="7959921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73789" y="3560400"/>
            <a:ext cx="7959921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94205" y="1490400"/>
            <a:ext cx="8910316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617133" y="3848400"/>
            <a:ext cx="6310621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617133" y="4615200"/>
            <a:ext cx="6310621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94205" y="1501200"/>
            <a:ext cx="4205131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208163" y="1501200"/>
            <a:ext cx="4205131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94205" y="1429200"/>
            <a:ext cx="4339648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94205" y="1854000"/>
            <a:ext cx="43396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5065319" y="1421729"/>
            <a:ext cx="4339648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5065319" y="1854000"/>
            <a:ext cx="43396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05" y="608400"/>
            <a:ext cx="8910316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94205" y="1555200"/>
            <a:ext cx="4250845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158450" y="1555200"/>
            <a:ext cx="4246071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8313760" y="914400"/>
            <a:ext cx="848045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742770" y="914400"/>
            <a:ext cx="744817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94205" y="774000"/>
            <a:ext cx="891324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73789" y="2484000"/>
            <a:ext cx="7959921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973789" y="3560400"/>
            <a:ext cx="7959921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94205" y="608400"/>
            <a:ext cx="8910316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94205" y="1490400"/>
            <a:ext cx="8910316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97130" y="6314400"/>
            <a:ext cx="219321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343440" y="6314400"/>
            <a:ext cx="3216721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7211303" y="6314400"/>
            <a:ext cx="219321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4.tiff"/><Relationship Id="rId7" Type="http://schemas.openxmlformats.org/officeDocument/2006/relationships/tags" Target="../tags/tag66.xml"/><Relationship Id="rId6" Type="http://schemas.openxmlformats.org/officeDocument/2006/relationships/image" Target="../media/image3.tiff"/><Relationship Id="rId5" Type="http://schemas.openxmlformats.org/officeDocument/2006/relationships/tags" Target="../tags/tag65.xml"/><Relationship Id="rId4" Type="http://schemas.openxmlformats.org/officeDocument/2006/relationships/image" Target="../media/image2.tiff"/><Relationship Id="rId3" Type="http://schemas.openxmlformats.org/officeDocument/2006/relationships/tags" Target="../tags/tag64.xml"/><Relationship Id="rId2" Type="http://schemas.openxmlformats.org/officeDocument/2006/relationships/image" Target="../media/image1.tiff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image" Target="../media/image6.tiff"/><Relationship Id="rId11" Type="http://schemas.openxmlformats.org/officeDocument/2006/relationships/tags" Target="../tags/tag68.xml"/><Relationship Id="rId10" Type="http://schemas.openxmlformats.org/officeDocument/2006/relationships/image" Target="../media/image5.tiff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image" Target="../media/image10.tiff"/><Relationship Id="rId7" Type="http://schemas.openxmlformats.org/officeDocument/2006/relationships/tags" Target="../tags/tag74.xml"/><Relationship Id="rId6" Type="http://schemas.openxmlformats.org/officeDocument/2006/relationships/image" Target="../media/image9.tiff"/><Relationship Id="rId5" Type="http://schemas.openxmlformats.org/officeDocument/2006/relationships/tags" Target="../tags/tag73.xml"/><Relationship Id="rId4" Type="http://schemas.openxmlformats.org/officeDocument/2006/relationships/image" Target="../media/image8.tiff"/><Relationship Id="rId3" Type="http://schemas.openxmlformats.org/officeDocument/2006/relationships/tags" Target="../tags/tag72.xml"/><Relationship Id="rId2" Type="http://schemas.openxmlformats.org/officeDocument/2006/relationships/image" Target="../media/image7.tiff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image" Target="../media/image12.tiff"/><Relationship Id="rId11" Type="http://schemas.openxmlformats.org/officeDocument/2006/relationships/tags" Target="../tags/tag76.xml"/><Relationship Id="rId10" Type="http://schemas.openxmlformats.org/officeDocument/2006/relationships/image" Target="../media/image11.tiff"/><Relationship Id="rId1" Type="http://schemas.openxmlformats.org/officeDocument/2006/relationships/tags" Target="../tags/tag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742874" name="文本框 2"/>
          <p:cNvSpPr txBox="1"/>
          <p:nvPr>
            <p:custDataLst>
              <p:tags r:id="rId1"/>
            </p:custDataLst>
          </p:nvPr>
        </p:nvSpPr>
        <p:spPr>
          <a:xfrm>
            <a:off x="57150" y="49530"/>
            <a:ext cx="286829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Fig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ure S1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66040" y="292100"/>
            <a:ext cx="3211195" cy="3010535"/>
            <a:chOff x="-104" y="658"/>
            <a:chExt cx="5057" cy="4741"/>
          </a:xfrm>
        </p:grpSpPr>
        <p:pic>
          <p:nvPicPr>
            <p:cNvPr id="2" name="图片 1" descr="n-931 校准曲线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" y="865"/>
              <a:ext cx="4908" cy="4535"/>
            </a:xfrm>
            <a:prstGeom prst="rect">
              <a:avLst/>
            </a:prstGeom>
          </p:spPr>
        </p:pic>
        <p:sp>
          <p:nvSpPr>
            <p:cNvPr id="1073742918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-104" y="658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0250" y="292100"/>
            <a:ext cx="3242945" cy="3010535"/>
            <a:chOff x="5149" y="658"/>
            <a:chExt cx="5107" cy="4741"/>
          </a:xfrm>
        </p:grpSpPr>
        <p:pic>
          <p:nvPicPr>
            <p:cNvPr id="3" name="图片 2" descr="n-931 校准曲线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0" y="865"/>
              <a:ext cx="4917" cy="4535"/>
            </a:xfrm>
            <a:prstGeom prst="rect">
              <a:avLst/>
            </a:prstGeom>
          </p:spPr>
        </p:pic>
        <p:sp>
          <p:nvSpPr>
            <p:cNvPr id="4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5149" y="658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63690" y="286385"/>
            <a:ext cx="3211830" cy="3010535"/>
            <a:chOff x="10492" y="658"/>
            <a:chExt cx="5058" cy="4741"/>
          </a:xfrm>
        </p:grpSpPr>
        <p:pic>
          <p:nvPicPr>
            <p:cNvPr id="5" name="图片 4" descr="n-316 校准曲线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44" y="865"/>
              <a:ext cx="4907" cy="4535"/>
            </a:xfrm>
            <a:prstGeom prst="rect">
              <a:avLst/>
            </a:prstGeom>
          </p:spPr>
        </p:pic>
        <p:sp>
          <p:nvSpPr>
            <p:cNvPr id="9" name="文本框 7"/>
            <p:cNvSpPr txBox="1"/>
            <p:nvPr>
              <p:custDataLst>
                <p:tags r:id="rId7"/>
              </p:custDataLst>
            </p:nvPr>
          </p:nvSpPr>
          <p:spPr>
            <a:xfrm>
              <a:off x="10492" y="658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C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66040" y="3171825"/>
            <a:ext cx="3211195" cy="3004820"/>
            <a:chOff x="-104" y="5202"/>
            <a:chExt cx="5057" cy="4732"/>
          </a:xfrm>
        </p:grpSpPr>
        <p:pic>
          <p:nvPicPr>
            <p:cNvPr id="6" name="图片 5" descr="n-316 校准曲线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" y="5400"/>
              <a:ext cx="4908" cy="4535"/>
            </a:xfrm>
            <a:prstGeom prst="rect">
              <a:avLst/>
            </a:prstGeom>
          </p:spPr>
        </p:pic>
        <p:sp>
          <p:nvSpPr>
            <p:cNvPr id="10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-104" y="5202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D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78505" y="3171825"/>
            <a:ext cx="3243580" cy="3004820"/>
            <a:chOff x="5149" y="5202"/>
            <a:chExt cx="5108" cy="4732"/>
          </a:xfrm>
        </p:grpSpPr>
        <p:pic>
          <p:nvPicPr>
            <p:cNvPr id="7" name="图片 6" descr="n-198 校准曲线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41" y="5400"/>
              <a:ext cx="4916" cy="4535"/>
            </a:xfrm>
            <a:prstGeom prst="rect">
              <a:avLst/>
            </a:prstGeom>
          </p:spPr>
        </p:pic>
        <p:sp>
          <p:nvSpPr>
            <p:cNvPr id="11" name="文本框 7"/>
            <p:cNvSpPr txBox="1"/>
            <p:nvPr>
              <p:custDataLst>
                <p:tags r:id="rId11"/>
              </p:custDataLst>
            </p:nvPr>
          </p:nvSpPr>
          <p:spPr>
            <a:xfrm>
              <a:off x="5149" y="5202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E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35115" y="3171825"/>
            <a:ext cx="3240405" cy="3004820"/>
            <a:chOff x="10492" y="5202"/>
            <a:chExt cx="5103" cy="4732"/>
          </a:xfrm>
        </p:grpSpPr>
        <p:pic>
          <p:nvPicPr>
            <p:cNvPr id="8" name="图片 7" descr="n-198 校准曲线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73" y="5400"/>
              <a:ext cx="4923" cy="4535"/>
            </a:xfrm>
            <a:prstGeom prst="rect">
              <a:avLst/>
            </a:prstGeom>
          </p:spPr>
        </p:pic>
        <p:sp>
          <p:nvSpPr>
            <p:cNvPr id="12" name="文本框 7"/>
            <p:cNvSpPr txBox="1"/>
            <p:nvPr>
              <p:custDataLst>
                <p:tags r:id="rId13"/>
              </p:custDataLst>
            </p:nvPr>
          </p:nvSpPr>
          <p:spPr>
            <a:xfrm>
              <a:off x="10492" y="5202"/>
              <a:ext cx="545" cy="60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F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073742919" name="文本框 21"/>
          <p:cNvSpPr txBox="1"/>
          <p:nvPr/>
        </p:nvSpPr>
        <p:spPr>
          <a:xfrm>
            <a:off x="28575" y="6311265"/>
            <a:ext cx="9874885" cy="336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/>
          <a:p>
            <a:r>
              <a:rPr sz="1200">
                <a:latin typeface="Times New Roman" panose="02020603050405020304" charset="0"/>
                <a:cs typeface="Times New Roman" panose="02020603050405020304" charset="0"/>
              </a:rPr>
              <a:t>Supplementary Fig.1 - Calibration plot of training cohort and validation cohort for (A-B) model 1, (C-D) model 2, and (E-F) model 3.</a:t>
            </a:r>
            <a:endParaRPr sz="12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73742874" name="文本框 2"/>
          <p:cNvSpPr txBox="1"/>
          <p:nvPr>
            <p:custDataLst>
              <p:tags r:id="rId1"/>
            </p:custDataLst>
          </p:nvPr>
        </p:nvSpPr>
        <p:spPr>
          <a:xfrm>
            <a:off x="57150" y="49530"/>
            <a:ext cx="286829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Fig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ure S2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558915" y="3084830"/>
            <a:ext cx="3344545" cy="2783205"/>
            <a:chOff x="10329" y="5400"/>
            <a:chExt cx="5267" cy="4383"/>
          </a:xfrm>
        </p:grpSpPr>
        <p:pic>
          <p:nvPicPr>
            <p:cNvPr id="7" name="图片 6" descr="n-198 DCA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52" y="5627"/>
              <a:ext cx="5144" cy="4156"/>
            </a:xfrm>
            <a:prstGeom prst="rect">
              <a:avLst/>
            </a:prstGeom>
          </p:spPr>
        </p:pic>
        <p:sp>
          <p:nvSpPr>
            <p:cNvPr id="1073742890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10329" y="5400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F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56280" y="3084830"/>
            <a:ext cx="3373120" cy="2783205"/>
            <a:chOff x="5103" y="5400"/>
            <a:chExt cx="5312" cy="4383"/>
          </a:xfrm>
        </p:grpSpPr>
        <p:pic>
          <p:nvPicPr>
            <p:cNvPr id="6" name="图片 5" descr="n-198 DCA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3" y="5627"/>
              <a:ext cx="5172" cy="4156"/>
            </a:xfrm>
            <a:prstGeom prst="rect">
              <a:avLst/>
            </a:prstGeom>
          </p:spPr>
        </p:pic>
        <p:sp>
          <p:nvSpPr>
            <p:cNvPr id="8" name="文本框 5"/>
            <p:cNvSpPr txBox="1"/>
            <p:nvPr>
              <p:custDataLst>
                <p:tags r:id="rId5"/>
              </p:custDataLst>
            </p:nvPr>
          </p:nvSpPr>
          <p:spPr>
            <a:xfrm>
              <a:off x="5103" y="5400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E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29210" y="3084830"/>
            <a:ext cx="3366135" cy="2783205"/>
            <a:chOff x="-59" y="5400"/>
            <a:chExt cx="5301" cy="4383"/>
          </a:xfrm>
        </p:grpSpPr>
        <p:pic>
          <p:nvPicPr>
            <p:cNvPr id="5" name="图片 4" descr="n-316 DCA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" y="5627"/>
              <a:ext cx="5153" cy="4156"/>
            </a:xfrm>
            <a:prstGeom prst="rect">
              <a:avLst/>
            </a:prstGeom>
          </p:spPr>
        </p:pic>
        <p:sp>
          <p:nvSpPr>
            <p:cNvPr id="9" name="文本框 5"/>
            <p:cNvSpPr txBox="1"/>
            <p:nvPr>
              <p:custDataLst>
                <p:tags r:id="rId7"/>
              </p:custDataLst>
            </p:nvPr>
          </p:nvSpPr>
          <p:spPr>
            <a:xfrm>
              <a:off x="-59" y="5400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D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90335" y="410210"/>
            <a:ext cx="3381375" cy="2733675"/>
            <a:chOff x="10221" y="914"/>
            <a:chExt cx="5325" cy="4305"/>
          </a:xfrm>
        </p:grpSpPr>
        <p:pic>
          <p:nvPicPr>
            <p:cNvPr id="4" name="图片 3" descr="n-316 DCA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02" y="1063"/>
              <a:ext cx="5144" cy="4156"/>
            </a:xfrm>
            <a:prstGeom prst="rect">
              <a:avLst/>
            </a:prstGeom>
          </p:spPr>
        </p:pic>
        <p:sp>
          <p:nvSpPr>
            <p:cNvPr id="10" name="文本框 5"/>
            <p:cNvSpPr txBox="1"/>
            <p:nvPr>
              <p:custDataLst>
                <p:tags r:id="rId9"/>
              </p:custDataLst>
            </p:nvPr>
          </p:nvSpPr>
          <p:spPr>
            <a:xfrm>
              <a:off x="10221" y="914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C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40405" y="398780"/>
            <a:ext cx="3315335" cy="2733675"/>
            <a:chOff x="5103" y="914"/>
            <a:chExt cx="5221" cy="4305"/>
          </a:xfrm>
        </p:grpSpPr>
        <p:pic>
          <p:nvPicPr>
            <p:cNvPr id="3" name="图片 2" descr="n-931 DCA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14" y="1081"/>
              <a:ext cx="5111" cy="4138"/>
            </a:xfrm>
            <a:prstGeom prst="rect">
              <a:avLst/>
            </a:prstGeom>
          </p:spPr>
        </p:pic>
        <p:sp>
          <p:nvSpPr>
            <p:cNvPr id="11" name="文本框 5"/>
            <p:cNvSpPr txBox="1"/>
            <p:nvPr>
              <p:custDataLst>
                <p:tags r:id="rId11"/>
              </p:custDataLst>
            </p:nvPr>
          </p:nvSpPr>
          <p:spPr>
            <a:xfrm>
              <a:off x="5103" y="914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38100" y="408305"/>
            <a:ext cx="3367405" cy="2733040"/>
            <a:chOff x="-105" y="914"/>
            <a:chExt cx="5303" cy="4304"/>
          </a:xfrm>
        </p:grpSpPr>
        <p:pic>
          <p:nvPicPr>
            <p:cNvPr id="2" name="图片 1" descr="n-931 DCA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" y="1066"/>
              <a:ext cx="5140" cy="4153"/>
            </a:xfrm>
            <a:prstGeom prst="rect">
              <a:avLst/>
            </a:prstGeom>
          </p:spPr>
        </p:pic>
        <p:sp>
          <p:nvSpPr>
            <p:cNvPr id="12" name="文本框 5"/>
            <p:cNvSpPr txBox="1"/>
            <p:nvPr>
              <p:custDataLst>
                <p:tags r:id="rId13"/>
              </p:custDataLst>
            </p:nvPr>
          </p:nvSpPr>
          <p:spPr>
            <a:xfrm>
              <a:off x="-105" y="914"/>
              <a:ext cx="616" cy="5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 anchorCtr="0">
              <a:noAutofit/>
            </a:bodyPr>
            <a:p>
              <a:pPr algn="ctr"/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  <a:p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65405" y="5964555"/>
            <a:ext cx="993902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Supplementary Fig.2 - The decision cure analysis (DCA) of the training cohort and validation cohort for (A-B) model 1, (C-D) model 2, and (E-F) model 3.</a:t>
            </a:r>
            <a:endParaRPr lang="en-US" sz="12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commondata" val="eyJoZGlkIjoiMWE3YjlhYTg5OGU0YWIwMDUxYjkxNTVmM2M1NjhjMz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WPS 演示</Application>
  <PresentationFormat>宽屏</PresentationFormat>
  <Paragraphs>33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seanka</cp:lastModifiedBy>
  <cp:revision>168</cp:revision>
  <dcterms:created xsi:type="dcterms:W3CDTF">2019-06-19T02:08:00Z</dcterms:created>
  <dcterms:modified xsi:type="dcterms:W3CDTF">2024-03-28T16:29:55Z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33ECDB31479B4184AFEA0DEE7EE5B4E7_12</vt:lpwstr>
  </property>
</Properties>
</file>