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08" r:id="rId1"/>
  </p:sldMasterIdLst>
  <p:notesMasterIdLst>
    <p:notesMasterId r:id="rId5"/>
  </p:notesMasterIdLst>
  <p:sldIdLst>
    <p:sldId id="327" r:id="rId2"/>
    <p:sldId id="328" r:id="rId3"/>
    <p:sldId id="329" r:id="rId4"/>
  </p:sldIdLst>
  <p:sldSz cx="11231563" cy="8423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53" userDrawn="1">
          <p15:clr>
            <a:srgbClr val="A4A3A4"/>
          </p15:clr>
        </p15:guide>
        <p15:guide id="2" orient="horz" pos="2753" userDrawn="1">
          <p15:clr>
            <a:srgbClr val="A4A3A4"/>
          </p15:clr>
        </p15:guide>
        <p15:guide id="3" pos="35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06"/>
    <p:restoredTop sz="94014"/>
  </p:normalViewPr>
  <p:slideViewPr>
    <p:cSldViewPr snapToGrid="0" snapToObjects="1">
      <p:cViewPr varScale="1">
        <p:scale>
          <a:sx n="94" d="100"/>
          <a:sy n="94" d="100"/>
        </p:scale>
        <p:origin x="1088" y="200"/>
      </p:cViewPr>
      <p:guideLst>
        <p:guide orient="horz" pos="2653"/>
        <p:guide orient="horz" pos="2753"/>
        <p:guide pos="35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0820-8ACD-3745-BAB5-1750656FF37D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793BE-533B-2346-BEC1-52EF7181A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081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29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258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387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517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646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775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904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033" algn="l" defTabSz="914258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6793BE-533B-2346-BEC1-52EF7181A4C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52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6793BE-533B-2346-BEC1-52EF7181A4C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204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6793BE-533B-2346-BEC1-52EF7181A4C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851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2367" y="1378532"/>
            <a:ext cx="9546829" cy="2932548"/>
          </a:xfrm>
        </p:spPr>
        <p:txBody>
          <a:bodyPr anchor="b"/>
          <a:lstStyle>
            <a:lvl1pPr algn="ctr">
              <a:defRPr sz="73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946" y="4424170"/>
            <a:ext cx="8423672" cy="2033674"/>
          </a:xfrm>
        </p:spPr>
        <p:txBody>
          <a:bodyPr/>
          <a:lstStyle>
            <a:lvl1pPr marL="0" indent="0" algn="ctr">
              <a:buNone/>
              <a:defRPr sz="2948"/>
            </a:lvl1pPr>
            <a:lvl2pPr marL="561533" indent="0" algn="ctr">
              <a:buNone/>
              <a:defRPr sz="2456"/>
            </a:lvl2pPr>
            <a:lvl3pPr marL="1123066" indent="0" algn="ctr">
              <a:buNone/>
              <a:defRPr sz="2211"/>
            </a:lvl3pPr>
            <a:lvl4pPr marL="1684599" indent="0" algn="ctr">
              <a:buNone/>
              <a:defRPr sz="1965"/>
            </a:lvl4pPr>
            <a:lvl5pPr marL="2246132" indent="0" algn="ctr">
              <a:buNone/>
              <a:defRPr sz="1965"/>
            </a:lvl5pPr>
            <a:lvl6pPr marL="2807665" indent="0" algn="ctr">
              <a:buNone/>
              <a:defRPr sz="1965"/>
            </a:lvl6pPr>
            <a:lvl7pPr marL="3369198" indent="0" algn="ctr">
              <a:buNone/>
              <a:defRPr sz="1965"/>
            </a:lvl7pPr>
            <a:lvl8pPr marL="3930731" indent="0" algn="ctr">
              <a:buNone/>
              <a:defRPr sz="1965"/>
            </a:lvl8pPr>
            <a:lvl9pPr marL="4492264" indent="0" algn="ctr">
              <a:buNone/>
              <a:defRPr sz="1965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360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03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321" y="2099972"/>
            <a:ext cx="9687223" cy="3503848"/>
          </a:xfrm>
        </p:spPr>
        <p:txBody>
          <a:bodyPr anchor="b"/>
          <a:lstStyle>
            <a:lvl1pPr>
              <a:defRPr sz="73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321" y="5636967"/>
            <a:ext cx="9687223" cy="1842591"/>
          </a:xfrm>
        </p:spPr>
        <p:txBody>
          <a:bodyPr/>
          <a:lstStyle>
            <a:lvl1pPr marL="0" indent="0">
              <a:buNone/>
              <a:defRPr sz="2948">
                <a:solidFill>
                  <a:schemeClr val="tx1"/>
                </a:solidFill>
              </a:defRPr>
            </a:lvl1pPr>
            <a:lvl2pPr marL="561533" indent="0">
              <a:buNone/>
              <a:defRPr sz="2456">
                <a:solidFill>
                  <a:schemeClr val="tx1">
                    <a:tint val="75000"/>
                  </a:schemeClr>
                </a:solidFill>
              </a:defRPr>
            </a:lvl2pPr>
            <a:lvl3pPr marL="1123066" indent="0">
              <a:buNone/>
              <a:defRPr sz="2211">
                <a:solidFill>
                  <a:schemeClr val="tx1">
                    <a:tint val="75000"/>
                  </a:schemeClr>
                </a:solidFill>
              </a:defRPr>
            </a:lvl3pPr>
            <a:lvl4pPr marL="1684599" indent="0">
              <a:buNone/>
              <a:defRPr sz="1965">
                <a:solidFill>
                  <a:schemeClr val="tx1">
                    <a:tint val="75000"/>
                  </a:schemeClr>
                </a:solidFill>
              </a:defRPr>
            </a:lvl4pPr>
            <a:lvl5pPr marL="2246132" indent="0">
              <a:buNone/>
              <a:defRPr sz="1965">
                <a:solidFill>
                  <a:schemeClr val="tx1">
                    <a:tint val="75000"/>
                  </a:schemeClr>
                </a:solidFill>
              </a:defRPr>
            </a:lvl5pPr>
            <a:lvl6pPr marL="2807665" indent="0">
              <a:buNone/>
              <a:defRPr sz="1965">
                <a:solidFill>
                  <a:schemeClr val="tx1">
                    <a:tint val="75000"/>
                  </a:schemeClr>
                </a:solidFill>
              </a:defRPr>
            </a:lvl6pPr>
            <a:lvl7pPr marL="3369198" indent="0">
              <a:buNone/>
              <a:defRPr sz="1965">
                <a:solidFill>
                  <a:schemeClr val="tx1">
                    <a:tint val="75000"/>
                  </a:schemeClr>
                </a:solidFill>
              </a:defRPr>
            </a:lvl7pPr>
            <a:lvl8pPr marL="3930731" indent="0">
              <a:buNone/>
              <a:defRPr sz="1965">
                <a:solidFill>
                  <a:schemeClr val="tx1">
                    <a:tint val="75000"/>
                  </a:schemeClr>
                </a:solidFill>
              </a:defRPr>
            </a:lvl8pPr>
            <a:lvl9pPr marL="4492264" indent="0">
              <a:buNone/>
              <a:defRPr sz="19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654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2170" y="2242307"/>
            <a:ext cx="4773414" cy="534449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5979" y="2242307"/>
            <a:ext cx="4773414" cy="534449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29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633" y="448463"/>
            <a:ext cx="9687223" cy="162811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634" y="2064873"/>
            <a:ext cx="4751477" cy="1011962"/>
          </a:xfrm>
        </p:spPr>
        <p:txBody>
          <a:bodyPr anchor="b"/>
          <a:lstStyle>
            <a:lvl1pPr marL="0" indent="0">
              <a:buNone/>
              <a:defRPr sz="2948" b="1"/>
            </a:lvl1pPr>
            <a:lvl2pPr marL="561533" indent="0">
              <a:buNone/>
              <a:defRPr sz="2456" b="1"/>
            </a:lvl2pPr>
            <a:lvl3pPr marL="1123066" indent="0">
              <a:buNone/>
              <a:defRPr sz="2211" b="1"/>
            </a:lvl3pPr>
            <a:lvl4pPr marL="1684599" indent="0">
              <a:buNone/>
              <a:defRPr sz="1965" b="1"/>
            </a:lvl4pPr>
            <a:lvl5pPr marL="2246132" indent="0">
              <a:buNone/>
              <a:defRPr sz="1965" b="1"/>
            </a:lvl5pPr>
            <a:lvl6pPr marL="2807665" indent="0">
              <a:buNone/>
              <a:defRPr sz="1965" b="1"/>
            </a:lvl6pPr>
            <a:lvl7pPr marL="3369198" indent="0">
              <a:buNone/>
              <a:defRPr sz="1965" b="1"/>
            </a:lvl7pPr>
            <a:lvl8pPr marL="3930731" indent="0">
              <a:buNone/>
              <a:defRPr sz="1965" b="1"/>
            </a:lvl8pPr>
            <a:lvl9pPr marL="4492264" indent="0">
              <a:buNone/>
              <a:defRPr sz="196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3634" y="3076835"/>
            <a:ext cx="4751477" cy="452556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85979" y="2064873"/>
            <a:ext cx="4774877" cy="1011962"/>
          </a:xfrm>
        </p:spPr>
        <p:txBody>
          <a:bodyPr anchor="b"/>
          <a:lstStyle>
            <a:lvl1pPr marL="0" indent="0">
              <a:buNone/>
              <a:defRPr sz="2948" b="1"/>
            </a:lvl1pPr>
            <a:lvl2pPr marL="561533" indent="0">
              <a:buNone/>
              <a:defRPr sz="2456" b="1"/>
            </a:lvl2pPr>
            <a:lvl3pPr marL="1123066" indent="0">
              <a:buNone/>
              <a:defRPr sz="2211" b="1"/>
            </a:lvl3pPr>
            <a:lvl4pPr marL="1684599" indent="0">
              <a:buNone/>
              <a:defRPr sz="1965" b="1"/>
            </a:lvl4pPr>
            <a:lvl5pPr marL="2246132" indent="0">
              <a:buNone/>
              <a:defRPr sz="1965" b="1"/>
            </a:lvl5pPr>
            <a:lvl6pPr marL="2807665" indent="0">
              <a:buNone/>
              <a:defRPr sz="1965" b="1"/>
            </a:lvl6pPr>
            <a:lvl7pPr marL="3369198" indent="0">
              <a:buNone/>
              <a:defRPr sz="1965" b="1"/>
            </a:lvl7pPr>
            <a:lvl8pPr marL="3930731" indent="0">
              <a:buNone/>
              <a:defRPr sz="1965" b="1"/>
            </a:lvl8pPr>
            <a:lvl9pPr marL="4492264" indent="0">
              <a:buNone/>
              <a:defRPr sz="196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85979" y="3076835"/>
            <a:ext cx="4774877" cy="452556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3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19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6070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633" y="561552"/>
            <a:ext cx="3622471" cy="1965431"/>
          </a:xfrm>
        </p:spPr>
        <p:txBody>
          <a:bodyPr anchor="b"/>
          <a:lstStyle>
            <a:lvl1pPr>
              <a:defRPr sz="393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4877" y="1212797"/>
            <a:ext cx="5685979" cy="5985985"/>
          </a:xfrm>
        </p:spPr>
        <p:txBody>
          <a:bodyPr/>
          <a:lstStyle>
            <a:lvl1pPr>
              <a:defRPr sz="3930"/>
            </a:lvl1pPr>
            <a:lvl2pPr>
              <a:defRPr sz="3439"/>
            </a:lvl2pPr>
            <a:lvl3pPr>
              <a:defRPr sz="2948"/>
            </a:lvl3pPr>
            <a:lvl4pPr>
              <a:defRPr sz="2456"/>
            </a:lvl4pPr>
            <a:lvl5pPr>
              <a:defRPr sz="2456"/>
            </a:lvl5pPr>
            <a:lvl6pPr>
              <a:defRPr sz="2456"/>
            </a:lvl6pPr>
            <a:lvl7pPr>
              <a:defRPr sz="2456"/>
            </a:lvl7pPr>
            <a:lvl8pPr>
              <a:defRPr sz="2456"/>
            </a:lvl8pPr>
            <a:lvl9pPr>
              <a:defRPr sz="24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3633" y="2526982"/>
            <a:ext cx="3622471" cy="4681548"/>
          </a:xfrm>
        </p:spPr>
        <p:txBody>
          <a:bodyPr/>
          <a:lstStyle>
            <a:lvl1pPr marL="0" indent="0">
              <a:buNone/>
              <a:defRPr sz="1965"/>
            </a:lvl1pPr>
            <a:lvl2pPr marL="561533" indent="0">
              <a:buNone/>
              <a:defRPr sz="1719"/>
            </a:lvl2pPr>
            <a:lvl3pPr marL="1123066" indent="0">
              <a:buNone/>
              <a:defRPr sz="1474"/>
            </a:lvl3pPr>
            <a:lvl4pPr marL="1684599" indent="0">
              <a:buNone/>
              <a:defRPr sz="1228"/>
            </a:lvl4pPr>
            <a:lvl5pPr marL="2246132" indent="0">
              <a:buNone/>
              <a:defRPr sz="1228"/>
            </a:lvl5pPr>
            <a:lvl6pPr marL="2807665" indent="0">
              <a:buNone/>
              <a:defRPr sz="1228"/>
            </a:lvl6pPr>
            <a:lvl7pPr marL="3369198" indent="0">
              <a:buNone/>
              <a:defRPr sz="1228"/>
            </a:lvl7pPr>
            <a:lvl8pPr marL="3930731" indent="0">
              <a:buNone/>
              <a:defRPr sz="1228"/>
            </a:lvl8pPr>
            <a:lvl9pPr marL="4492264" indent="0">
              <a:buNone/>
              <a:defRPr sz="122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662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633" y="561552"/>
            <a:ext cx="3622471" cy="1965431"/>
          </a:xfrm>
        </p:spPr>
        <p:txBody>
          <a:bodyPr anchor="b"/>
          <a:lstStyle>
            <a:lvl1pPr>
              <a:defRPr sz="393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74877" y="1212797"/>
            <a:ext cx="5685979" cy="5985985"/>
          </a:xfrm>
        </p:spPr>
        <p:txBody>
          <a:bodyPr anchor="t"/>
          <a:lstStyle>
            <a:lvl1pPr marL="0" indent="0">
              <a:buNone/>
              <a:defRPr sz="3930"/>
            </a:lvl1pPr>
            <a:lvl2pPr marL="561533" indent="0">
              <a:buNone/>
              <a:defRPr sz="3439"/>
            </a:lvl2pPr>
            <a:lvl3pPr marL="1123066" indent="0">
              <a:buNone/>
              <a:defRPr sz="2948"/>
            </a:lvl3pPr>
            <a:lvl4pPr marL="1684599" indent="0">
              <a:buNone/>
              <a:defRPr sz="2456"/>
            </a:lvl4pPr>
            <a:lvl5pPr marL="2246132" indent="0">
              <a:buNone/>
              <a:defRPr sz="2456"/>
            </a:lvl5pPr>
            <a:lvl6pPr marL="2807665" indent="0">
              <a:buNone/>
              <a:defRPr sz="2456"/>
            </a:lvl6pPr>
            <a:lvl7pPr marL="3369198" indent="0">
              <a:buNone/>
              <a:defRPr sz="2456"/>
            </a:lvl7pPr>
            <a:lvl8pPr marL="3930731" indent="0">
              <a:buNone/>
              <a:defRPr sz="2456"/>
            </a:lvl8pPr>
            <a:lvl9pPr marL="4492264" indent="0">
              <a:buNone/>
              <a:defRPr sz="245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3633" y="2526982"/>
            <a:ext cx="3622471" cy="4681548"/>
          </a:xfrm>
        </p:spPr>
        <p:txBody>
          <a:bodyPr/>
          <a:lstStyle>
            <a:lvl1pPr marL="0" indent="0">
              <a:buNone/>
              <a:defRPr sz="1965"/>
            </a:lvl1pPr>
            <a:lvl2pPr marL="561533" indent="0">
              <a:buNone/>
              <a:defRPr sz="1719"/>
            </a:lvl2pPr>
            <a:lvl3pPr marL="1123066" indent="0">
              <a:buNone/>
              <a:defRPr sz="1474"/>
            </a:lvl3pPr>
            <a:lvl4pPr marL="1684599" indent="0">
              <a:buNone/>
              <a:defRPr sz="1228"/>
            </a:lvl4pPr>
            <a:lvl5pPr marL="2246132" indent="0">
              <a:buNone/>
              <a:defRPr sz="1228"/>
            </a:lvl5pPr>
            <a:lvl6pPr marL="2807665" indent="0">
              <a:buNone/>
              <a:defRPr sz="1228"/>
            </a:lvl6pPr>
            <a:lvl7pPr marL="3369198" indent="0">
              <a:buNone/>
              <a:defRPr sz="1228"/>
            </a:lvl7pPr>
            <a:lvl8pPr marL="3930731" indent="0">
              <a:buNone/>
              <a:defRPr sz="1228"/>
            </a:lvl8pPr>
            <a:lvl9pPr marL="4492264" indent="0">
              <a:buNone/>
              <a:defRPr sz="122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912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995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7588" y="448462"/>
            <a:ext cx="2421806" cy="713833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2170" y="448462"/>
            <a:ext cx="7125023" cy="713833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0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2170" y="448463"/>
            <a:ext cx="9687223" cy="1628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2170" y="2242307"/>
            <a:ext cx="9687223" cy="5344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2170" y="7807130"/>
            <a:ext cx="2527102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61FFE-5D73-2140-9D02-F5313F07B9B2}" type="datetimeFigureOut">
              <a:rPr kumimoji="1" lang="ja-JP" altLang="en-US" smtClean="0"/>
              <a:t>2024/6/22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455" y="7807130"/>
            <a:ext cx="3790653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32291" y="7807130"/>
            <a:ext cx="2527102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CF2F0-A901-7649-8A77-BEFEFE3A0B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09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123066" rtl="0" eaLnBrk="1" latinLnBrk="0" hangingPunct="1">
        <a:lnSpc>
          <a:spcPct val="90000"/>
        </a:lnSpc>
        <a:spcBef>
          <a:spcPct val="0"/>
        </a:spcBef>
        <a:buNone/>
        <a:defRPr kumimoji="1" sz="54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0767" indent="-280767" algn="l" defTabSz="1123066" rtl="0" eaLnBrk="1" latinLnBrk="0" hangingPunct="1">
        <a:lnSpc>
          <a:spcPct val="90000"/>
        </a:lnSpc>
        <a:spcBef>
          <a:spcPts val="1228"/>
        </a:spcBef>
        <a:buFont typeface="Arial" panose="020B0604020202020204" pitchFamily="34" charset="0"/>
        <a:buChar char="•"/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1pPr>
      <a:lvl2pPr marL="842300" indent="-280767" algn="l" defTabSz="1123066" rtl="0" eaLnBrk="1" latinLnBrk="0" hangingPunct="1">
        <a:lnSpc>
          <a:spcPct val="90000"/>
        </a:lnSpc>
        <a:spcBef>
          <a:spcPts val="614"/>
        </a:spcBef>
        <a:buFont typeface="Arial" panose="020B0604020202020204" pitchFamily="34" charset="0"/>
        <a:buChar char="•"/>
        <a:defRPr kumimoji="1" sz="2948" kern="1200">
          <a:solidFill>
            <a:schemeClr val="tx1"/>
          </a:solidFill>
          <a:latin typeface="+mn-lt"/>
          <a:ea typeface="+mn-ea"/>
          <a:cs typeface="+mn-cs"/>
        </a:defRPr>
      </a:lvl2pPr>
      <a:lvl3pPr marL="1403833" indent="-280767" algn="l" defTabSz="1123066" rtl="0" eaLnBrk="1" latinLnBrk="0" hangingPunct="1">
        <a:lnSpc>
          <a:spcPct val="90000"/>
        </a:lnSpc>
        <a:spcBef>
          <a:spcPts val="614"/>
        </a:spcBef>
        <a:buFont typeface="Arial" panose="020B0604020202020204" pitchFamily="34" charset="0"/>
        <a:buChar char="•"/>
        <a:defRPr kumimoji="1" sz="2456" kern="1200">
          <a:solidFill>
            <a:schemeClr val="tx1"/>
          </a:solidFill>
          <a:latin typeface="+mn-lt"/>
          <a:ea typeface="+mn-ea"/>
          <a:cs typeface="+mn-cs"/>
        </a:defRPr>
      </a:lvl3pPr>
      <a:lvl4pPr marL="1965366" indent="-280767" algn="l" defTabSz="1123066" rtl="0" eaLnBrk="1" latinLnBrk="0" hangingPunct="1">
        <a:lnSpc>
          <a:spcPct val="90000"/>
        </a:lnSpc>
        <a:spcBef>
          <a:spcPts val="614"/>
        </a:spcBef>
        <a:buFont typeface="Arial" panose="020B0604020202020204" pitchFamily="34" charset="0"/>
        <a:buChar char="•"/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4pPr>
      <a:lvl5pPr marL="2526899" indent="-280767" algn="l" defTabSz="1123066" rtl="0" eaLnBrk="1" latinLnBrk="0" hangingPunct="1">
        <a:lnSpc>
          <a:spcPct val="90000"/>
        </a:lnSpc>
        <a:spcBef>
          <a:spcPts val="614"/>
        </a:spcBef>
        <a:buFont typeface="Arial" panose="020B0604020202020204" pitchFamily="34" charset="0"/>
        <a:buChar char="•"/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5pPr>
      <a:lvl6pPr marL="3088432" indent="-280767" algn="l" defTabSz="1123066" rtl="0" eaLnBrk="1" latinLnBrk="0" hangingPunct="1">
        <a:lnSpc>
          <a:spcPct val="90000"/>
        </a:lnSpc>
        <a:spcBef>
          <a:spcPts val="614"/>
        </a:spcBef>
        <a:buFont typeface="Arial" panose="020B0604020202020204" pitchFamily="34" charset="0"/>
        <a:buChar char="•"/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6pPr>
      <a:lvl7pPr marL="3649965" indent="-280767" algn="l" defTabSz="1123066" rtl="0" eaLnBrk="1" latinLnBrk="0" hangingPunct="1">
        <a:lnSpc>
          <a:spcPct val="90000"/>
        </a:lnSpc>
        <a:spcBef>
          <a:spcPts val="614"/>
        </a:spcBef>
        <a:buFont typeface="Arial" panose="020B0604020202020204" pitchFamily="34" charset="0"/>
        <a:buChar char="•"/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7pPr>
      <a:lvl8pPr marL="4211498" indent="-280767" algn="l" defTabSz="1123066" rtl="0" eaLnBrk="1" latinLnBrk="0" hangingPunct="1">
        <a:lnSpc>
          <a:spcPct val="90000"/>
        </a:lnSpc>
        <a:spcBef>
          <a:spcPts val="614"/>
        </a:spcBef>
        <a:buFont typeface="Arial" panose="020B0604020202020204" pitchFamily="34" charset="0"/>
        <a:buChar char="•"/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8pPr>
      <a:lvl9pPr marL="4773031" indent="-280767" algn="l" defTabSz="1123066" rtl="0" eaLnBrk="1" latinLnBrk="0" hangingPunct="1">
        <a:lnSpc>
          <a:spcPct val="90000"/>
        </a:lnSpc>
        <a:spcBef>
          <a:spcPts val="614"/>
        </a:spcBef>
        <a:buFont typeface="Arial" panose="020B0604020202020204" pitchFamily="34" charset="0"/>
        <a:buChar char="•"/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1pPr>
      <a:lvl2pPr marL="561533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2pPr>
      <a:lvl3pPr marL="1123066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3pPr>
      <a:lvl4pPr marL="1684599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4pPr>
      <a:lvl5pPr marL="2246132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5pPr>
      <a:lvl6pPr marL="2807665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6pPr>
      <a:lvl7pPr marL="3369198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7pPr>
      <a:lvl8pPr marL="3930731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8pPr>
      <a:lvl9pPr marL="4492264" algn="l" defTabSz="1123066" rtl="0" eaLnBrk="1" latinLnBrk="0" hangingPunct="1">
        <a:defRPr kumimoji="1" sz="22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C91022B-004A-DCD6-484C-30B9DAC6A150}"/>
              </a:ext>
            </a:extLst>
          </p:cNvPr>
          <p:cNvSpPr txBox="1"/>
          <p:nvPr/>
        </p:nvSpPr>
        <p:spPr>
          <a:xfrm>
            <a:off x="54144" y="241319"/>
            <a:ext cx="1117741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Figure 1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Safety and efficacy of pemetrexed for patients with non-small cell lung cancer in the setting of renal impairment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BMC Cancer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Yusuke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Shima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Hironori Yoshida*, Keiichiro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Suminaga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Hiroshi Yoshida,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Kentaro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Hashimoto, Tatsuya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Ogimoto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Kazutaka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Hosoya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Hitomi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Ajimizu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Tomoko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Funazo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Takashi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Nomizo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Hiroaki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Ozasa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Toyohiro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Hirai</a:t>
            </a:r>
            <a:r>
              <a:rPr lang="en-US" altLang="ja-JP" sz="1800" kern="1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Department of Respiratory Medicine, Graduate School of Medicine, Kyoto University, Kyoto, Japan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*Corresponding author: 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Hironori Yoshida, MD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Department of Respiratory Medicine, Graduate School of Medicine, Kyoto University, </a:t>
            </a:r>
          </a:p>
          <a:p>
            <a:pPr algn="just"/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54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Kawaharacho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Shogoin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Sakyo-</a:t>
            </a:r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Kyoto 606-8507, Japan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pt-BR" altLang="ja-JP" sz="1800" kern="100" dirty="0">
                <a:effectLst/>
                <a:latin typeface="Times New Roman" panose="02020603050405020304" pitchFamily="18" charset="0"/>
                <a:ea typeface="游ゴシック Light" panose="020B0300000000000000" pitchFamily="34" charset="-128"/>
                <a:cs typeface="Times New Roman" panose="02020603050405020304" pitchFamily="18" charset="0"/>
              </a:rPr>
              <a:t>E-mail: highd42@kuhp.kyoto-u.ac.jp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28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C91022B-004A-DCD6-484C-30B9DAC6A150}"/>
              </a:ext>
            </a:extLst>
          </p:cNvPr>
          <p:cNvSpPr txBox="1"/>
          <p:nvPr/>
        </p:nvSpPr>
        <p:spPr>
          <a:xfrm>
            <a:off x="6497389" y="1242292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Pemetrexed-alone group</a:t>
            </a:r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71E781-FFE4-3BDE-8A04-8D715E2DBCC4}"/>
              </a:ext>
            </a:extLst>
          </p:cNvPr>
          <p:cNvSpPr txBox="1"/>
          <p:nvPr/>
        </p:nvSpPr>
        <p:spPr>
          <a:xfrm>
            <a:off x="1648631" y="1242293"/>
            <a:ext cx="3709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Platinum-concomitant group</a:t>
            </a:r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400986C-3739-045A-6515-6B0088DC26A6}"/>
              </a:ext>
            </a:extLst>
          </p:cNvPr>
          <p:cNvSpPr txBox="1"/>
          <p:nvPr/>
        </p:nvSpPr>
        <p:spPr>
          <a:xfrm>
            <a:off x="213508" y="301100"/>
            <a:ext cx="8086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Figure 1. </a:t>
            </a:r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distribution of patients with </a:t>
            </a:r>
            <a:r>
              <a:rPr kumimoji="1"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CCr</a:t>
            </a:r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≤45</a:t>
            </a:r>
            <a:r>
              <a:rPr lang="ja-JP" altLang="ja-JP" sz="2400">
                <a:effectLst/>
              </a:rPr>
              <a:t> </a:t>
            </a:r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図 27" descr="グラフ, 棒グラフ&#10;&#10;自動的に生成された説明">
            <a:extLst>
              <a:ext uri="{FF2B5EF4-FFF2-40B4-BE49-F238E27FC236}">
                <a16:creationId xmlns:a16="http://schemas.microsoft.com/office/drawing/2014/main" id="{7416C52A-DFD7-270F-FF0A-3234951F7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27" y="1819110"/>
            <a:ext cx="4230174" cy="5876097"/>
          </a:xfrm>
          <a:prstGeom prst="rect">
            <a:avLst/>
          </a:prstGeom>
        </p:spPr>
      </p:pic>
      <p:pic>
        <p:nvPicPr>
          <p:cNvPr id="36" name="図 35" descr="グラフ&#10;&#10;自動的に生成された説明">
            <a:extLst>
              <a:ext uri="{FF2B5EF4-FFF2-40B4-BE49-F238E27FC236}">
                <a16:creationId xmlns:a16="http://schemas.microsoft.com/office/drawing/2014/main" id="{33057446-BF76-A84E-B6E0-CE264702C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899" y="2009338"/>
            <a:ext cx="4085289" cy="568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82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C91022B-004A-DCD6-484C-30B9DAC6A150}"/>
              </a:ext>
            </a:extLst>
          </p:cNvPr>
          <p:cNvSpPr txBox="1"/>
          <p:nvPr/>
        </p:nvSpPr>
        <p:spPr>
          <a:xfrm>
            <a:off x="353200" y="200374"/>
            <a:ext cx="101152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ja-JP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Figure 1. </a:t>
            </a:r>
            <a:r>
              <a:rPr lang="en-US" altLang="ja-JP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distribution of patients with </a:t>
            </a:r>
            <a:r>
              <a:rPr lang="en-US" altLang="ja-JP" sz="24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CCr</a:t>
            </a:r>
            <a:r>
              <a:rPr lang="en-US" altLang="ja-JP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≤45</a:t>
            </a:r>
            <a:endParaRPr lang="ja-JP" altLang="ja-JP" sz="2400" kern="10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Histogram shows the number of patients with </a:t>
            </a:r>
            <a:r>
              <a:rPr lang="en-US" altLang="ja-JP" sz="24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CCr</a:t>
            </a:r>
            <a:r>
              <a:rPr lang="en-US" altLang="ja-JP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≤45 in each treatment groups.</a:t>
            </a:r>
            <a:endParaRPr lang="ja-JP" altLang="ja-JP" sz="2400" kern="10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4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CCr</a:t>
            </a:r>
            <a:r>
              <a:rPr lang="en-US" altLang="ja-JP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creatinine clearance</a:t>
            </a:r>
            <a:endParaRPr lang="ja-JP" altLang="ja-JP" sz="2400" kern="10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ja-JP" sz="2400" kern="10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971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171</Words>
  <Application>Microsoft Macintosh PowerPoint</Application>
  <PresentationFormat>ユーザー設定</PresentationFormat>
  <Paragraphs>22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游ゴシック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2023-09-25T06:20:52Z</dcterms:created>
  <dcterms:modified xsi:type="dcterms:W3CDTF">2024-06-22T00:03:17Z</dcterms:modified>
</cp:coreProperties>
</file>