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5" r:id="rId3"/>
    <p:sldId id="260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1AF4C5-6035-4226-80FA-789588E6987C}" v="1" dt="2024-03-04T20:27:01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03"/>
    <p:restoredTop sz="92481"/>
  </p:normalViewPr>
  <p:slideViewPr>
    <p:cSldViewPr snapToGrid="0" showGuides="1">
      <p:cViewPr varScale="1">
        <p:scale>
          <a:sx n="90" d="100"/>
          <a:sy n="90" d="100"/>
        </p:scale>
        <p:origin x="240" y="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gsong Zhu" userId="6f2a8458-012c-491d-ab5e-e3e33e40a602" providerId="ADAL" clId="{511AF4C5-6035-4226-80FA-789588E6987C}"/>
    <pc:docChg chg="custSel addSld modSld">
      <pc:chgData name="Chengsong Zhu" userId="6f2a8458-012c-491d-ab5e-e3e33e40a602" providerId="ADAL" clId="{511AF4C5-6035-4226-80FA-789588E6987C}" dt="2024-03-04T20:46:15.806" v="120" actId="1037"/>
      <pc:docMkLst>
        <pc:docMk/>
      </pc:docMkLst>
      <pc:sldChg chg="addSp delSp modSp new mod">
        <pc:chgData name="Chengsong Zhu" userId="6f2a8458-012c-491d-ab5e-e3e33e40a602" providerId="ADAL" clId="{511AF4C5-6035-4226-80FA-789588E6987C}" dt="2024-03-04T19:53:40.496" v="13" actId="1076"/>
        <pc:sldMkLst>
          <pc:docMk/>
          <pc:sldMk cId="3080649940" sldId="256"/>
        </pc:sldMkLst>
        <pc:spChg chg="del">
          <ac:chgData name="Chengsong Zhu" userId="6f2a8458-012c-491d-ab5e-e3e33e40a602" providerId="ADAL" clId="{511AF4C5-6035-4226-80FA-789588E6987C}" dt="2024-03-04T19:48:15.385" v="1" actId="478"/>
          <ac:spMkLst>
            <pc:docMk/>
            <pc:sldMk cId="3080649940" sldId="256"/>
            <ac:spMk id="2" creationId="{0E12D2AF-1FEC-FC9B-AA46-A3BDE5167C15}"/>
          </ac:spMkLst>
        </pc:spChg>
        <pc:spChg chg="del">
          <ac:chgData name="Chengsong Zhu" userId="6f2a8458-012c-491d-ab5e-e3e33e40a602" providerId="ADAL" clId="{511AF4C5-6035-4226-80FA-789588E6987C}" dt="2024-03-04T19:48:17.797" v="2" actId="478"/>
          <ac:spMkLst>
            <pc:docMk/>
            <pc:sldMk cId="3080649940" sldId="256"/>
            <ac:spMk id="3" creationId="{9B3ED995-4570-933E-120A-80A4985765D2}"/>
          </ac:spMkLst>
        </pc:spChg>
        <pc:picChg chg="add del mod">
          <ac:chgData name="Chengsong Zhu" userId="6f2a8458-012c-491d-ab5e-e3e33e40a602" providerId="ADAL" clId="{511AF4C5-6035-4226-80FA-789588E6987C}" dt="2024-03-04T19:51:20.209" v="9" actId="21"/>
          <ac:picMkLst>
            <pc:docMk/>
            <pc:sldMk cId="3080649940" sldId="256"/>
            <ac:picMk id="5" creationId="{742EEDF6-019C-178F-C52D-0E67927A73F8}"/>
          </ac:picMkLst>
        </pc:picChg>
        <pc:picChg chg="add mod">
          <ac:chgData name="Chengsong Zhu" userId="6f2a8458-012c-491d-ab5e-e3e33e40a602" providerId="ADAL" clId="{511AF4C5-6035-4226-80FA-789588E6987C}" dt="2024-03-04T19:53:40.496" v="13" actId="1076"/>
          <ac:picMkLst>
            <pc:docMk/>
            <pc:sldMk cId="3080649940" sldId="256"/>
            <ac:picMk id="7" creationId="{7C24955E-DC64-0EBC-9BEC-6A0177076611}"/>
          </ac:picMkLst>
        </pc:picChg>
      </pc:sldChg>
      <pc:sldChg chg="addSp delSp modSp new mod">
        <pc:chgData name="Chengsong Zhu" userId="6f2a8458-012c-491d-ab5e-e3e33e40a602" providerId="ADAL" clId="{511AF4C5-6035-4226-80FA-789588E6987C}" dt="2024-03-04T19:56:46.522" v="17" actId="1076"/>
        <pc:sldMkLst>
          <pc:docMk/>
          <pc:sldMk cId="3740564623" sldId="257"/>
        </pc:sldMkLst>
        <pc:spChg chg="del">
          <ac:chgData name="Chengsong Zhu" userId="6f2a8458-012c-491d-ab5e-e3e33e40a602" providerId="ADAL" clId="{511AF4C5-6035-4226-80FA-789588E6987C}" dt="2024-03-04T19:48:42.734" v="7" actId="21"/>
          <ac:spMkLst>
            <pc:docMk/>
            <pc:sldMk cId="3740564623" sldId="257"/>
            <ac:spMk id="2" creationId="{D4F9CA1F-6594-F039-9687-A5198B835458}"/>
          </ac:spMkLst>
        </pc:spChg>
        <pc:spChg chg="del">
          <ac:chgData name="Chengsong Zhu" userId="6f2a8458-012c-491d-ab5e-e3e33e40a602" providerId="ADAL" clId="{511AF4C5-6035-4226-80FA-789588E6987C}" dt="2024-03-04T19:48:44.815" v="8" actId="21"/>
          <ac:spMkLst>
            <pc:docMk/>
            <pc:sldMk cId="3740564623" sldId="257"/>
            <ac:spMk id="3" creationId="{663C11D7-59BF-4A72-A5D3-8DCBC3B7DE4B}"/>
          </ac:spMkLst>
        </pc:spChg>
        <pc:picChg chg="add mod">
          <ac:chgData name="Chengsong Zhu" userId="6f2a8458-012c-491d-ab5e-e3e33e40a602" providerId="ADAL" clId="{511AF4C5-6035-4226-80FA-789588E6987C}" dt="2024-03-04T19:56:46.522" v="17" actId="1076"/>
          <ac:picMkLst>
            <pc:docMk/>
            <pc:sldMk cId="3740564623" sldId="257"/>
            <ac:picMk id="5" creationId="{A280966A-5EEC-12F1-3271-06C845363212}"/>
          </ac:picMkLst>
        </pc:picChg>
      </pc:sldChg>
      <pc:sldChg chg="addSp delSp modSp new mod">
        <pc:chgData name="Chengsong Zhu" userId="6f2a8458-012c-491d-ab5e-e3e33e40a602" providerId="ADAL" clId="{511AF4C5-6035-4226-80FA-789588E6987C}" dt="2024-03-04T20:46:15.806" v="120" actId="1037"/>
        <pc:sldMkLst>
          <pc:docMk/>
          <pc:sldMk cId="1087063741" sldId="258"/>
        </pc:sldMkLst>
        <pc:spChg chg="del">
          <ac:chgData name="Chengsong Zhu" userId="6f2a8458-012c-491d-ab5e-e3e33e40a602" providerId="ADAL" clId="{511AF4C5-6035-4226-80FA-789588E6987C}" dt="2024-03-04T20:26:11.475" v="19" actId="478"/>
          <ac:spMkLst>
            <pc:docMk/>
            <pc:sldMk cId="1087063741" sldId="258"/>
            <ac:spMk id="2" creationId="{6D5AD2EA-2D0C-EDC8-E4A1-9F1983777766}"/>
          </ac:spMkLst>
        </pc:spChg>
        <pc:spChg chg="del">
          <ac:chgData name="Chengsong Zhu" userId="6f2a8458-012c-491d-ab5e-e3e33e40a602" providerId="ADAL" clId="{511AF4C5-6035-4226-80FA-789588E6987C}" dt="2024-03-04T20:26:13.585" v="20" actId="478"/>
          <ac:spMkLst>
            <pc:docMk/>
            <pc:sldMk cId="1087063741" sldId="258"/>
            <ac:spMk id="3" creationId="{F45BA468-6ABA-E279-301B-01988035AA7D}"/>
          </ac:spMkLst>
        </pc:spChg>
        <pc:picChg chg="add mod">
          <ac:chgData name="Chengsong Zhu" userId="6f2a8458-012c-491d-ab5e-e3e33e40a602" providerId="ADAL" clId="{511AF4C5-6035-4226-80FA-789588E6987C}" dt="2024-03-04T20:46:15.806" v="120" actId="1037"/>
          <ac:picMkLst>
            <pc:docMk/>
            <pc:sldMk cId="1087063741" sldId="258"/>
            <ac:picMk id="5" creationId="{1F47C211-F6DB-EA81-2193-2F6975D67759}"/>
          </ac:picMkLst>
        </pc:picChg>
        <pc:cxnChg chg="add mod">
          <ac:chgData name="Chengsong Zhu" userId="6f2a8458-012c-491d-ab5e-e3e33e40a602" providerId="ADAL" clId="{511AF4C5-6035-4226-80FA-789588E6987C}" dt="2024-03-04T20:46:15.806" v="120" actId="1037"/>
          <ac:cxnSpMkLst>
            <pc:docMk/>
            <pc:sldMk cId="1087063741" sldId="258"/>
            <ac:cxnSpMk id="7" creationId="{41EEE6B1-523C-E0CE-4BA9-75823BBF25C7}"/>
          </ac:cxnSpMkLst>
        </pc:cxnChg>
        <pc:cxnChg chg="add mod">
          <ac:chgData name="Chengsong Zhu" userId="6f2a8458-012c-491d-ab5e-e3e33e40a602" providerId="ADAL" clId="{511AF4C5-6035-4226-80FA-789588E6987C}" dt="2024-03-04T20:46:15.806" v="120" actId="1037"/>
          <ac:cxnSpMkLst>
            <pc:docMk/>
            <pc:sldMk cId="1087063741" sldId="258"/>
            <ac:cxnSpMk id="10" creationId="{5C634A94-70FF-9C93-495B-F5401AE436D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5AED9-67DA-A24C-A746-FC4A1E5F1769}" type="datetimeFigureOut">
              <a:rPr lang="en-US" smtClean="0"/>
              <a:t>7/4/24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75B05-69D5-5847-931C-EB4583B05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44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5E924-C804-405C-A7C6-F9458AEBB7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5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739C4-8EEE-6982-C8FD-441234A09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EA2B9-925C-7078-6550-E512122C98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BDCCC-CCD1-3831-EF09-1D885F91E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34D01-617D-1CB4-1E4E-B332ED90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472B2-6C2A-CA6A-8BD0-EC44CAEB6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4B646-C503-DCA5-762A-837D475FD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412E7-BB93-1F61-7019-2E70C5437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E5CA2-FD79-945E-5F3F-1D83241E6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DDC8C-369D-DC1E-9B74-CBA6B0E5C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BE347-B86A-FF94-5093-96EA56F1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3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2606-0945-64C9-7555-635FEC7DB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98BD7-7968-BE79-A56C-2819570D2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374F2-DC95-58A0-A00F-8FDE000B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5A5DB-C2DE-76BE-649A-388DF730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E4A30-AC87-965D-D2A6-B8BFA20BD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30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D54B2-7E63-36F2-FEFC-8B7BFFF4C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FC77E-13A8-F970-9CBA-B7EA19B19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7EB55D-D847-2562-CFEB-69A109D18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F9282-073D-0EAF-175F-FE93D42DD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7BAC2-39FE-724B-45DB-6C1692BD5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1C80A-6FF4-5C4E-EE24-DA6878CE1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7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2E7C0-366A-ACE2-D56B-65D048057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4C545B-F6E8-4C99-191A-60A911265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D50B43-98E1-9D16-704C-409DCE9BF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5CCB8F-E3FB-EABB-8A06-22BFDA28E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979DFD-60C6-5932-AA55-D9D84F4B4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2A7513-EED5-3A78-F14F-9FC72EA30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9A345-0120-3B81-E7D2-54343ABCC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4286CD-6C5A-F175-573C-52D0A2DCB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25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58CA-748B-769C-2FBA-DA7D56221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7DB7DC-7624-69A2-1427-36AEEB4E5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59991-5DEB-F621-1DAD-1CB5712C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AA54A0-17BF-93FD-F98A-DAFFB3F1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950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4B4A72-6277-03FF-7F01-196B1B66D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FE7DE2-1A48-C405-98CF-D9D7EB832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09CB0-6A46-1869-5906-43DDE0F15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10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668D-8E11-EC80-B677-316C75134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BC2A1-51EE-701C-6F3C-08EE6A055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50541-8966-9F0C-A093-B5DFD9949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29B93-7B61-277B-D9AA-5FEA6529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4DE8DC-BD06-B291-FD27-61E2EBD15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99513-1720-1B3F-BF77-A37FD79CC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1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C966C-AB13-306E-BC5B-54852DF10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D54EA5-F044-2F1C-FEB9-C97659D5DF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BC969-1149-D007-A8E0-B24AE905D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FD3F8F-53A4-EC8D-CC62-98FDAFF27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6E511-FC47-3A58-1429-25E89DEE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102520-A029-54A1-FE74-1B4CC5F6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9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2262E-6CD6-40AB-DA25-7D8B55B03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F92B2-04BE-351B-65D2-B308D0325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9F3E1-6BE2-6BA7-BE6C-FD243BAA2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5EBAC-1735-F224-20AD-33696E129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6C7B4-DFD7-098B-F7F3-355E195B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7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F42E8E-3A87-9FE9-23B6-27B457BAB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95D99D-E972-442B-B9F5-6FFEEC290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30720-695F-A157-2BC2-9F88AC486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988E3-5354-DE11-6BAC-1DEADA19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CEEB0-EC2F-856A-3004-666331069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09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BDBEE-7C93-F0B4-39A3-BA7FB8657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6BAB1-FE0C-295D-24B2-6DFEDD242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83655-1003-816D-6832-97DE322F94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1B78B-3B79-492A-BDDD-EB1FDD434503}" type="datetimeFigureOut">
              <a:rPr lang="en-US" smtClean="0"/>
              <a:t>7/4/24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C311E-D899-7D89-6DD2-0E286791D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8C702-0617-CC9B-9281-8B20F3572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886891-F292-4E58-BB3B-7CD2E4B3A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9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1C11212E-A181-292C-3FCA-06833B1F1E6F}"/>
              </a:ext>
            </a:extLst>
          </p:cNvPr>
          <p:cNvGrpSpPr/>
          <p:nvPr/>
        </p:nvGrpSpPr>
        <p:grpSpPr>
          <a:xfrm>
            <a:off x="661367" y="58461"/>
            <a:ext cx="11117768" cy="6542155"/>
            <a:chOff x="661367" y="58461"/>
            <a:chExt cx="11117768" cy="6542155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EF6AD34-D73F-5965-5450-D37699691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24108" y="3223240"/>
              <a:ext cx="2802296" cy="22552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F1247A-C8A3-0DCA-6378-F88BE792A925}"/>
                </a:ext>
              </a:extLst>
            </p:cNvPr>
            <p:cNvSpPr txBox="1"/>
            <p:nvPr/>
          </p:nvSpPr>
          <p:spPr>
            <a:xfrm>
              <a:off x="814339" y="58461"/>
              <a:ext cx="993737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/>
                <a:t>Suppl. Fig. 1 </a:t>
              </a:r>
              <a:r>
                <a:rPr lang="en-US" sz="2800" dirty="0"/>
                <a:t>Top cytokine elevated in infection positive group 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453ECDD-5131-DE3C-91F5-F752AF4B8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367" y="3432756"/>
              <a:ext cx="2749368" cy="216199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5F83CE6-2521-EE7C-D4F5-C4EF260D5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9807" y="3344931"/>
              <a:ext cx="2649188" cy="216199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2D1371-72DD-03EE-0210-732370E3C941}"/>
                </a:ext>
              </a:extLst>
            </p:cNvPr>
            <p:cNvSpPr txBox="1"/>
            <p:nvPr/>
          </p:nvSpPr>
          <p:spPr>
            <a:xfrm>
              <a:off x="982839" y="3191254"/>
              <a:ext cx="281275" cy="311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A3ACD56-A780-32CE-E71D-9E6B3D79174F}"/>
                </a:ext>
              </a:extLst>
            </p:cNvPr>
            <p:cNvSpPr txBox="1"/>
            <p:nvPr/>
          </p:nvSpPr>
          <p:spPr>
            <a:xfrm>
              <a:off x="3823360" y="3187061"/>
              <a:ext cx="268630" cy="311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F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9A7D47-4B9D-92B9-41FE-2454799CFD7C}"/>
                </a:ext>
              </a:extLst>
            </p:cNvPr>
            <p:cNvSpPr txBox="1"/>
            <p:nvPr/>
          </p:nvSpPr>
          <p:spPr>
            <a:xfrm>
              <a:off x="957254" y="5738842"/>
              <a:ext cx="175765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 Narrow" panose="020B0606020202030204" pitchFamily="34" charset="0"/>
                </a:rPr>
                <a:t>ABBREVIATIONS:</a:t>
              </a:r>
            </a:p>
            <a:p>
              <a:r>
                <a:rPr lang="en-US" sz="1000" dirty="0">
                  <a:latin typeface="Arial Narrow" panose="020B0606020202030204" pitchFamily="34" charset="0"/>
                </a:rPr>
                <a:t>POS, positive</a:t>
              </a:r>
            </a:p>
            <a:p>
              <a:r>
                <a:rPr lang="en-US" sz="1000" dirty="0">
                  <a:latin typeface="Arial Narrow" panose="020B0606020202030204" pitchFamily="34" charset="0"/>
                </a:rPr>
                <a:t>NEG, negative</a:t>
              </a:r>
            </a:p>
            <a:p>
              <a:r>
                <a:rPr lang="en-US" sz="1000" dirty="0">
                  <a:latin typeface="Arial Narrow" panose="020B0606020202030204" pitchFamily="34" charset="0"/>
                </a:rPr>
                <a:t>SP, </a:t>
              </a:r>
              <a:r>
                <a:rPr lang="en-US" sz="1000" i="1" dirty="0">
                  <a:latin typeface="Arial Narrow" panose="020B0606020202030204" pitchFamily="34" charset="0"/>
                </a:rPr>
                <a:t>Streptococcus pyogenes</a:t>
              </a:r>
            </a:p>
            <a:p>
              <a:r>
                <a:rPr lang="en-US" sz="1000" dirty="0">
                  <a:latin typeface="Arial Narrow" panose="020B0606020202030204" pitchFamily="34" charset="0"/>
                </a:rPr>
                <a:t>SA, </a:t>
              </a:r>
              <a:r>
                <a:rPr lang="en-US" sz="1000" i="1" dirty="0">
                  <a:latin typeface="Arial Narrow" panose="020B0606020202030204" pitchFamily="34" charset="0"/>
                </a:rPr>
                <a:t>Staphylococcus aureus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A359AA6-44F5-798B-7DBE-BE38F1DD300D}"/>
                </a:ext>
              </a:extLst>
            </p:cNvPr>
            <p:cNvGrpSpPr/>
            <p:nvPr/>
          </p:nvGrpSpPr>
          <p:grpSpPr>
            <a:xfrm>
              <a:off x="1107176" y="684110"/>
              <a:ext cx="9281208" cy="2920839"/>
              <a:chOff x="78278" y="581681"/>
              <a:chExt cx="9281208" cy="2920839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0FF8BB6A-6826-2458-035C-8073FD3E76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49530" y="837711"/>
                <a:ext cx="2293656" cy="1840909"/>
              </a:xfrm>
              <a:prstGeom prst="rect">
                <a:avLst/>
              </a:prstGeom>
            </p:spPr>
          </p:pic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39F0268-B67F-E3D3-085E-5E789A03F31F}"/>
                  </a:ext>
                </a:extLst>
              </p:cNvPr>
              <p:cNvGrpSpPr/>
              <p:nvPr/>
            </p:nvGrpSpPr>
            <p:grpSpPr>
              <a:xfrm>
                <a:off x="78278" y="655449"/>
                <a:ext cx="2437698" cy="2129889"/>
                <a:chOff x="750471" y="727084"/>
                <a:chExt cx="2437698" cy="2129889"/>
              </a:xfrm>
            </p:grpSpPr>
            <p:pic>
              <p:nvPicPr>
                <p:cNvPr id="2" name="Picture 1">
                  <a:extLst>
                    <a:ext uri="{FF2B5EF4-FFF2-40B4-BE49-F238E27FC236}">
                      <a16:creationId xmlns:a16="http://schemas.microsoft.com/office/drawing/2014/main" id="{E791FB69-8260-EF69-5C00-289AF2D748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0471" y="727084"/>
                  <a:ext cx="2437698" cy="2129889"/>
                </a:xfrm>
                <a:prstGeom prst="rect">
                  <a:avLst/>
                </a:prstGeom>
              </p:spPr>
            </p:pic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FD843F3-7713-3C4F-0D00-3EBF2D5ED345}"/>
                    </a:ext>
                  </a:extLst>
                </p:cNvPr>
                <p:cNvSpPr txBox="1"/>
                <p:nvPr/>
              </p:nvSpPr>
              <p:spPr>
                <a:xfrm>
                  <a:off x="2028839" y="1292649"/>
                  <a:ext cx="55702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i="1" dirty="0">
                      <a:latin typeface="Arial Narrow" panose="020B0606020202030204" pitchFamily="34" charset="0"/>
                    </a:rPr>
                    <a:t>p</a:t>
                  </a:r>
                  <a:r>
                    <a:rPr lang="en-US" sz="800" dirty="0">
                      <a:latin typeface="Arial Narrow" panose="020B0606020202030204" pitchFamily="34" charset="0"/>
                    </a:rPr>
                    <a:t> &lt;0.0001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05E4B76-E108-D190-DEBE-D7CAE3BCFC35}"/>
                    </a:ext>
                  </a:extLst>
                </p:cNvPr>
                <p:cNvSpPr txBox="1"/>
                <p:nvPr/>
              </p:nvSpPr>
              <p:spPr>
                <a:xfrm>
                  <a:off x="1250398" y="759193"/>
                  <a:ext cx="286895" cy="3112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A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14C3A6-875A-1F4E-0E50-E6A50A35AD7B}"/>
                  </a:ext>
                </a:extLst>
              </p:cNvPr>
              <p:cNvSpPr txBox="1"/>
              <p:nvPr/>
            </p:nvSpPr>
            <p:spPr>
              <a:xfrm>
                <a:off x="7531573" y="634476"/>
                <a:ext cx="302349" cy="311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D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BE5837F-5A80-81AC-26ED-B7993F139A35}"/>
                  </a:ext>
                </a:extLst>
              </p:cNvPr>
              <p:cNvSpPr txBox="1"/>
              <p:nvPr/>
            </p:nvSpPr>
            <p:spPr>
              <a:xfrm>
                <a:off x="7966566" y="3133188"/>
                <a:ext cx="352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H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38AABF66-8781-A624-FF5A-A5344A2DF8C3}"/>
                  </a:ext>
                </a:extLst>
              </p:cNvPr>
              <p:cNvGrpSpPr/>
              <p:nvPr/>
            </p:nvGrpSpPr>
            <p:grpSpPr>
              <a:xfrm>
                <a:off x="2515976" y="581681"/>
                <a:ext cx="2903047" cy="2194106"/>
                <a:chOff x="3191166" y="727084"/>
                <a:chExt cx="2903047" cy="2194106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517BBB9F-2129-5913-5E2E-1A7E02FFCE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191166" y="791301"/>
                  <a:ext cx="2478256" cy="2129889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4A7B08D-F4B7-19E7-B6C9-3BFF3F1B221B}"/>
                    </a:ext>
                  </a:extLst>
                </p:cNvPr>
                <p:cNvSpPr txBox="1"/>
                <p:nvPr/>
              </p:nvSpPr>
              <p:spPr>
                <a:xfrm>
                  <a:off x="3521131" y="727084"/>
                  <a:ext cx="286895" cy="3112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B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A7DC54A-E7E7-1779-8332-925EEB62F2EF}"/>
                    </a:ext>
                  </a:extLst>
                </p:cNvPr>
                <p:cNvSpPr txBox="1"/>
                <p:nvPr/>
              </p:nvSpPr>
              <p:spPr>
                <a:xfrm>
                  <a:off x="5791864" y="759193"/>
                  <a:ext cx="302349" cy="3112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C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7EB8698-ECA5-5278-3577-5BE3017D760C}"/>
                    </a:ext>
                  </a:extLst>
                </p:cNvPr>
                <p:cNvSpPr txBox="1"/>
                <p:nvPr/>
              </p:nvSpPr>
              <p:spPr>
                <a:xfrm>
                  <a:off x="4645244" y="1211259"/>
                  <a:ext cx="55702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i="1" dirty="0">
                      <a:latin typeface="Arial Narrow" panose="020B0606020202030204" pitchFamily="34" charset="0"/>
                    </a:rPr>
                    <a:t>p</a:t>
                  </a:r>
                  <a:r>
                    <a:rPr lang="en-US" sz="800" dirty="0">
                      <a:latin typeface="Arial Narrow" panose="020B0606020202030204" pitchFamily="34" charset="0"/>
                    </a:rPr>
                    <a:t> =0.0009</a:t>
                  </a: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1F6FDC-538C-8365-E89A-2793407C5D2B}"/>
                  </a:ext>
                </a:extLst>
              </p:cNvPr>
              <p:cNvSpPr txBox="1"/>
              <p:nvPr/>
            </p:nvSpPr>
            <p:spPr>
              <a:xfrm>
                <a:off x="6360515" y="1147694"/>
                <a:ext cx="5570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i="1" dirty="0">
                    <a:latin typeface="Arial Narrow" panose="020B0606020202030204" pitchFamily="34" charset="0"/>
                  </a:rPr>
                  <a:t>p</a:t>
                </a:r>
                <a:r>
                  <a:rPr lang="en-US" sz="800" dirty="0">
                    <a:latin typeface="Arial Narrow" panose="020B0606020202030204" pitchFamily="34" charset="0"/>
                  </a:rPr>
                  <a:t> =0.001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B1D9C1D-919A-18F2-6539-BD13B57415EB}"/>
                  </a:ext>
                </a:extLst>
              </p:cNvPr>
              <p:cNvSpPr txBox="1"/>
              <p:nvPr/>
            </p:nvSpPr>
            <p:spPr>
              <a:xfrm>
                <a:off x="8595469" y="1039972"/>
                <a:ext cx="5570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i="1" dirty="0">
                    <a:latin typeface="Arial Narrow" panose="020B0606020202030204" pitchFamily="34" charset="0"/>
                  </a:rPr>
                  <a:t>p</a:t>
                </a:r>
                <a:r>
                  <a:rPr lang="en-US" sz="800" dirty="0">
                    <a:latin typeface="Arial Narrow" panose="020B0606020202030204" pitchFamily="34" charset="0"/>
                  </a:rPr>
                  <a:t> &lt;0.0001</a:t>
                </a:r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A1479865-B40F-C338-63F9-AAB15D87AD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59315" y="695762"/>
                <a:ext cx="2000171" cy="1990318"/>
              </a:xfrm>
              <a:prstGeom prst="rect">
                <a:avLst/>
              </a:prstGeom>
            </p:spPr>
          </p:pic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B4024A2-325A-59AE-A368-C0FFE8E16929}"/>
                </a:ext>
              </a:extLst>
            </p:cNvPr>
            <p:cNvSpPr txBox="1"/>
            <p:nvPr/>
          </p:nvSpPr>
          <p:spPr>
            <a:xfrm>
              <a:off x="1976318" y="3879836"/>
              <a:ext cx="5570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 Narrow" panose="020B0606020202030204" pitchFamily="34" charset="0"/>
                </a:rPr>
                <a:t>p</a:t>
              </a:r>
              <a:r>
                <a:rPr lang="en-US" sz="800" dirty="0">
                  <a:latin typeface="Arial Narrow" panose="020B0606020202030204" pitchFamily="34" charset="0"/>
                </a:rPr>
                <a:t> =0.02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688B8B7-E378-8F53-9A3F-23B3BE407AB9}"/>
                </a:ext>
              </a:extLst>
            </p:cNvPr>
            <p:cNvSpPr txBox="1"/>
            <p:nvPr/>
          </p:nvSpPr>
          <p:spPr>
            <a:xfrm>
              <a:off x="4990438" y="3654733"/>
              <a:ext cx="5570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 Narrow" panose="020B0606020202030204" pitchFamily="34" charset="0"/>
                </a:rPr>
                <a:t>p</a:t>
              </a:r>
              <a:r>
                <a:rPr lang="en-US" sz="800" dirty="0">
                  <a:latin typeface="Arial Narrow" panose="020B0606020202030204" pitchFamily="34" charset="0"/>
                </a:rPr>
                <a:t> =0.02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E086CDB-6644-0843-D64A-C05D9D96A23E}"/>
                </a:ext>
              </a:extLst>
            </p:cNvPr>
            <p:cNvGrpSpPr/>
            <p:nvPr/>
          </p:nvGrpSpPr>
          <p:grpSpPr>
            <a:xfrm>
              <a:off x="7029593" y="3269858"/>
              <a:ext cx="4749542" cy="3028693"/>
              <a:chOff x="6011482" y="3432693"/>
              <a:chExt cx="4749542" cy="3028693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3F35775-0669-52C1-D8D3-55CA3C227A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89215" y="3432693"/>
                <a:ext cx="2871809" cy="2161998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CE55C9D-8905-9025-18F1-D1BD3257CC10}"/>
                  </a:ext>
                </a:extLst>
              </p:cNvPr>
              <p:cNvSpPr txBox="1"/>
              <p:nvPr/>
            </p:nvSpPr>
            <p:spPr>
              <a:xfrm>
                <a:off x="6011482" y="5753500"/>
                <a:ext cx="420515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B0F0"/>
                    </a:solidFill>
                  </a:rPr>
                  <a:t>G-H: Staphylococcus infection associated  cytokine IL-15 &amp; IL-16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8086A3D-0497-FAFC-0DB0-E1C7506BDD5A}"/>
                  </a:ext>
                </a:extLst>
              </p:cNvPr>
              <p:cNvSpPr txBox="1"/>
              <p:nvPr/>
            </p:nvSpPr>
            <p:spPr>
              <a:xfrm>
                <a:off x="9955496" y="3583118"/>
                <a:ext cx="5570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i="1" dirty="0">
                    <a:latin typeface="Arial Narrow" panose="020B0606020202030204" pitchFamily="34" charset="0"/>
                  </a:rPr>
                  <a:t>p</a:t>
                </a:r>
                <a:r>
                  <a:rPr lang="en-US" sz="800" dirty="0">
                    <a:latin typeface="Arial Narrow" panose="020B0606020202030204" pitchFamily="34" charset="0"/>
                  </a:rPr>
                  <a:t> =0.01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488F9A4-C609-E0F8-4846-1B73E94ADA89}"/>
                  </a:ext>
                </a:extLst>
              </p:cNvPr>
              <p:cNvSpPr txBox="1"/>
              <p:nvPr/>
            </p:nvSpPr>
            <p:spPr>
              <a:xfrm>
                <a:off x="9995858" y="3747565"/>
                <a:ext cx="5570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i="1" dirty="0">
                    <a:latin typeface="Arial Narrow" panose="020B0606020202030204" pitchFamily="34" charset="0"/>
                  </a:rPr>
                  <a:t>p</a:t>
                </a:r>
                <a:r>
                  <a:rPr lang="en-US" sz="800" dirty="0">
                    <a:latin typeface="Arial Narrow" panose="020B0606020202030204" pitchFamily="34" charset="0"/>
                  </a:rPr>
                  <a:t> =0.01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8C9F199-EE80-6CB6-E577-0AA9F73188DC}"/>
                  </a:ext>
                </a:extLst>
              </p:cNvPr>
              <p:cNvCxnSpPr/>
              <p:nvPr/>
            </p:nvCxnSpPr>
            <p:spPr>
              <a:xfrm>
                <a:off x="8542852" y="3766480"/>
                <a:ext cx="1388829" cy="0"/>
              </a:xfrm>
              <a:prstGeom prst="line">
                <a:avLst/>
              </a:prstGeom>
              <a:ln w="635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CA1904-F2C2-1E5C-E90B-9CAFEB9635DB}"/>
                </a:ext>
              </a:extLst>
            </p:cNvPr>
            <p:cNvSpPr txBox="1"/>
            <p:nvPr/>
          </p:nvSpPr>
          <p:spPr>
            <a:xfrm>
              <a:off x="6379618" y="3388017"/>
              <a:ext cx="305159" cy="311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G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69C9825-E97E-E3E0-9D6B-724C3F2224C1}"/>
                </a:ext>
              </a:extLst>
            </p:cNvPr>
            <p:cNvCxnSpPr/>
            <p:nvPr/>
          </p:nvCxnSpPr>
          <p:spPr>
            <a:xfrm>
              <a:off x="6737933" y="3716091"/>
              <a:ext cx="1388829" cy="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2F76BF2-0181-236A-EDDE-E874D6F77023}"/>
                </a:ext>
              </a:extLst>
            </p:cNvPr>
            <p:cNvCxnSpPr>
              <a:cxnSpLocks/>
            </p:cNvCxnSpPr>
            <p:nvPr/>
          </p:nvCxnSpPr>
          <p:spPr>
            <a:xfrm>
              <a:off x="7540668" y="3541563"/>
              <a:ext cx="599197" cy="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0CD15C-9FC8-8D9E-7A5C-49F6A859E0EF}"/>
                </a:ext>
              </a:extLst>
            </p:cNvPr>
            <p:cNvCxnSpPr>
              <a:cxnSpLocks/>
            </p:cNvCxnSpPr>
            <p:nvPr/>
          </p:nvCxnSpPr>
          <p:spPr>
            <a:xfrm>
              <a:off x="10318781" y="3762455"/>
              <a:ext cx="599197" cy="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E77D2B-575A-732C-2DEA-555F03D7D93A}"/>
                </a:ext>
              </a:extLst>
            </p:cNvPr>
            <p:cNvSpPr txBox="1"/>
            <p:nvPr/>
          </p:nvSpPr>
          <p:spPr>
            <a:xfrm>
              <a:off x="8125300" y="3584423"/>
              <a:ext cx="5570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 Narrow" panose="020B0606020202030204" pitchFamily="34" charset="0"/>
                </a:rPr>
                <a:t>p</a:t>
              </a:r>
              <a:r>
                <a:rPr lang="en-US" sz="800" dirty="0">
                  <a:latin typeface="Arial Narrow" panose="020B0606020202030204" pitchFamily="34" charset="0"/>
                </a:rPr>
                <a:t> =0.009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9AE5678-ADB9-10E7-CFBD-18CA7AC7FE22}"/>
                </a:ext>
              </a:extLst>
            </p:cNvPr>
            <p:cNvSpPr txBox="1"/>
            <p:nvPr/>
          </p:nvSpPr>
          <p:spPr>
            <a:xfrm>
              <a:off x="8121189" y="3426796"/>
              <a:ext cx="5570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>
                  <a:latin typeface="Arial Narrow" panose="020B0606020202030204" pitchFamily="34" charset="0"/>
                </a:rPr>
                <a:t>p</a:t>
              </a:r>
              <a:r>
                <a:rPr lang="en-US" sz="800" dirty="0">
                  <a:latin typeface="Arial Narrow" panose="020B0606020202030204" pitchFamily="34" charset="0"/>
                </a:rPr>
                <a:t> =NS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6661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4EC15D9-FAAC-FFC2-50CB-4DEAF00B5F99}"/>
              </a:ext>
            </a:extLst>
          </p:cNvPr>
          <p:cNvGrpSpPr/>
          <p:nvPr/>
        </p:nvGrpSpPr>
        <p:grpSpPr>
          <a:xfrm>
            <a:off x="328090" y="607940"/>
            <a:ext cx="11535819" cy="5644107"/>
            <a:chOff x="301277" y="233855"/>
            <a:chExt cx="12171363" cy="604907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A5674B8-41B4-2663-1D0F-2901B47936C7}"/>
                </a:ext>
              </a:extLst>
            </p:cNvPr>
            <p:cNvGrpSpPr/>
            <p:nvPr/>
          </p:nvGrpSpPr>
          <p:grpSpPr>
            <a:xfrm>
              <a:off x="301277" y="3547671"/>
              <a:ext cx="12171363" cy="2735263"/>
              <a:chOff x="276225" y="3748088"/>
              <a:chExt cx="12171363" cy="273526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70506A8-3E9F-6FAA-979D-20CB034DC9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399588" y="3748088"/>
                <a:ext cx="3048000" cy="2565400"/>
              </a:xfrm>
              <a:prstGeom prst="rect">
                <a:avLst/>
              </a:prstGeom>
            </p:spPr>
          </p:pic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F82A264-B9B8-1748-48A2-3385BB2085DF}"/>
                  </a:ext>
                </a:extLst>
              </p:cNvPr>
              <p:cNvGrpSpPr/>
              <p:nvPr/>
            </p:nvGrpSpPr>
            <p:grpSpPr>
              <a:xfrm>
                <a:off x="276225" y="3917951"/>
                <a:ext cx="10965133" cy="2565400"/>
                <a:chOff x="276225" y="3917951"/>
                <a:chExt cx="10965133" cy="2565400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69C91930-8EA4-C1BE-8639-30403D96DE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6225" y="3917951"/>
                  <a:ext cx="3225800" cy="2565400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A455DB94-6031-51A9-430F-EF49AB5B43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16287" y="3917951"/>
                  <a:ext cx="3327400" cy="2565400"/>
                </a:xfrm>
                <a:prstGeom prst="rect">
                  <a:avLst/>
                </a:prstGeom>
              </p:spPr>
            </p:pic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7CC3E07-845A-B315-CD08-D34530C1A556}"/>
                    </a:ext>
                  </a:extLst>
                </p:cNvPr>
                <p:cNvGrpSpPr/>
                <p:nvPr/>
              </p:nvGrpSpPr>
              <p:grpSpPr>
                <a:xfrm>
                  <a:off x="6508750" y="3917951"/>
                  <a:ext cx="3111500" cy="2565400"/>
                  <a:chOff x="6508750" y="3917951"/>
                  <a:chExt cx="3111500" cy="2565400"/>
                </a:xfrm>
              </p:grpSpPr>
              <p:pic>
                <p:nvPicPr>
                  <p:cNvPr id="4" name="Picture 3">
                    <a:extLst>
                      <a:ext uri="{FF2B5EF4-FFF2-40B4-BE49-F238E27FC236}">
                        <a16:creationId xmlns:a16="http://schemas.microsoft.com/office/drawing/2014/main" id="{84FFDCAB-135D-11DA-220A-2F611C6CA8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6508750" y="3917951"/>
                    <a:ext cx="3111500" cy="2565400"/>
                  </a:xfrm>
                  <a:prstGeom prst="rect">
                    <a:avLst/>
                  </a:prstGeom>
                </p:spPr>
              </p:pic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129CDCBD-8CAE-6D4F-D530-9FEA4C96F876}"/>
                      </a:ext>
                    </a:extLst>
                  </p:cNvPr>
                  <p:cNvSpPr txBox="1"/>
                  <p:nvPr/>
                </p:nvSpPr>
                <p:spPr>
                  <a:xfrm>
                    <a:off x="7746729" y="4302991"/>
                    <a:ext cx="635541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i="1" dirty="0">
                        <a:latin typeface="Arial Narrow" panose="020B0606020202030204" pitchFamily="34" charset="0"/>
                      </a:rPr>
                      <a:t>p</a:t>
                    </a:r>
                    <a:r>
                      <a:rPr lang="en-US" sz="1000" dirty="0">
                        <a:latin typeface="Arial Narrow" panose="020B0606020202030204" pitchFamily="34" charset="0"/>
                      </a:rPr>
                      <a:t> =0.01</a:t>
                    </a:r>
                  </a:p>
                </p:txBody>
              </p:sp>
            </p:grp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D075771-63A3-228A-07FF-63C6B9D617BF}"/>
                    </a:ext>
                  </a:extLst>
                </p:cNvPr>
                <p:cNvSpPr txBox="1"/>
                <p:nvPr/>
              </p:nvSpPr>
              <p:spPr>
                <a:xfrm>
                  <a:off x="1478486" y="4429949"/>
                  <a:ext cx="63554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i="1" dirty="0">
                      <a:latin typeface="Arial Narrow" panose="020B0606020202030204" pitchFamily="34" charset="0"/>
                    </a:rPr>
                    <a:t>p</a:t>
                  </a:r>
                  <a:r>
                    <a:rPr lang="en-US" sz="1000" dirty="0">
                      <a:latin typeface="Arial Narrow" panose="020B0606020202030204" pitchFamily="34" charset="0"/>
                    </a:rPr>
                    <a:t> =0.03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903F1BE-B759-1E7E-73E8-E42E6228FB99}"/>
                    </a:ext>
                  </a:extLst>
                </p:cNvPr>
                <p:cNvSpPr txBox="1"/>
                <p:nvPr/>
              </p:nvSpPr>
              <p:spPr>
                <a:xfrm>
                  <a:off x="10605817" y="4187575"/>
                  <a:ext cx="63554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i="1" dirty="0">
                      <a:latin typeface="Arial Narrow" panose="020B0606020202030204" pitchFamily="34" charset="0"/>
                    </a:rPr>
                    <a:t>p</a:t>
                  </a:r>
                  <a:r>
                    <a:rPr lang="en-US" sz="1000" dirty="0">
                      <a:latin typeface="Arial Narrow" panose="020B0606020202030204" pitchFamily="34" charset="0"/>
                    </a:rPr>
                    <a:t> =0.02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E5CAD14-0508-8C89-C41B-1EAD1FF3BA9D}"/>
                    </a:ext>
                  </a:extLst>
                </p:cNvPr>
                <p:cNvSpPr txBox="1"/>
                <p:nvPr/>
              </p:nvSpPr>
              <p:spPr>
                <a:xfrm>
                  <a:off x="4662216" y="4528574"/>
                  <a:ext cx="635541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i="1" dirty="0">
                      <a:latin typeface="Arial Narrow" panose="020B0606020202030204" pitchFamily="34" charset="0"/>
                    </a:rPr>
                    <a:t>p</a:t>
                  </a:r>
                  <a:r>
                    <a:rPr lang="en-US" sz="1000" dirty="0">
                      <a:latin typeface="Arial Narrow" panose="020B0606020202030204" pitchFamily="34" charset="0"/>
                    </a:rPr>
                    <a:t> =0.05</a:t>
                  </a: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333208B-ACEA-6F2A-C756-911F6FD9BB4D}"/>
                </a:ext>
              </a:extLst>
            </p:cNvPr>
            <p:cNvGrpSpPr/>
            <p:nvPr/>
          </p:nvGrpSpPr>
          <p:grpSpPr>
            <a:xfrm>
              <a:off x="1157016" y="233855"/>
              <a:ext cx="10520237" cy="2565400"/>
              <a:chOff x="1157016" y="233855"/>
              <a:chExt cx="10520237" cy="2565400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32C0E36D-1AE6-2BED-40AE-5BD44B0600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57016" y="233855"/>
                <a:ext cx="3505200" cy="2565400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958BF7D-F6F0-2FED-A4B7-ADE6B25A6C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45034" y="233855"/>
                <a:ext cx="3327400" cy="2565400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753C37A-4F1B-5BB5-F119-B74F9FBD1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32353" y="233855"/>
                <a:ext cx="3644900" cy="2565400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5F8B73-8141-AE22-094F-621516888635}"/>
                  </a:ext>
                </a:extLst>
              </p:cNvPr>
              <p:cNvSpPr txBox="1"/>
              <p:nvPr/>
            </p:nvSpPr>
            <p:spPr>
              <a:xfrm>
                <a:off x="2533255" y="699280"/>
                <a:ext cx="6355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i="1" dirty="0">
                    <a:latin typeface="Arial Narrow" panose="020B0606020202030204" pitchFamily="34" charset="0"/>
                  </a:rPr>
                  <a:t>p</a:t>
                </a:r>
                <a:r>
                  <a:rPr lang="en-US" sz="1000" dirty="0">
                    <a:latin typeface="Arial Narrow" panose="020B0606020202030204" pitchFamily="34" charset="0"/>
                  </a:rPr>
                  <a:t> =0.002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039B59-805E-E6E7-1B46-1BFFD9228730}"/>
                  </a:ext>
                </a:extLst>
              </p:cNvPr>
              <p:cNvSpPr txBox="1"/>
              <p:nvPr/>
            </p:nvSpPr>
            <p:spPr>
              <a:xfrm>
                <a:off x="5903838" y="699279"/>
                <a:ext cx="6355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i="1" dirty="0">
                    <a:latin typeface="Arial Narrow" panose="020B0606020202030204" pitchFamily="34" charset="0"/>
                  </a:rPr>
                  <a:t>p</a:t>
                </a:r>
                <a:r>
                  <a:rPr lang="en-US" sz="1000" dirty="0">
                    <a:latin typeface="Arial Narrow" panose="020B0606020202030204" pitchFamily="34" charset="0"/>
                  </a:rPr>
                  <a:t> =0.002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6DFED4-3E91-3917-71D5-17A885A9B5BB}"/>
                  </a:ext>
                </a:extLst>
              </p:cNvPr>
              <p:cNvSpPr txBox="1"/>
              <p:nvPr/>
            </p:nvSpPr>
            <p:spPr>
              <a:xfrm>
                <a:off x="9645302" y="621818"/>
                <a:ext cx="6355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i="1" dirty="0">
                    <a:latin typeface="Arial Narrow" panose="020B0606020202030204" pitchFamily="34" charset="0"/>
                  </a:rPr>
                  <a:t>p</a:t>
                </a:r>
                <a:r>
                  <a:rPr lang="en-US" sz="1000" dirty="0">
                    <a:latin typeface="Arial Narrow" panose="020B0606020202030204" pitchFamily="34" charset="0"/>
                  </a:rPr>
                  <a:t> =0.01</a:t>
                </a:r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4FB2BBD-41C2-39C8-CB51-333C91D90820}"/>
              </a:ext>
            </a:extLst>
          </p:cNvPr>
          <p:cNvSpPr txBox="1"/>
          <p:nvPr/>
        </p:nvSpPr>
        <p:spPr>
          <a:xfrm>
            <a:off x="268105" y="84720"/>
            <a:ext cx="11850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Suppl. Fig.2</a:t>
            </a:r>
            <a:r>
              <a:rPr lang="en-US" sz="2800" dirty="0"/>
              <a:t>. Top autoantibodies associated with infection negative group </a:t>
            </a:r>
          </a:p>
        </p:txBody>
      </p:sp>
    </p:spTree>
    <p:extLst>
      <p:ext uri="{BB962C8B-B14F-4D97-AF65-F5344CB8AC3E}">
        <p14:creationId xmlns:p14="http://schemas.microsoft.com/office/powerpoint/2010/main" val="4123469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3265CD0A-87AE-95E4-4A13-4583BDA0A470}"/>
              </a:ext>
            </a:extLst>
          </p:cNvPr>
          <p:cNvGrpSpPr/>
          <p:nvPr/>
        </p:nvGrpSpPr>
        <p:grpSpPr>
          <a:xfrm>
            <a:off x="211435" y="1834044"/>
            <a:ext cx="11769130" cy="2744854"/>
            <a:chOff x="256838" y="2252364"/>
            <a:chExt cx="11769130" cy="274485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774082B-1F52-8DEB-0791-C28E4CF1F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2617" y="2252364"/>
              <a:ext cx="3923351" cy="274485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A08732F-E767-E7C4-A61C-48FA020E7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7828" y="2363855"/>
              <a:ext cx="3340100" cy="25654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092129-F34F-C28F-1510-069A31943B6E}"/>
                </a:ext>
              </a:extLst>
            </p:cNvPr>
            <p:cNvSpPr txBox="1"/>
            <p:nvPr/>
          </p:nvSpPr>
          <p:spPr>
            <a:xfrm>
              <a:off x="6342223" y="2866767"/>
              <a:ext cx="100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P=0.005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8704807-4FB3-3FB6-0633-04DA0AC6B7A4}"/>
                </a:ext>
              </a:extLst>
            </p:cNvPr>
            <p:cNvSpPr txBox="1"/>
            <p:nvPr/>
          </p:nvSpPr>
          <p:spPr>
            <a:xfrm>
              <a:off x="9836452" y="268210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P=0.02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BDDD965-1404-7B11-7182-BEB67890D92F}"/>
                </a:ext>
              </a:extLst>
            </p:cNvPr>
            <p:cNvGrpSpPr/>
            <p:nvPr/>
          </p:nvGrpSpPr>
          <p:grpSpPr>
            <a:xfrm>
              <a:off x="256838" y="2431818"/>
              <a:ext cx="3416300" cy="2565400"/>
              <a:chOff x="256838" y="2431818"/>
              <a:chExt cx="3416300" cy="256540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388D10C-C745-1E69-BE9D-F0EED34196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6838" y="2431818"/>
                <a:ext cx="3416300" cy="2565400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BD9B37-EE80-844F-06E5-F604268FFF91}"/>
                  </a:ext>
                </a:extLst>
              </p:cNvPr>
              <p:cNvSpPr txBox="1"/>
              <p:nvPr/>
            </p:nvSpPr>
            <p:spPr>
              <a:xfrm>
                <a:off x="2315889" y="3051432"/>
                <a:ext cx="1000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P=0.003</a:t>
                </a: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BCEB612-9AF3-76AD-4600-F29958CD340F}"/>
              </a:ext>
            </a:extLst>
          </p:cNvPr>
          <p:cNvSpPr txBox="1"/>
          <p:nvPr/>
        </p:nvSpPr>
        <p:spPr>
          <a:xfrm>
            <a:off x="85467" y="227230"/>
            <a:ext cx="120210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Suppl. Fig.3. </a:t>
            </a:r>
            <a:r>
              <a:rPr lang="en-US" sz="2800" dirty="0"/>
              <a:t>Significantly different multiomics results between infection negative vs infection positive subset</a:t>
            </a:r>
          </a:p>
        </p:txBody>
      </p:sp>
    </p:spTree>
    <p:extLst>
      <p:ext uri="{BB962C8B-B14F-4D97-AF65-F5344CB8AC3E}">
        <p14:creationId xmlns:p14="http://schemas.microsoft.com/office/powerpoint/2010/main" val="114191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B0E413-2A60-6566-C70A-400C65A70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65142"/>
            <a:ext cx="5846329" cy="38928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B508A8-D6C8-2049-7609-FA2F585D4C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13"/>
          <a:stretch/>
        </p:blipFill>
        <p:spPr>
          <a:xfrm>
            <a:off x="139445" y="3105797"/>
            <a:ext cx="5736103" cy="37522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553297-67D4-BF9A-DD99-754FD63BB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59" y="0"/>
            <a:ext cx="4126186" cy="27397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EA272C-E9AD-0EAC-F3BE-C656290BFB88}"/>
              </a:ext>
            </a:extLst>
          </p:cNvPr>
          <p:cNvSpPr txBox="1"/>
          <p:nvPr/>
        </p:nvSpPr>
        <p:spPr>
          <a:xfrm>
            <a:off x="5592633" y="42564"/>
            <a:ext cx="77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A. JF7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54A01D-E299-4663-C801-242AF72A0122}"/>
              </a:ext>
            </a:extLst>
          </p:cNvPr>
          <p:cNvSpPr txBox="1"/>
          <p:nvPr/>
        </p:nvSpPr>
        <p:spPr>
          <a:xfrm>
            <a:off x="395113" y="2874025"/>
            <a:ext cx="77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B. JF8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66C5F-EA93-078E-E90C-8486E4EE49DD}"/>
              </a:ext>
            </a:extLst>
          </p:cNvPr>
          <p:cNvSpPr txBox="1"/>
          <p:nvPr/>
        </p:nvSpPr>
        <p:spPr>
          <a:xfrm>
            <a:off x="6441686" y="2921131"/>
            <a:ext cx="79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C. JF9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4D2408-D594-E23E-3671-A7C1A6D7C2EF}"/>
              </a:ext>
            </a:extLst>
          </p:cNvPr>
          <p:cNvSpPr txBox="1"/>
          <p:nvPr/>
        </p:nvSpPr>
        <p:spPr>
          <a:xfrm>
            <a:off x="85466" y="227230"/>
            <a:ext cx="54009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Suppl. Fig.4. </a:t>
            </a:r>
            <a:r>
              <a:rPr lang="en-US" sz="2000" dirty="0"/>
              <a:t>Single cell RNA sequencing analysis unravel immune cell composition of infection positive (JF7) vs Infection negative (JF8 &amp; JF12) joint-fluids</a:t>
            </a:r>
          </a:p>
        </p:txBody>
      </p:sp>
    </p:spTree>
    <p:extLst>
      <p:ext uri="{BB962C8B-B14F-4D97-AF65-F5344CB8AC3E}">
        <p14:creationId xmlns:p14="http://schemas.microsoft.com/office/powerpoint/2010/main" val="1370340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B7BBBE-993A-B4BD-724F-507BEDFE5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26" y="1110456"/>
            <a:ext cx="5535507" cy="54080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5DB5ED-EA4B-3E7D-6E6E-B74A1C23B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222" y="1183524"/>
            <a:ext cx="5140595" cy="56130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972B6A-DF8F-685D-25EE-7CDB23469C53}"/>
              </a:ext>
            </a:extLst>
          </p:cNvPr>
          <p:cNvSpPr txBox="1"/>
          <p:nvPr/>
        </p:nvSpPr>
        <p:spPr>
          <a:xfrm>
            <a:off x="0" y="27897"/>
            <a:ext cx="12021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Suppl. Fig.5. </a:t>
            </a:r>
            <a:r>
              <a:rPr lang="en-US" sz="1800" dirty="0"/>
              <a:t>Single cell RNA sequencing analysis unravel immune cell composition of infection positive (JF7) vs Infection negative (JF8 &amp; JF12) joint-fluids. Panel A shows cell types exclusively detected in JF8 and JF12 specimen. Panel B shows fold increase in percentage of </a:t>
            </a:r>
            <a:r>
              <a:rPr lang="en-US" dirty="0"/>
              <a:t>immune cell types  in JF8 &amp; JF12 sample as compared to JF7.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EAE016-45CC-F1BD-45E3-D8FF564ABD2E}"/>
              </a:ext>
            </a:extLst>
          </p:cNvPr>
          <p:cNvSpPr txBox="1"/>
          <p:nvPr/>
        </p:nvSpPr>
        <p:spPr>
          <a:xfrm>
            <a:off x="1979112" y="8141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91792-8D5D-4BD4-7F7A-9349E45AB5BB}"/>
              </a:ext>
            </a:extLst>
          </p:cNvPr>
          <p:cNvSpPr txBox="1"/>
          <p:nvPr/>
        </p:nvSpPr>
        <p:spPr>
          <a:xfrm>
            <a:off x="8256726" y="86638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B8010-F76A-1C59-3D21-CA7AB094E28C}"/>
              </a:ext>
            </a:extLst>
          </p:cNvPr>
          <p:cNvSpPr txBox="1"/>
          <p:nvPr/>
        </p:nvSpPr>
        <p:spPr>
          <a:xfrm>
            <a:off x="3095980" y="5363086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JF7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B84E08-1F92-05A5-8F14-D08570FDE611}"/>
              </a:ext>
            </a:extLst>
          </p:cNvPr>
          <p:cNvSpPr txBox="1"/>
          <p:nvPr/>
        </p:nvSpPr>
        <p:spPr>
          <a:xfrm>
            <a:off x="3062193" y="3429000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JF8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4F255F-3387-C4C9-1127-47906C0BB72E}"/>
              </a:ext>
            </a:extLst>
          </p:cNvPr>
          <p:cNvSpPr txBox="1"/>
          <p:nvPr/>
        </p:nvSpPr>
        <p:spPr>
          <a:xfrm>
            <a:off x="3095980" y="1594860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JF12</a:t>
            </a:r>
          </a:p>
        </p:txBody>
      </p:sp>
    </p:spTree>
    <p:extLst>
      <p:ext uri="{BB962C8B-B14F-4D97-AF65-F5344CB8AC3E}">
        <p14:creationId xmlns:p14="http://schemas.microsoft.com/office/powerpoint/2010/main" val="3281234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12008</TotalTime>
  <Words>245</Words>
  <Application>Microsoft Macintosh PowerPoint</Application>
  <PresentationFormat>Widescreen</PresentationFormat>
  <Paragraphs>48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Chengsong Zhu</dc:creator>
  <cp:lastModifiedBy>Prithvi Raj</cp:lastModifiedBy>
  <cp:revision>41</cp:revision>
  <dcterms:created xsi:type="dcterms:W3CDTF">2024-03-04T19:48:11Z</dcterms:created>
  <dcterms:modified xsi:type="dcterms:W3CDTF">2024-07-04T21:54:03Z</dcterms:modified>
</cp:coreProperties>
</file>