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12"/>
  </p:notesMasterIdLst>
  <p:sldIdLst>
    <p:sldId id="1035" r:id="rId5"/>
    <p:sldId id="1047" r:id="rId6"/>
    <p:sldId id="1036" r:id="rId7"/>
    <p:sldId id="1033" r:id="rId8"/>
    <p:sldId id="1046" r:id="rId9"/>
    <p:sldId id="1028" r:id="rId10"/>
    <p:sldId id="1045" r:id="rId11"/>
  </p:sldIdLst>
  <p:sldSz cx="73152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2BF"/>
    <a:srgbClr val="9D17A7"/>
    <a:srgbClr val="AB48FB"/>
    <a:srgbClr val="FF3800"/>
    <a:srgbClr val="FF4AA3"/>
    <a:srgbClr val="FF8500"/>
    <a:srgbClr val="1DFF73"/>
    <a:srgbClr val="FFEF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2EEB22-95C2-4095-9209-FF61170C9D5C}" v="8" dt="2023-07-19T21:21:34.418"/>
    <p1510:client id="{DC277C81-7825-48A9-B7BA-BAC54558C8FF}" v="126" dt="2023-07-10T00:57:21.380"/>
    <p1510:client id="{FD3D0BC2-8051-9A45-BEE9-151C9116DD78}" v="2288" dt="2023-06-02T00:39:16.3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05"/>
    <p:restoredTop sz="74043"/>
  </p:normalViewPr>
  <p:slideViewPr>
    <p:cSldViewPr snapToGrid="0">
      <p:cViewPr>
        <p:scale>
          <a:sx n="203" d="100"/>
          <a:sy n="203" d="100"/>
        </p:scale>
        <p:origin x="-88" y="-2312"/>
      </p:cViewPr>
      <p:guideLst/>
    </p:cSldViewPr>
  </p:slideViewPr>
  <p:notesTextViewPr>
    <p:cViewPr>
      <p:scale>
        <a:sx n="260" d="100"/>
        <a:sy n="26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uthanmadhom-Narayanan, Susrutha" userId="S::puthanmadhomnaras@upmc.edu::cb553c6e-cb4a-41b6-8eae-bfe7d75cfb22" providerId="AD" clId="Web-{CEB2E83F-F534-40B7-93F2-7165C10753BE}"/>
    <pc:docChg chg="modSld">
      <pc:chgData name="Puthanmadhom-Narayanan, Susrutha" userId="S::puthanmadhomnaras@upmc.edu::cb553c6e-cb4a-41b6-8eae-bfe7d75cfb22" providerId="AD" clId="Web-{CEB2E83F-F534-40B7-93F2-7165C10753BE}" dt="2023-03-07T16:39:11.860" v="67"/>
      <pc:docMkLst>
        <pc:docMk/>
      </pc:docMkLst>
      <pc:sldChg chg="modNotes">
        <pc:chgData name="Puthanmadhom-Narayanan, Susrutha" userId="S::puthanmadhomnaras@upmc.edu::cb553c6e-cb4a-41b6-8eae-bfe7d75cfb22" providerId="AD" clId="Web-{CEB2E83F-F534-40B7-93F2-7165C10753BE}" dt="2023-03-07T16:39:11.860" v="67"/>
        <pc:sldMkLst>
          <pc:docMk/>
          <pc:sldMk cId="2950904716" sldId="272"/>
        </pc:sldMkLst>
      </pc:sldChg>
      <pc:sldChg chg="modNotes">
        <pc:chgData name="Puthanmadhom-Narayanan, Susrutha" userId="S::puthanmadhomnaras@upmc.edu::cb553c6e-cb4a-41b6-8eae-bfe7d75cfb22" providerId="AD" clId="Web-{CEB2E83F-F534-40B7-93F2-7165C10753BE}" dt="2023-03-07T16:36:24.917" v="43"/>
        <pc:sldMkLst>
          <pc:docMk/>
          <pc:sldMk cId="2374449400" sldId="274"/>
        </pc:sldMkLst>
      </pc:sldChg>
    </pc:docChg>
  </pc:docChgLst>
  <pc:docChgLst>
    <pc:chgData name="Puthanmadhomnaraynan, Susrutha" userId="S::sushie_pitt.edu#ext#@upmchs.onmicrosoft.com::023311a7-fb85-45b2-a4e9-d0ec15903d97" providerId="AD" clId="Web-{A62EEB22-95C2-4095-9209-FF61170C9D5C}"/>
    <pc:docChg chg="modSld">
      <pc:chgData name="Puthanmadhomnaraynan, Susrutha" userId="S::sushie_pitt.edu#ext#@upmchs.onmicrosoft.com::023311a7-fb85-45b2-a4e9-d0ec15903d97" providerId="AD" clId="Web-{A62EEB22-95C2-4095-9209-FF61170C9D5C}" dt="2023-07-19T21:21:31.856" v="6" actId="20577"/>
      <pc:docMkLst>
        <pc:docMk/>
      </pc:docMkLst>
      <pc:sldChg chg="modSp">
        <pc:chgData name="Puthanmadhomnaraynan, Susrutha" userId="S::sushie_pitt.edu#ext#@upmchs.onmicrosoft.com::023311a7-fb85-45b2-a4e9-d0ec15903d97" providerId="AD" clId="Web-{A62EEB22-95C2-4095-9209-FF61170C9D5C}" dt="2023-07-19T21:21:31.856" v="6" actId="20577"/>
        <pc:sldMkLst>
          <pc:docMk/>
          <pc:sldMk cId="638168531" sldId="263"/>
        </pc:sldMkLst>
        <pc:spChg chg="mod">
          <ac:chgData name="Puthanmadhomnaraynan, Susrutha" userId="S::sushie_pitt.edu#ext#@upmchs.onmicrosoft.com::023311a7-fb85-45b2-a4e9-d0ec15903d97" providerId="AD" clId="Web-{A62EEB22-95C2-4095-9209-FF61170C9D5C}" dt="2023-07-19T21:21:31.856" v="6" actId="20577"/>
          <ac:spMkLst>
            <pc:docMk/>
            <pc:sldMk cId="638168531" sldId="263"/>
            <ac:spMk id="194" creationId="{FA7D6930-D0EA-D490-2A57-CF5064840604}"/>
          </ac:spMkLst>
        </pc:spChg>
        <pc:spChg chg="mod">
          <ac:chgData name="Puthanmadhomnaraynan, Susrutha" userId="S::sushie_pitt.edu#ext#@upmchs.onmicrosoft.com::023311a7-fb85-45b2-a4e9-d0ec15903d97" providerId="AD" clId="Web-{A62EEB22-95C2-4095-9209-FF61170C9D5C}" dt="2023-07-19T21:21:25.871" v="4" actId="20577"/>
          <ac:spMkLst>
            <pc:docMk/>
            <pc:sldMk cId="638168531" sldId="263"/>
            <ac:spMk id="199" creationId="{088BBCA1-A84F-CFFE-DA43-0A21E02DA0CC}"/>
          </ac:spMkLst>
        </pc:spChg>
      </pc:sldChg>
    </pc:docChg>
  </pc:docChgLst>
  <pc:docChgLst>
    <pc:chgData name="Puthanmadhom-Narayanan, Susrutha" userId="S::puthanmadhomnaras@upmc.edu::cb553c6e-cb4a-41b6-8eae-bfe7d75cfb22" providerId="AD" clId="Web-{49660F89-3F6E-464F-9C3A-89846EDD8FF7}"/>
    <pc:docChg chg="modSld">
      <pc:chgData name="Puthanmadhom-Narayanan, Susrutha" userId="S::puthanmadhomnaras@upmc.edu::cb553c6e-cb4a-41b6-8eae-bfe7d75cfb22" providerId="AD" clId="Web-{49660F89-3F6E-464F-9C3A-89846EDD8FF7}" dt="2023-03-07T15:44:20.076" v="28" actId="1076"/>
      <pc:docMkLst>
        <pc:docMk/>
      </pc:docMkLst>
      <pc:sldChg chg="delSp modSp">
        <pc:chgData name="Puthanmadhom-Narayanan, Susrutha" userId="S::puthanmadhomnaras@upmc.edu::cb553c6e-cb4a-41b6-8eae-bfe7d75cfb22" providerId="AD" clId="Web-{49660F89-3F6E-464F-9C3A-89846EDD8FF7}" dt="2023-03-07T15:44:20.076" v="28" actId="1076"/>
        <pc:sldMkLst>
          <pc:docMk/>
          <pc:sldMk cId="3707596292" sldId="1022"/>
        </pc:sldMkLst>
        <pc:spChg chg="mod">
          <ac:chgData name="Puthanmadhom-Narayanan, Susrutha" userId="S::puthanmadhomnaras@upmc.edu::cb553c6e-cb4a-41b6-8eae-bfe7d75cfb22" providerId="AD" clId="Web-{49660F89-3F6E-464F-9C3A-89846EDD8FF7}" dt="2023-03-07T15:40:07.755" v="10" actId="1076"/>
          <ac:spMkLst>
            <pc:docMk/>
            <pc:sldMk cId="3707596292" sldId="1022"/>
            <ac:spMk id="4" creationId="{2B81337B-2020-15CC-A9C1-79152FE57D38}"/>
          </ac:spMkLst>
        </pc:spChg>
        <pc:spChg chg="mod">
          <ac:chgData name="Puthanmadhom-Narayanan, Susrutha" userId="S::puthanmadhomnaras@upmc.edu::cb553c6e-cb4a-41b6-8eae-bfe7d75cfb22" providerId="AD" clId="Web-{49660F89-3F6E-464F-9C3A-89846EDD8FF7}" dt="2023-03-07T15:40:07.770" v="11" actId="1076"/>
          <ac:spMkLst>
            <pc:docMk/>
            <pc:sldMk cId="3707596292" sldId="1022"/>
            <ac:spMk id="7" creationId="{F9530E61-108A-268F-BFF5-D36DD95DE098}"/>
          </ac:spMkLst>
        </pc:spChg>
        <pc:spChg chg="mod">
          <ac:chgData name="Puthanmadhom-Narayanan, Susrutha" userId="S::puthanmadhomnaras@upmc.edu::cb553c6e-cb4a-41b6-8eae-bfe7d75cfb22" providerId="AD" clId="Web-{49660F89-3F6E-464F-9C3A-89846EDD8FF7}" dt="2023-03-07T15:43:41.497" v="23" actId="1076"/>
          <ac:spMkLst>
            <pc:docMk/>
            <pc:sldMk cId="3707596292" sldId="1022"/>
            <ac:spMk id="14" creationId="{6976D9C1-1C1E-0F76-62FB-39E455D20B5A}"/>
          </ac:spMkLst>
        </pc:spChg>
        <pc:spChg chg="mod">
          <ac:chgData name="Puthanmadhom-Narayanan, Susrutha" userId="S::puthanmadhomnaras@upmc.edu::cb553c6e-cb4a-41b6-8eae-bfe7d75cfb22" providerId="AD" clId="Web-{49660F89-3F6E-464F-9C3A-89846EDD8FF7}" dt="2023-03-07T15:44:20.076" v="28" actId="1076"/>
          <ac:spMkLst>
            <pc:docMk/>
            <pc:sldMk cId="3707596292" sldId="1022"/>
            <ac:spMk id="15" creationId="{9FBE3684-9ACF-09D9-F55F-15BCA5FDAC8A}"/>
          </ac:spMkLst>
        </pc:spChg>
        <pc:spChg chg="mod">
          <ac:chgData name="Puthanmadhom-Narayanan, Susrutha" userId="S::puthanmadhomnaras@upmc.edu::cb553c6e-cb4a-41b6-8eae-bfe7d75cfb22" providerId="AD" clId="Web-{49660F89-3F6E-464F-9C3A-89846EDD8FF7}" dt="2023-03-07T15:43:11.230" v="18" actId="1076"/>
          <ac:spMkLst>
            <pc:docMk/>
            <pc:sldMk cId="3707596292" sldId="1022"/>
            <ac:spMk id="16" creationId="{0CD34372-9E47-40AC-0DB8-80E4C0D42E44}"/>
          </ac:spMkLst>
        </pc:spChg>
        <pc:spChg chg="mod">
          <ac:chgData name="Puthanmadhom-Narayanan, Susrutha" userId="S::puthanmadhomnaras@upmc.edu::cb553c6e-cb4a-41b6-8eae-bfe7d75cfb22" providerId="AD" clId="Web-{49660F89-3F6E-464F-9C3A-89846EDD8FF7}" dt="2023-03-07T15:39:52.379" v="4" actId="14100"/>
          <ac:spMkLst>
            <pc:docMk/>
            <pc:sldMk cId="3707596292" sldId="1022"/>
            <ac:spMk id="21" creationId="{33E6E98B-9885-7EF9-6946-642C322A020D}"/>
          </ac:spMkLst>
        </pc:spChg>
        <pc:spChg chg="mod">
          <ac:chgData name="Puthanmadhom-Narayanan, Susrutha" userId="S::puthanmadhomnaras@upmc.edu::cb553c6e-cb4a-41b6-8eae-bfe7d75cfb22" providerId="AD" clId="Web-{49660F89-3F6E-464F-9C3A-89846EDD8FF7}" dt="2023-03-07T15:44:02.076" v="26" actId="14100"/>
          <ac:spMkLst>
            <pc:docMk/>
            <pc:sldMk cId="3707596292" sldId="1022"/>
            <ac:spMk id="22" creationId="{91DA4EB4-6053-BB60-3D4D-7153C4ED6358}"/>
          </ac:spMkLst>
        </pc:spChg>
        <pc:spChg chg="mod">
          <ac:chgData name="Puthanmadhom-Narayanan, Susrutha" userId="S::puthanmadhomnaras@upmc.edu::cb553c6e-cb4a-41b6-8eae-bfe7d75cfb22" providerId="AD" clId="Web-{49660F89-3F6E-464F-9C3A-89846EDD8FF7}" dt="2023-03-07T15:44:08.810" v="27" actId="14100"/>
          <ac:spMkLst>
            <pc:docMk/>
            <pc:sldMk cId="3707596292" sldId="1022"/>
            <ac:spMk id="23" creationId="{F1AB1076-A454-FF07-4C1A-6C71859710CA}"/>
          </ac:spMkLst>
        </pc:spChg>
        <pc:spChg chg="mod">
          <ac:chgData name="Puthanmadhom-Narayanan, Susrutha" userId="S::puthanmadhomnaras@upmc.edu::cb553c6e-cb4a-41b6-8eae-bfe7d75cfb22" providerId="AD" clId="Web-{49660F89-3F6E-464F-9C3A-89846EDD8FF7}" dt="2023-03-07T15:39:41.910" v="2" actId="20577"/>
          <ac:spMkLst>
            <pc:docMk/>
            <pc:sldMk cId="3707596292" sldId="1022"/>
            <ac:spMk id="31" creationId="{06F62DEC-E094-F6DE-446B-3CCAAF5BFCF4}"/>
          </ac:spMkLst>
        </pc:spChg>
        <pc:spChg chg="mod">
          <ac:chgData name="Puthanmadhom-Narayanan, Susrutha" userId="S::puthanmadhomnaras@upmc.edu::cb553c6e-cb4a-41b6-8eae-bfe7d75cfb22" providerId="AD" clId="Web-{49660F89-3F6E-464F-9C3A-89846EDD8FF7}" dt="2023-03-07T15:40:07.739" v="9" actId="1076"/>
          <ac:spMkLst>
            <pc:docMk/>
            <pc:sldMk cId="3707596292" sldId="1022"/>
            <ac:spMk id="37" creationId="{5E4D2BC8-B9AA-A1D7-BE17-4AEC88D255CB}"/>
          </ac:spMkLst>
        </pc:spChg>
        <pc:grpChg chg="mod">
          <ac:chgData name="Puthanmadhom-Narayanan, Susrutha" userId="S::puthanmadhomnaras@upmc.edu::cb553c6e-cb4a-41b6-8eae-bfe7d75cfb22" providerId="AD" clId="Web-{49660F89-3F6E-464F-9C3A-89846EDD8FF7}" dt="2023-03-07T15:40:31.084" v="16" actId="14100"/>
          <ac:grpSpMkLst>
            <pc:docMk/>
            <pc:sldMk cId="3707596292" sldId="1022"/>
            <ac:grpSpMk id="20" creationId="{AA52D277-CD3B-EFF4-A88D-0E871A80A5D2}"/>
          </ac:grpSpMkLst>
        </pc:grpChg>
        <pc:grpChg chg="del">
          <ac:chgData name="Puthanmadhom-Narayanan, Susrutha" userId="S::puthanmadhomnaras@upmc.edu::cb553c6e-cb4a-41b6-8eae-bfe7d75cfb22" providerId="AD" clId="Web-{49660F89-3F6E-464F-9C3A-89846EDD8FF7}" dt="2023-03-07T15:39:47.129" v="3"/>
          <ac:grpSpMkLst>
            <pc:docMk/>
            <pc:sldMk cId="3707596292" sldId="1022"/>
            <ac:grpSpMk id="30" creationId="{B8A5A8ED-D668-7E02-BFC0-50280906FDD2}"/>
          </ac:grpSpMkLst>
        </pc:grpChg>
        <pc:picChg chg="mod">
          <ac:chgData name="Puthanmadhom-Narayanan, Susrutha" userId="S::puthanmadhomnaras@upmc.edu::cb553c6e-cb4a-41b6-8eae-bfe7d75cfb22" providerId="AD" clId="Web-{49660F89-3F6E-464F-9C3A-89846EDD8FF7}" dt="2023-03-07T15:43:25.668" v="19" actId="14100"/>
          <ac:picMkLst>
            <pc:docMk/>
            <pc:sldMk cId="3707596292" sldId="1022"/>
            <ac:picMk id="11" creationId="{A3A35805-A126-C49B-6677-730F95B28F01}"/>
          </ac:picMkLst>
        </pc:picChg>
        <pc:picChg chg="mod">
          <ac:chgData name="Puthanmadhom-Narayanan, Susrutha" userId="S::puthanmadhomnaras@upmc.edu::cb553c6e-cb4a-41b6-8eae-bfe7d75cfb22" providerId="AD" clId="Web-{49660F89-3F6E-464F-9C3A-89846EDD8FF7}" dt="2023-03-07T15:43:08.261" v="17" actId="1076"/>
          <ac:picMkLst>
            <pc:docMk/>
            <pc:sldMk cId="3707596292" sldId="1022"/>
            <ac:picMk id="17" creationId="{BF534568-8486-9D85-798E-6223648F7C6F}"/>
          </ac:picMkLst>
        </pc:picChg>
      </pc:sldChg>
    </pc:docChg>
  </pc:docChgLst>
  <pc:docChgLst>
    <pc:chgData name="Puthanmadhom-Narayanan, Susrutha" userId="S::puthanmadhomnaras@upmc.edu::cb553c6e-cb4a-41b6-8eae-bfe7d75cfb22" providerId="AD" clId="Web-{FFE1438F-26E0-494A-AA87-784C2E228ADB}"/>
    <pc:docChg chg="delSld">
      <pc:chgData name="Puthanmadhom-Narayanan, Susrutha" userId="S::puthanmadhomnaras@upmc.edu::cb553c6e-cb4a-41b6-8eae-bfe7d75cfb22" providerId="AD" clId="Web-{FFE1438F-26E0-494A-AA87-784C2E228ADB}" dt="2023-03-07T13:41:11.850" v="0"/>
      <pc:docMkLst>
        <pc:docMk/>
      </pc:docMkLst>
      <pc:sldChg chg="del">
        <pc:chgData name="Puthanmadhom-Narayanan, Susrutha" userId="S::puthanmadhomnaras@upmc.edu::cb553c6e-cb4a-41b6-8eae-bfe7d75cfb22" providerId="AD" clId="Web-{FFE1438F-26E0-494A-AA87-784C2E228ADB}" dt="2023-03-07T13:41:11.850" v="0"/>
        <pc:sldMkLst>
          <pc:docMk/>
          <pc:sldMk cId="1394567411" sldId="257"/>
        </pc:sldMkLst>
      </pc:sldChg>
    </pc:docChg>
  </pc:docChgLst>
  <pc:docChgLst>
    <pc:chgData name="Puthanmadhom-Narayanan, Susrutha" userId="S::puthanmadhomnaras@upmc.edu::cb553c6e-cb4a-41b6-8eae-bfe7d75cfb22" providerId="AD" clId="Web-{4A58C5AD-B095-47F3-8C97-214FA7E42783}"/>
    <pc:docChg chg="addSld sldOrd">
      <pc:chgData name="Puthanmadhom-Narayanan, Susrutha" userId="S::puthanmadhomnaras@upmc.edu::cb553c6e-cb4a-41b6-8eae-bfe7d75cfb22" providerId="AD" clId="Web-{4A58C5AD-B095-47F3-8C97-214FA7E42783}" dt="2023-03-07T13:42:46.779" v="1"/>
      <pc:docMkLst>
        <pc:docMk/>
      </pc:docMkLst>
      <pc:sldChg chg="add ord">
        <pc:chgData name="Puthanmadhom-Narayanan, Susrutha" userId="S::puthanmadhomnaras@upmc.edu::cb553c6e-cb4a-41b6-8eae-bfe7d75cfb22" providerId="AD" clId="Web-{4A58C5AD-B095-47F3-8C97-214FA7E42783}" dt="2023-03-07T13:42:46.779" v="1"/>
        <pc:sldMkLst>
          <pc:docMk/>
          <pc:sldMk cId="3707596292" sldId="1022"/>
        </pc:sldMkLst>
      </pc:sldChg>
    </pc:docChg>
  </pc:docChgLst>
  <pc:docChgLst>
    <pc:chgData name="Puthanmadhom-Narayanan, Susrutha" userId="cb553c6e-cb4a-41b6-8eae-bfe7d75cfb22" providerId="ADAL" clId="{FD3D0BC2-8051-9A45-BEE9-151C9116DD78}"/>
    <pc:docChg chg="undo custSel addSld delSld modSld">
      <pc:chgData name="Puthanmadhom-Narayanan, Susrutha" userId="cb553c6e-cb4a-41b6-8eae-bfe7d75cfb22" providerId="ADAL" clId="{FD3D0BC2-8051-9A45-BEE9-151C9116DD78}" dt="2023-06-03T20:10:27.805" v="22495" actId="20577"/>
      <pc:docMkLst>
        <pc:docMk/>
      </pc:docMkLst>
      <pc:sldChg chg="add del">
        <pc:chgData name="Puthanmadhom-Narayanan, Susrutha" userId="cb553c6e-cb4a-41b6-8eae-bfe7d75cfb22" providerId="ADAL" clId="{FD3D0BC2-8051-9A45-BEE9-151C9116DD78}" dt="2023-05-24T02:56:01.386" v="21210" actId="2696"/>
        <pc:sldMkLst>
          <pc:docMk/>
          <pc:sldMk cId="853730301" sldId="262"/>
        </pc:sldMkLst>
      </pc:sldChg>
      <pc:sldChg chg="modSp add del mod">
        <pc:chgData name="Puthanmadhom-Narayanan, Susrutha" userId="cb553c6e-cb4a-41b6-8eae-bfe7d75cfb22" providerId="ADAL" clId="{FD3D0BC2-8051-9A45-BEE9-151C9116DD78}" dt="2023-05-31T16:12:49.009" v="21266" actId="2696"/>
        <pc:sldMkLst>
          <pc:docMk/>
          <pc:sldMk cId="1498223208" sldId="262"/>
        </pc:sldMkLst>
        <pc:spChg chg="mod">
          <ac:chgData name="Puthanmadhom-Narayanan, Susrutha" userId="cb553c6e-cb4a-41b6-8eae-bfe7d75cfb22" providerId="ADAL" clId="{FD3D0BC2-8051-9A45-BEE9-151C9116DD78}" dt="2023-05-24T02:58:12.012" v="21231" actId="20577"/>
          <ac:spMkLst>
            <pc:docMk/>
            <pc:sldMk cId="1498223208" sldId="262"/>
            <ac:spMk id="2" creationId="{B249DF1A-F2CC-8532-A897-F7DF34928423}"/>
          </ac:spMkLst>
        </pc:spChg>
      </pc:sldChg>
      <pc:sldChg chg="add del mod modShow">
        <pc:chgData name="Puthanmadhom-Narayanan, Susrutha" userId="cb553c6e-cb4a-41b6-8eae-bfe7d75cfb22" providerId="ADAL" clId="{FD3D0BC2-8051-9A45-BEE9-151C9116DD78}" dt="2023-06-03T04:50:56.623" v="22477" actId="729"/>
        <pc:sldMkLst>
          <pc:docMk/>
          <pc:sldMk cId="2296910803" sldId="262"/>
        </pc:sldMkLst>
      </pc:sldChg>
      <pc:sldChg chg="del">
        <pc:chgData name="Puthanmadhom-Narayanan, Susrutha" userId="cb553c6e-cb4a-41b6-8eae-bfe7d75cfb22" providerId="ADAL" clId="{FD3D0BC2-8051-9A45-BEE9-151C9116DD78}" dt="2023-05-09T12:00:57.914" v="10724" actId="2696"/>
        <pc:sldMkLst>
          <pc:docMk/>
          <pc:sldMk cId="3885059822" sldId="262"/>
        </pc:sldMkLst>
      </pc:sldChg>
      <pc:sldChg chg="addSp delSp modSp mod modNotesTx">
        <pc:chgData name="Puthanmadhom-Narayanan, Susrutha" userId="cb553c6e-cb4a-41b6-8eae-bfe7d75cfb22" providerId="ADAL" clId="{FD3D0BC2-8051-9A45-BEE9-151C9116DD78}" dt="2023-05-20T22:05:08.322" v="20214"/>
        <pc:sldMkLst>
          <pc:docMk/>
          <pc:sldMk cId="638168531" sldId="263"/>
        </pc:sldMkLst>
        <pc:spChg chg="del mod">
          <ac:chgData name="Puthanmadhom-Narayanan, Susrutha" userId="cb553c6e-cb4a-41b6-8eae-bfe7d75cfb22" providerId="ADAL" clId="{FD3D0BC2-8051-9A45-BEE9-151C9116DD78}" dt="2023-05-20T17:40:09.617" v="17127" actId="21"/>
          <ac:spMkLst>
            <pc:docMk/>
            <pc:sldMk cId="638168531" sldId="263"/>
            <ac:spMk id="2" creationId="{6B718B3C-E713-BA63-4E15-CC56ECEB4900}"/>
          </ac:spMkLst>
        </pc:spChg>
        <pc:spChg chg="mod topLvl">
          <ac:chgData name="Puthanmadhom-Narayanan, Susrutha" userId="cb553c6e-cb4a-41b6-8eae-bfe7d75cfb22" providerId="ADAL" clId="{FD3D0BC2-8051-9A45-BEE9-151C9116DD78}" dt="2023-05-14T15:49:27.715" v="13225" actId="165"/>
          <ac:spMkLst>
            <pc:docMk/>
            <pc:sldMk cId="638168531" sldId="263"/>
            <ac:spMk id="3" creationId="{13500CB8-63BA-7EB2-8C43-3B2102C41C99}"/>
          </ac:spMkLst>
        </pc:spChg>
        <pc:spChg chg="add del">
          <ac:chgData name="Puthanmadhom-Narayanan, Susrutha" userId="cb553c6e-cb4a-41b6-8eae-bfe7d75cfb22" providerId="ADAL" clId="{FD3D0BC2-8051-9A45-BEE9-151C9116DD78}" dt="2023-05-14T15:32:46.848" v="13124" actId="478"/>
          <ac:spMkLst>
            <pc:docMk/>
            <pc:sldMk cId="638168531" sldId="263"/>
            <ac:spMk id="5" creationId="{619FEDD3-106B-85CE-B025-FE323C596BF4}"/>
          </ac:spMkLst>
        </pc:spChg>
        <pc:spChg chg="topLvl">
          <ac:chgData name="Puthanmadhom-Narayanan, Susrutha" userId="cb553c6e-cb4a-41b6-8eae-bfe7d75cfb22" providerId="ADAL" clId="{FD3D0BC2-8051-9A45-BEE9-151C9116DD78}" dt="2023-05-14T15:49:27.715" v="13225" actId="165"/>
          <ac:spMkLst>
            <pc:docMk/>
            <pc:sldMk cId="638168531" sldId="263"/>
            <ac:spMk id="7" creationId="{8118256C-CFC8-EB61-8B35-EC38B09A16C6}"/>
          </ac:spMkLst>
        </pc:spChg>
        <pc:spChg chg="del mod topLvl">
          <ac:chgData name="Puthanmadhom-Narayanan, Susrutha" userId="cb553c6e-cb4a-41b6-8eae-bfe7d75cfb22" providerId="ADAL" clId="{FD3D0BC2-8051-9A45-BEE9-151C9116DD78}" dt="2023-05-14T17:34:38.877" v="13233" actId="478"/>
          <ac:spMkLst>
            <pc:docMk/>
            <pc:sldMk cId="638168531" sldId="263"/>
            <ac:spMk id="8" creationId="{C23DDA81-7A69-D509-C088-0FFACB058BBA}"/>
          </ac:spMkLst>
        </pc:spChg>
        <pc:spChg chg="mod topLvl">
          <ac:chgData name="Puthanmadhom-Narayanan, Susrutha" userId="cb553c6e-cb4a-41b6-8eae-bfe7d75cfb22" providerId="ADAL" clId="{FD3D0BC2-8051-9A45-BEE9-151C9116DD78}" dt="2023-05-14T17:55:49.190" v="13330" actId="14100"/>
          <ac:spMkLst>
            <pc:docMk/>
            <pc:sldMk cId="638168531" sldId="263"/>
            <ac:spMk id="9" creationId="{5A7659DA-2F0A-015E-7E87-73CE03191FCF}"/>
          </ac:spMkLst>
        </pc:spChg>
        <pc:spChg chg="add del mod">
          <ac:chgData name="Puthanmadhom-Narayanan, Susrutha" userId="cb553c6e-cb4a-41b6-8eae-bfe7d75cfb22" providerId="ADAL" clId="{FD3D0BC2-8051-9A45-BEE9-151C9116DD78}" dt="2023-05-08T03:02:26.763" v="8805" actId="14100"/>
          <ac:spMkLst>
            <pc:docMk/>
            <pc:sldMk cId="638168531" sldId="263"/>
            <ac:spMk id="10" creationId="{1369ACD8-F99F-8770-44D7-016ED2B75504}"/>
          </ac:spMkLst>
        </pc:spChg>
        <pc:spChg chg="mod">
          <ac:chgData name="Puthanmadhom-Narayanan, Susrutha" userId="cb553c6e-cb4a-41b6-8eae-bfe7d75cfb22" providerId="ADAL" clId="{FD3D0BC2-8051-9A45-BEE9-151C9116DD78}" dt="2023-05-14T17:59:18.799" v="13357" actId="403"/>
          <ac:spMkLst>
            <pc:docMk/>
            <pc:sldMk cId="638168531" sldId="263"/>
            <ac:spMk id="11" creationId="{B441A5DA-6E84-5A84-287D-E89845D49837}"/>
          </ac:spMkLst>
        </pc:spChg>
        <pc:spChg chg="mod">
          <ac:chgData name="Puthanmadhom-Narayanan, Susrutha" userId="cb553c6e-cb4a-41b6-8eae-bfe7d75cfb22" providerId="ADAL" clId="{FD3D0BC2-8051-9A45-BEE9-151C9116DD78}" dt="2023-05-14T17:59:18.799" v="13357" actId="403"/>
          <ac:spMkLst>
            <pc:docMk/>
            <pc:sldMk cId="638168531" sldId="263"/>
            <ac:spMk id="12" creationId="{CF1BF4E0-2702-489B-8A28-764DB1A796CE}"/>
          </ac:spMkLst>
        </pc:spChg>
        <pc:spChg chg="add mod">
          <ac:chgData name="Puthanmadhom-Narayanan, Susrutha" userId="cb553c6e-cb4a-41b6-8eae-bfe7d75cfb22" providerId="ADAL" clId="{FD3D0BC2-8051-9A45-BEE9-151C9116DD78}" dt="2023-04-29T00:04:00.002" v="5319" actId="20577"/>
          <ac:spMkLst>
            <pc:docMk/>
            <pc:sldMk cId="638168531" sldId="263"/>
            <ac:spMk id="13" creationId="{DFDDACC7-3BE2-C9ED-3D3F-074416224A8C}"/>
          </ac:spMkLst>
        </pc:spChg>
        <pc:spChg chg="add del mod topLvl">
          <ac:chgData name="Puthanmadhom-Narayanan, Susrutha" userId="cb553c6e-cb4a-41b6-8eae-bfe7d75cfb22" providerId="ADAL" clId="{FD3D0BC2-8051-9A45-BEE9-151C9116DD78}" dt="2023-05-14T18:01:26.888" v="13390" actId="2711"/>
          <ac:spMkLst>
            <pc:docMk/>
            <pc:sldMk cId="638168531" sldId="263"/>
            <ac:spMk id="14" creationId="{F562DEC9-88B1-6406-DF04-A18AA54D42E7}"/>
          </ac:spMkLst>
        </pc:spChg>
        <pc:spChg chg="del mod">
          <ac:chgData name="Puthanmadhom-Narayanan, Susrutha" userId="cb553c6e-cb4a-41b6-8eae-bfe7d75cfb22" providerId="ADAL" clId="{FD3D0BC2-8051-9A45-BEE9-151C9116DD78}" dt="2023-05-14T14:53:34.254" v="13063" actId="478"/>
          <ac:spMkLst>
            <pc:docMk/>
            <pc:sldMk cId="638168531" sldId="263"/>
            <ac:spMk id="15" creationId="{0592C95F-CEA5-CAA4-2789-14EE32B883FE}"/>
          </ac:spMkLst>
        </pc:spChg>
        <pc:spChg chg="mod">
          <ac:chgData name="Puthanmadhom-Narayanan, Susrutha" userId="cb553c6e-cb4a-41b6-8eae-bfe7d75cfb22" providerId="ADAL" clId="{FD3D0BC2-8051-9A45-BEE9-151C9116DD78}" dt="2023-05-14T17:59:40.984" v="13359" actId="12788"/>
          <ac:spMkLst>
            <pc:docMk/>
            <pc:sldMk cId="638168531" sldId="263"/>
            <ac:spMk id="16" creationId="{05860854-698E-1055-5879-4B6B83697437}"/>
          </ac:spMkLst>
        </pc:spChg>
        <pc:spChg chg="mod">
          <ac:chgData name="Puthanmadhom-Narayanan, Susrutha" userId="cb553c6e-cb4a-41b6-8eae-bfe7d75cfb22" providerId="ADAL" clId="{FD3D0BC2-8051-9A45-BEE9-151C9116DD78}" dt="2023-05-14T17:59:40.984" v="13359" actId="12788"/>
          <ac:spMkLst>
            <pc:docMk/>
            <pc:sldMk cId="638168531" sldId="263"/>
            <ac:spMk id="17" creationId="{9C7C514A-8AA8-5C9C-8E57-59E8F0471484}"/>
          </ac:spMkLst>
        </pc:spChg>
        <pc:spChg chg="mod">
          <ac:chgData name="Puthanmadhom-Narayanan, Susrutha" userId="cb553c6e-cb4a-41b6-8eae-bfe7d75cfb22" providerId="ADAL" clId="{FD3D0BC2-8051-9A45-BEE9-151C9116DD78}" dt="2023-05-14T17:59:40.984" v="13359" actId="12788"/>
          <ac:spMkLst>
            <pc:docMk/>
            <pc:sldMk cId="638168531" sldId="263"/>
            <ac:spMk id="18" creationId="{6692D4AE-3B35-1F5A-5355-A795F5E6E442}"/>
          </ac:spMkLst>
        </pc:spChg>
        <pc:spChg chg="mod">
          <ac:chgData name="Puthanmadhom-Narayanan, Susrutha" userId="cb553c6e-cb4a-41b6-8eae-bfe7d75cfb22" providerId="ADAL" clId="{FD3D0BC2-8051-9A45-BEE9-151C9116DD78}" dt="2023-05-14T18:01:14.507" v="13388" actId="1076"/>
          <ac:spMkLst>
            <pc:docMk/>
            <pc:sldMk cId="638168531" sldId="263"/>
            <ac:spMk id="20" creationId="{9DDE3D28-6D5B-36B8-3D6D-817601834B4E}"/>
          </ac:spMkLst>
        </pc:spChg>
        <pc:spChg chg="del mod">
          <ac:chgData name="Puthanmadhom-Narayanan, Susrutha" userId="cb553c6e-cb4a-41b6-8eae-bfe7d75cfb22" providerId="ADAL" clId="{FD3D0BC2-8051-9A45-BEE9-151C9116DD78}" dt="2023-05-14T19:15:20.056" v="13497" actId="478"/>
          <ac:spMkLst>
            <pc:docMk/>
            <pc:sldMk cId="638168531" sldId="263"/>
            <ac:spMk id="21" creationId="{DDE32BD6-14FA-49E9-F8BD-B8286606FCA7}"/>
          </ac:spMkLst>
        </pc:spChg>
        <pc:spChg chg="del mod">
          <ac:chgData name="Puthanmadhom-Narayanan, Susrutha" userId="cb553c6e-cb4a-41b6-8eae-bfe7d75cfb22" providerId="ADAL" clId="{FD3D0BC2-8051-9A45-BEE9-151C9116DD78}" dt="2023-05-14T17:48:06.403" v="13267" actId="21"/>
          <ac:spMkLst>
            <pc:docMk/>
            <pc:sldMk cId="638168531" sldId="263"/>
            <ac:spMk id="22" creationId="{9FDC273F-D385-965A-1D24-380D81D7CCA3}"/>
          </ac:spMkLst>
        </pc:spChg>
        <pc:spChg chg="del mod">
          <ac:chgData name="Puthanmadhom-Narayanan, Susrutha" userId="cb553c6e-cb4a-41b6-8eae-bfe7d75cfb22" providerId="ADAL" clId="{FD3D0BC2-8051-9A45-BEE9-151C9116DD78}" dt="2023-05-14T14:46:08.591" v="13042" actId="21"/>
          <ac:spMkLst>
            <pc:docMk/>
            <pc:sldMk cId="638168531" sldId="263"/>
            <ac:spMk id="23" creationId="{C9BE5DC8-0A7C-DF2C-13CF-4DCCA65C783D}"/>
          </ac:spMkLst>
        </pc:spChg>
        <pc:spChg chg="del topLvl">
          <ac:chgData name="Puthanmadhom-Narayanan, Susrutha" userId="cb553c6e-cb4a-41b6-8eae-bfe7d75cfb22" providerId="ADAL" clId="{FD3D0BC2-8051-9A45-BEE9-151C9116DD78}" dt="2023-05-14T15:48:24.963" v="13215" actId="478"/>
          <ac:spMkLst>
            <pc:docMk/>
            <pc:sldMk cId="638168531" sldId="263"/>
            <ac:spMk id="24" creationId="{6C49BCF2-2642-5CE6-0BA1-AD0A86D8CFF7}"/>
          </ac:spMkLst>
        </pc:spChg>
        <pc:spChg chg="add del mod">
          <ac:chgData name="Puthanmadhom-Narayanan, Susrutha" userId="cb553c6e-cb4a-41b6-8eae-bfe7d75cfb22" providerId="ADAL" clId="{FD3D0BC2-8051-9A45-BEE9-151C9116DD78}" dt="2023-05-14T15:32:43.741" v="13123" actId="478"/>
          <ac:spMkLst>
            <pc:docMk/>
            <pc:sldMk cId="638168531" sldId="263"/>
            <ac:spMk id="27" creationId="{0C8D348D-AA18-96AC-E034-2E6BA54A4318}"/>
          </ac:spMkLst>
        </pc:spChg>
        <pc:spChg chg="mod">
          <ac:chgData name="Puthanmadhom-Narayanan, Susrutha" userId="cb553c6e-cb4a-41b6-8eae-bfe7d75cfb22" providerId="ADAL" clId="{FD3D0BC2-8051-9A45-BEE9-151C9116DD78}" dt="2023-05-14T18:02:03.463" v="13404" actId="1037"/>
          <ac:spMkLst>
            <pc:docMk/>
            <pc:sldMk cId="638168531" sldId="263"/>
            <ac:spMk id="31" creationId="{B581F235-354E-1CC9-74CE-2FF0C720191F}"/>
          </ac:spMkLst>
        </pc:spChg>
        <pc:spChg chg="mod">
          <ac:chgData name="Puthanmadhom-Narayanan, Susrutha" userId="cb553c6e-cb4a-41b6-8eae-bfe7d75cfb22" providerId="ADAL" clId="{FD3D0BC2-8051-9A45-BEE9-151C9116DD78}" dt="2023-05-14T18:30:47.087" v="13453" actId="1076"/>
          <ac:spMkLst>
            <pc:docMk/>
            <pc:sldMk cId="638168531" sldId="263"/>
            <ac:spMk id="34" creationId="{F7B8EBA4-EFAF-4A9D-88F0-D9B14D51CEE0}"/>
          </ac:spMkLst>
        </pc:spChg>
        <pc:spChg chg="mod">
          <ac:chgData name="Puthanmadhom-Narayanan, Susrutha" userId="cb553c6e-cb4a-41b6-8eae-bfe7d75cfb22" providerId="ADAL" clId="{FD3D0BC2-8051-9A45-BEE9-151C9116DD78}" dt="2023-05-14T18:30:47.087" v="13453" actId="1076"/>
          <ac:spMkLst>
            <pc:docMk/>
            <pc:sldMk cId="638168531" sldId="263"/>
            <ac:spMk id="37" creationId="{D098A71D-20FE-9E45-8661-9042AA794860}"/>
          </ac:spMkLst>
        </pc:spChg>
        <pc:spChg chg="mod">
          <ac:chgData name="Puthanmadhom-Narayanan, Susrutha" userId="cb553c6e-cb4a-41b6-8eae-bfe7d75cfb22" providerId="ADAL" clId="{FD3D0BC2-8051-9A45-BEE9-151C9116DD78}" dt="2023-05-14T18:30:47.087" v="13453" actId="1076"/>
          <ac:spMkLst>
            <pc:docMk/>
            <pc:sldMk cId="638168531" sldId="263"/>
            <ac:spMk id="38" creationId="{49E7DA3E-4700-B7F2-13C2-9605CF05F289}"/>
          </ac:spMkLst>
        </pc:spChg>
        <pc:spChg chg="mod">
          <ac:chgData name="Puthanmadhom-Narayanan, Susrutha" userId="cb553c6e-cb4a-41b6-8eae-bfe7d75cfb22" providerId="ADAL" clId="{FD3D0BC2-8051-9A45-BEE9-151C9116DD78}" dt="2023-05-14T18:30:47.087" v="13453" actId="1076"/>
          <ac:spMkLst>
            <pc:docMk/>
            <pc:sldMk cId="638168531" sldId="263"/>
            <ac:spMk id="39" creationId="{6959FEB3-F319-7E0B-4601-B00A5241BABF}"/>
          </ac:spMkLst>
        </pc:spChg>
        <pc:spChg chg="mod">
          <ac:chgData name="Puthanmadhom-Narayanan, Susrutha" userId="cb553c6e-cb4a-41b6-8eae-bfe7d75cfb22" providerId="ADAL" clId="{FD3D0BC2-8051-9A45-BEE9-151C9116DD78}" dt="2023-05-14T18:02:03.463" v="13404" actId="1037"/>
          <ac:spMkLst>
            <pc:docMk/>
            <pc:sldMk cId="638168531" sldId="263"/>
            <ac:spMk id="42" creationId="{113B2567-2D46-0184-2758-2992998B61AD}"/>
          </ac:spMkLst>
        </pc:spChg>
        <pc:spChg chg="mod">
          <ac:chgData name="Puthanmadhom-Narayanan, Susrutha" userId="cb553c6e-cb4a-41b6-8eae-bfe7d75cfb22" providerId="ADAL" clId="{FD3D0BC2-8051-9A45-BEE9-151C9116DD78}" dt="2023-05-14T17:52:42.551" v="13308" actId="255"/>
          <ac:spMkLst>
            <pc:docMk/>
            <pc:sldMk cId="638168531" sldId="263"/>
            <ac:spMk id="43" creationId="{DBF956D5-969F-9396-9F46-FA885D6148F2}"/>
          </ac:spMkLst>
        </pc:spChg>
        <pc:spChg chg="mod topLvl">
          <ac:chgData name="Puthanmadhom-Narayanan, Susrutha" userId="cb553c6e-cb4a-41b6-8eae-bfe7d75cfb22" providerId="ADAL" clId="{FD3D0BC2-8051-9A45-BEE9-151C9116DD78}" dt="2023-05-14T17:56:23.067" v="13336" actId="1076"/>
          <ac:spMkLst>
            <pc:docMk/>
            <pc:sldMk cId="638168531" sldId="263"/>
            <ac:spMk id="47" creationId="{A704E440-58AF-7976-B28F-D1F5290AD6D2}"/>
          </ac:spMkLst>
        </pc:spChg>
        <pc:spChg chg="mod">
          <ac:chgData name="Puthanmadhom-Narayanan, Susrutha" userId="cb553c6e-cb4a-41b6-8eae-bfe7d75cfb22" providerId="ADAL" clId="{FD3D0BC2-8051-9A45-BEE9-151C9116DD78}" dt="2023-05-14T15:39:48.657" v="13138" actId="1076"/>
          <ac:spMkLst>
            <pc:docMk/>
            <pc:sldMk cId="638168531" sldId="263"/>
            <ac:spMk id="49" creationId="{2BA60478-E46F-E0BF-05DB-AFEA5CDC328A}"/>
          </ac:spMkLst>
        </pc:spChg>
        <pc:spChg chg="add del mod">
          <ac:chgData name="Puthanmadhom-Narayanan, Susrutha" userId="cb553c6e-cb4a-41b6-8eae-bfe7d75cfb22" providerId="ADAL" clId="{FD3D0BC2-8051-9A45-BEE9-151C9116DD78}" dt="2023-05-14T14:54:32.783" v="13071" actId="21"/>
          <ac:spMkLst>
            <pc:docMk/>
            <pc:sldMk cId="638168531" sldId="263"/>
            <ac:spMk id="50" creationId="{8206D0D7-459E-D45D-D099-843926843B10}"/>
          </ac:spMkLst>
        </pc:spChg>
        <pc:spChg chg="mod">
          <ac:chgData name="Puthanmadhom-Narayanan, Susrutha" userId="cb553c6e-cb4a-41b6-8eae-bfe7d75cfb22" providerId="ADAL" clId="{FD3D0BC2-8051-9A45-BEE9-151C9116DD78}" dt="2023-05-14T15:47:21.355" v="13207" actId="1076"/>
          <ac:spMkLst>
            <pc:docMk/>
            <pc:sldMk cId="638168531" sldId="263"/>
            <ac:spMk id="52" creationId="{0FF1AD41-4637-1254-1D4A-6F042E334113}"/>
          </ac:spMkLst>
        </pc:spChg>
        <pc:spChg chg="mod">
          <ac:chgData name="Puthanmadhom-Narayanan, Susrutha" userId="cb553c6e-cb4a-41b6-8eae-bfe7d75cfb22" providerId="ADAL" clId="{FD3D0BC2-8051-9A45-BEE9-151C9116DD78}" dt="2023-05-14T15:46:48.555" v="13199" actId="1076"/>
          <ac:spMkLst>
            <pc:docMk/>
            <pc:sldMk cId="638168531" sldId="263"/>
            <ac:spMk id="54" creationId="{D333005C-07F6-E0E5-34FE-083F78B9DCD2}"/>
          </ac:spMkLst>
        </pc:spChg>
        <pc:spChg chg="mod">
          <ac:chgData name="Puthanmadhom-Narayanan, Susrutha" userId="cb553c6e-cb4a-41b6-8eae-bfe7d75cfb22" providerId="ADAL" clId="{FD3D0BC2-8051-9A45-BEE9-151C9116DD78}" dt="2023-05-14T15:47:01.159" v="13200" actId="1076"/>
          <ac:spMkLst>
            <pc:docMk/>
            <pc:sldMk cId="638168531" sldId="263"/>
            <ac:spMk id="55" creationId="{001178A4-10BC-E201-07EA-2DF8ED794FB5}"/>
          </ac:spMkLst>
        </pc:spChg>
        <pc:spChg chg="mod">
          <ac:chgData name="Puthanmadhom-Narayanan, Susrutha" userId="cb553c6e-cb4a-41b6-8eae-bfe7d75cfb22" providerId="ADAL" clId="{FD3D0BC2-8051-9A45-BEE9-151C9116DD78}" dt="2023-05-14T15:47:13.827" v="13205" actId="1076"/>
          <ac:spMkLst>
            <pc:docMk/>
            <pc:sldMk cId="638168531" sldId="263"/>
            <ac:spMk id="56" creationId="{35D9D90E-E624-01A1-CEB6-8E1C2033652E}"/>
          </ac:spMkLst>
        </pc:spChg>
        <pc:spChg chg="mod">
          <ac:chgData name="Puthanmadhom-Narayanan, Susrutha" userId="cb553c6e-cb4a-41b6-8eae-bfe7d75cfb22" providerId="ADAL" clId="{FD3D0BC2-8051-9A45-BEE9-151C9116DD78}" dt="2023-05-14T15:47:17.729" v="13206" actId="1076"/>
          <ac:spMkLst>
            <pc:docMk/>
            <pc:sldMk cId="638168531" sldId="263"/>
            <ac:spMk id="57" creationId="{DD60699C-7EAA-234B-ECE8-23832900BC8F}"/>
          </ac:spMkLst>
        </pc:spChg>
        <pc:spChg chg="mod">
          <ac:chgData name="Puthanmadhom-Narayanan, Susrutha" userId="cb553c6e-cb4a-41b6-8eae-bfe7d75cfb22" providerId="ADAL" clId="{FD3D0BC2-8051-9A45-BEE9-151C9116DD78}" dt="2023-05-14T17:55:43.129" v="13329" actId="14100"/>
          <ac:spMkLst>
            <pc:docMk/>
            <pc:sldMk cId="638168531" sldId="263"/>
            <ac:spMk id="60" creationId="{9798C5FF-A458-85D3-288B-372BE179870B}"/>
          </ac:spMkLst>
        </pc:spChg>
        <pc:spChg chg="mod">
          <ac:chgData name="Puthanmadhom-Narayanan, Susrutha" userId="cb553c6e-cb4a-41b6-8eae-bfe7d75cfb22" providerId="ADAL" clId="{FD3D0BC2-8051-9A45-BEE9-151C9116DD78}" dt="2023-05-14T17:52:42.551" v="13308" actId="255"/>
          <ac:spMkLst>
            <pc:docMk/>
            <pc:sldMk cId="638168531" sldId="263"/>
            <ac:spMk id="67" creationId="{52EE690E-AB6B-5F99-E894-2285027E9B48}"/>
          </ac:spMkLst>
        </pc:spChg>
        <pc:spChg chg="add mod">
          <ac:chgData name="Puthanmadhom-Narayanan, Susrutha" userId="cb553c6e-cb4a-41b6-8eae-bfe7d75cfb22" providerId="ADAL" clId="{FD3D0BC2-8051-9A45-BEE9-151C9116DD78}" dt="2023-05-20T17:40:14.597" v="17128" actId="1076"/>
          <ac:spMkLst>
            <pc:docMk/>
            <pc:sldMk cId="638168531" sldId="263"/>
            <ac:spMk id="71" creationId="{2FF68490-8E7F-1CC3-2C57-50EC01397D71}"/>
          </ac:spMkLst>
        </pc:spChg>
        <pc:spChg chg="add mod">
          <ac:chgData name="Puthanmadhom-Narayanan, Susrutha" userId="cb553c6e-cb4a-41b6-8eae-bfe7d75cfb22" providerId="ADAL" clId="{FD3D0BC2-8051-9A45-BEE9-151C9116DD78}" dt="2023-05-20T17:40:14.597" v="17128" actId="1076"/>
          <ac:spMkLst>
            <pc:docMk/>
            <pc:sldMk cId="638168531" sldId="263"/>
            <ac:spMk id="72" creationId="{CDD4A839-8E44-CD39-8493-A689AC954834}"/>
          </ac:spMkLst>
        </pc:spChg>
        <pc:spChg chg="mod">
          <ac:chgData name="Puthanmadhom-Narayanan, Susrutha" userId="cb553c6e-cb4a-41b6-8eae-bfe7d75cfb22" providerId="ADAL" clId="{FD3D0BC2-8051-9A45-BEE9-151C9116DD78}" dt="2023-05-14T18:03:25.073" v="13414" actId="1076"/>
          <ac:spMkLst>
            <pc:docMk/>
            <pc:sldMk cId="638168531" sldId="263"/>
            <ac:spMk id="73" creationId="{F381C502-00D0-8A2A-C850-555902688B60}"/>
          </ac:spMkLst>
        </pc:spChg>
        <pc:spChg chg="add mod">
          <ac:chgData name="Puthanmadhom-Narayanan, Susrutha" userId="cb553c6e-cb4a-41b6-8eae-bfe7d75cfb22" providerId="ADAL" clId="{FD3D0BC2-8051-9A45-BEE9-151C9116DD78}" dt="2023-05-20T17:40:14.597" v="17128" actId="1076"/>
          <ac:spMkLst>
            <pc:docMk/>
            <pc:sldMk cId="638168531" sldId="263"/>
            <ac:spMk id="75" creationId="{5913C9BD-C4FF-F637-8FA0-97C1BFBD3E06}"/>
          </ac:spMkLst>
        </pc:spChg>
        <pc:spChg chg="mod">
          <ac:chgData name="Puthanmadhom-Narayanan, Susrutha" userId="cb553c6e-cb4a-41b6-8eae-bfe7d75cfb22" providerId="ADAL" clId="{FD3D0BC2-8051-9A45-BEE9-151C9116DD78}" dt="2023-05-14T19:13:58.914" v="13488" actId="403"/>
          <ac:spMkLst>
            <pc:docMk/>
            <pc:sldMk cId="638168531" sldId="263"/>
            <ac:spMk id="82" creationId="{135AAC0A-4542-1BD4-D2D5-801E80299EDC}"/>
          </ac:spMkLst>
        </pc:spChg>
        <pc:spChg chg="mod">
          <ac:chgData name="Puthanmadhom-Narayanan, Susrutha" userId="cb553c6e-cb4a-41b6-8eae-bfe7d75cfb22" providerId="ADAL" clId="{FD3D0BC2-8051-9A45-BEE9-151C9116DD78}" dt="2023-05-14T19:13:58.914" v="13488" actId="403"/>
          <ac:spMkLst>
            <pc:docMk/>
            <pc:sldMk cId="638168531" sldId="263"/>
            <ac:spMk id="83" creationId="{D08760F5-9230-E190-96CC-7F3B30CA82D5}"/>
          </ac:spMkLst>
        </pc:spChg>
        <pc:spChg chg="mod">
          <ac:chgData name="Puthanmadhom-Narayanan, Susrutha" userId="cb553c6e-cb4a-41b6-8eae-bfe7d75cfb22" providerId="ADAL" clId="{FD3D0BC2-8051-9A45-BEE9-151C9116DD78}" dt="2023-05-14T19:13:58.914" v="13488" actId="403"/>
          <ac:spMkLst>
            <pc:docMk/>
            <pc:sldMk cId="638168531" sldId="263"/>
            <ac:spMk id="84" creationId="{F7FC3890-E87D-BBAA-5AD3-A1F8C4005F00}"/>
          </ac:spMkLst>
        </pc:spChg>
        <pc:spChg chg="mod">
          <ac:chgData name="Puthanmadhom-Narayanan, Susrutha" userId="cb553c6e-cb4a-41b6-8eae-bfe7d75cfb22" providerId="ADAL" clId="{FD3D0BC2-8051-9A45-BEE9-151C9116DD78}" dt="2023-05-14T19:13:58.914" v="13488" actId="403"/>
          <ac:spMkLst>
            <pc:docMk/>
            <pc:sldMk cId="638168531" sldId="263"/>
            <ac:spMk id="85" creationId="{67D64307-CA05-4356-6AA0-A6E501333FEE}"/>
          </ac:spMkLst>
        </pc:spChg>
        <pc:spChg chg="mod">
          <ac:chgData name="Puthanmadhom-Narayanan, Susrutha" userId="cb553c6e-cb4a-41b6-8eae-bfe7d75cfb22" providerId="ADAL" clId="{FD3D0BC2-8051-9A45-BEE9-151C9116DD78}" dt="2023-05-14T19:13:58.914" v="13488" actId="403"/>
          <ac:spMkLst>
            <pc:docMk/>
            <pc:sldMk cId="638168531" sldId="263"/>
            <ac:spMk id="86" creationId="{C65B3AB3-E671-1508-CF7A-7614B654066F}"/>
          </ac:spMkLst>
        </pc:spChg>
        <pc:spChg chg="mod">
          <ac:chgData name="Puthanmadhom-Narayanan, Susrutha" userId="cb553c6e-cb4a-41b6-8eae-bfe7d75cfb22" providerId="ADAL" clId="{FD3D0BC2-8051-9A45-BEE9-151C9116DD78}" dt="2023-05-14T19:13:58.914" v="13488" actId="403"/>
          <ac:spMkLst>
            <pc:docMk/>
            <pc:sldMk cId="638168531" sldId="263"/>
            <ac:spMk id="87" creationId="{4AA2462E-7361-BF5E-35F4-B561D4FB17D2}"/>
          </ac:spMkLst>
        </pc:spChg>
        <pc:spChg chg="mod">
          <ac:chgData name="Puthanmadhom-Narayanan, Susrutha" userId="cb553c6e-cb4a-41b6-8eae-bfe7d75cfb22" providerId="ADAL" clId="{FD3D0BC2-8051-9A45-BEE9-151C9116DD78}" dt="2023-05-14T19:13:58.914" v="13488" actId="403"/>
          <ac:spMkLst>
            <pc:docMk/>
            <pc:sldMk cId="638168531" sldId="263"/>
            <ac:spMk id="88" creationId="{CF22E994-BFFB-9405-C6B6-37163362F226}"/>
          </ac:spMkLst>
        </pc:spChg>
        <pc:spChg chg="mod">
          <ac:chgData name="Puthanmadhom-Narayanan, Susrutha" userId="cb553c6e-cb4a-41b6-8eae-bfe7d75cfb22" providerId="ADAL" clId="{FD3D0BC2-8051-9A45-BEE9-151C9116DD78}" dt="2023-05-14T19:13:58.914" v="13488" actId="403"/>
          <ac:spMkLst>
            <pc:docMk/>
            <pc:sldMk cId="638168531" sldId="263"/>
            <ac:spMk id="89" creationId="{AAA1E559-D770-82A1-C28D-E52E6D06E7BE}"/>
          </ac:spMkLst>
        </pc:spChg>
        <pc:spChg chg="mod">
          <ac:chgData name="Puthanmadhom-Narayanan, Susrutha" userId="cb553c6e-cb4a-41b6-8eae-bfe7d75cfb22" providerId="ADAL" clId="{FD3D0BC2-8051-9A45-BEE9-151C9116DD78}" dt="2023-05-14T19:13:58.914" v="13488" actId="403"/>
          <ac:spMkLst>
            <pc:docMk/>
            <pc:sldMk cId="638168531" sldId="263"/>
            <ac:spMk id="90" creationId="{CA99BFF1-C8E6-16CF-E7EC-9FD49AE45BEA}"/>
          </ac:spMkLst>
        </pc:spChg>
        <pc:spChg chg="mod">
          <ac:chgData name="Puthanmadhom-Narayanan, Susrutha" userId="cb553c6e-cb4a-41b6-8eae-bfe7d75cfb22" providerId="ADAL" clId="{FD3D0BC2-8051-9A45-BEE9-151C9116DD78}" dt="2023-05-14T19:13:58.914" v="13488" actId="403"/>
          <ac:spMkLst>
            <pc:docMk/>
            <pc:sldMk cId="638168531" sldId="263"/>
            <ac:spMk id="91" creationId="{269C0DE2-59D2-E05E-BAAF-F78A95D2F49C}"/>
          </ac:spMkLst>
        </pc:spChg>
        <pc:spChg chg="mod">
          <ac:chgData name="Puthanmadhom-Narayanan, Susrutha" userId="cb553c6e-cb4a-41b6-8eae-bfe7d75cfb22" providerId="ADAL" clId="{FD3D0BC2-8051-9A45-BEE9-151C9116DD78}" dt="2023-05-14T19:13:58.914" v="13488" actId="403"/>
          <ac:spMkLst>
            <pc:docMk/>
            <pc:sldMk cId="638168531" sldId="263"/>
            <ac:spMk id="92" creationId="{F3347B30-B1F9-A410-AA4C-BC0DE6C2B0C6}"/>
          </ac:spMkLst>
        </pc:spChg>
        <pc:spChg chg="mod">
          <ac:chgData name="Puthanmadhom-Narayanan, Susrutha" userId="cb553c6e-cb4a-41b6-8eae-bfe7d75cfb22" providerId="ADAL" clId="{FD3D0BC2-8051-9A45-BEE9-151C9116DD78}" dt="2023-05-14T19:13:58.914" v="13488" actId="403"/>
          <ac:spMkLst>
            <pc:docMk/>
            <pc:sldMk cId="638168531" sldId="263"/>
            <ac:spMk id="93" creationId="{96637BFF-FF1C-6004-32B2-D447E37BEEF9}"/>
          </ac:spMkLst>
        </pc:spChg>
        <pc:spChg chg="mod">
          <ac:chgData name="Puthanmadhom-Narayanan, Susrutha" userId="cb553c6e-cb4a-41b6-8eae-bfe7d75cfb22" providerId="ADAL" clId="{FD3D0BC2-8051-9A45-BEE9-151C9116DD78}" dt="2023-05-14T19:13:58.914" v="13488" actId="403"/>
          <ac:spMkLst>
            <pc:docMk/>
            <pc:sldMk cId="638168531" sldId="263"/>
            <ac:spMk id="94" creationId="{99906460-347A-6338-E7D0-B03F30BB604C}"/>
          </ac:spMkLst>
        </pc:spChg>
        <pc:spChg chg="mod">
          <ac:chgData name="Puthanmadhom-Narayanan, Susrutha" userId="cb553c6e-cb4a-41b6-8eae-bfe7d75cfb22" providerId="ADAL" clId="{FD3D0BC2-8051-9A45-BEE9-151C9116DD78}" dt="2023-05-14T19:13:58.914" v="13488" actId="403"/>
          <ac:spMkLst>
            <pc:docMk/>
            <pc:sldMk cId="638168531" sldId="263"/>
            <ac:spMk id="95" creationId="{F9B0F8B0-4DFD-6595-71DF-FE736F532D6F}"/>
          </ac:spMkLst>
        </pc:spChg>
        <pc:spChg chg="mod">
          <ac:chgData name="Puthanmadhom-Narayanan, Susrutha" userId="cb553c6e-cb4a-41b6-8eae-bfe7d75cfb22" providerId="ADAL" clId="{FD3D0BC2-8051-9A45-BEE9-151C9116DD78}" dt="2023-05-14T19:13:58.914" v="13488" actId="403"/>
          <ac:spMkLst>
            <pc:docMk/>
            <pc:sldMk cId="638168531" sldId="263"/>
            <ac:spMk id="96" creationId="{7B86F939-9843-FFF5-C9F1-F22FA2E44790}"/>
          </ac:spMkLst>
        </pc:spChg>
        <pc:spChg chg="mod">
          <ac:chgData name="Puthanmadhom-Narayanan, Susrutha" userId="cb553c6e-cb4a-41b6-8eae-bfe7d75cfb22" providerId="ADAL" clId="{FD3D0BC2-8051-9A45-BEE9-151C9116DD78}" dt="2023-05-14T19:13:58.914" v="13488" actId="403"/>
          <ac:spMkLst>
            <pc:docMk/>
            <pc:sldMk cId="638168531" sldId="263"/>
            <ac:spMk id="97" creationId="{5F1553EF-E217-16E3-E429-BF324E9D1682}"/>
          </ac:spMkLst>
        </pc:spChg>
        <pc:spChg chg="mod">
          <ac:chgData name="Puthanmadhom-Narayanan, Susrutha" userId="cb553c6e-cb4a-41b6-8eae-bfe7d75cfb22" providerId="ADAL" clId="{FD3D0BC2-8051-9A45-BEE9-151C9116DD78}" dt="2023-05-14T19:13:58.914" v="13488" actId="403"/>
          <ac:spMkLst>
            <pc:docMk/>
            <pc:sldMk cId="638168531" sldId="263"/>
            <ac:spMk id="98" creationId="{3C2730CE-AF94-9D58-604D-DBC8A8B62D6F}"/>
          </ac:spMkLst>
        </pc:spChg>
        <pc:spChg chg="mod">
          <ac:chgData name="Puthanmadhom-Narayanan, Susrutha" userId="cb553c6e-cb4a-41b6-8eae-bfe7d75cfb22" providerId="ADAL" clId="{FD3D0BC2-8051-9A45-BEE9-151C9116DD78}" dt="2023-05-14T19:13:58.914" v="13488" actId="403"/>
          <ac:spMkLst>
            <pc:docMk/>
            <pc:sldMk cId="638168531" sldId="263"/>
            <ac:spMk id="99" creationId="{BF8EA5F9-2D07-0AB2-0710-3A681E81E840}"/>
          </ac:spMkLst>
        </pc:spChg>
        <pc:spChg chg="mod">
          <ac:chgData name="Puthanmadhom-Narayanan, Susrutha" userId="cb553c6e-cb4a-41b6-8eae-bfe7d75cfb22" providerId="ADAL" clId="{FD3D0BC2-8051-9A45-BEE9-151C9116DD78}" dt="2023-05-14T19:13:58.914" v="13488" actId="403"/>
          <ac:spMkLst>
            <pc:docMk/>
            <pc:sldMk cId="638168531" sldId="263"/>
            <ac:spMk id="100" creationId="{C2D2D85D-1A9D-076A-4FA2-131CA1EF064C}"/>
          </ac:spMkLst>
        </pc:spChg>
        <pc:spChg chg="mod">
          <ac:chgData name="Puthanmadhom-Narayanan, Susrutha" userId="cb553c6e-cb4a-41b6-8eae-bfe7d75cfb22" providerId="ADAL" clId="{FD3D0BC2-8051-9A45-BEE9-151C9116DD78}" dt="2023-05-14T19:13:58.914" v="13488" actId="403"/>
          <ac:spMkLst>
            <pc:docMk/>
            <pc:sldMk cId="638168531" sldId="263"/>
            <ac:spMk id="101" creationId="{A2CB737C-66F0-F3A2-3EA7-483A5DCEBCED}"/>
          </ac:spMkLst>
        </pc:spChg>
        <pc:spChg chg="del">
          <ac:chgData name="Puthanmadhom-Narayanan, Susrutha" userId="cb553c6e-cb4a-41b6-8eae-bfe7d75cfb22" providerId="ADAL" clId="{FD3D0BC2-8051-9A45-BEE9-151C9116DD78}" dt="2023-05-14T19:13:24.233" v="13481" actId="21"/>
          <ac:spMkLst>
            <pc:docMk/>
            <pc:sldMk cId="638168531" sldId="263"/>
            <ac:spMk id="102" creationId="{B90E6F27-24BB-C99A-60F5-2FC5C8EC0490}"/>
          </ac:spMkLst>
        </pc:spChg>
        <pc:spChg chg="add mod topLvl">
          <ac:chgData name="Puthanmadhom-Narayanan, Susrutha" userId="cb553c6e-cb4a-41b6-8eae-bfe7d75cfb22" providerId="ADAL" clId="{FD3D0BC2-8051-9A45-BEE9-151C9116DD78}" dt="2023-05-14T17:56:37.030" v="13339" actId="1076"/>
          <ac:spMkLst>
            <pc:docMk/>
            <pc:sldMk cId="638168531" sldId="263"/>
            <ac:spMk id="109" creationId="{18B1C391-74E5-7C27-BCDC-1287FEF74C9A}"/>
          </ac:spMkLst>
        </pc:spChg>
        <pc:spChg chg="add mod topLvl">
          <ac:chgData name="Puthanmadhom-Narayanan, Susrutha" userId="cb553c6e-cb4a-41b6-8eae-bfe7d75cfb22" providerId="ADAL" clId="{FD3D0BC2-8051-9A45-BEE9-151C9116DD78}" dt="2023-05-14T15:49:27.715" v="13225" actId="165"/>
          <ac:spMkLst>
            <pc:docMk/>
            <pc:sldMk cId="638168531" sldId="263"/>
            <ac:spMk id="113" creationId="{F7838821-3F8B-FE8D-5D11-4B6408A65FAE}"/>
          </ac:spMkLst>
        </pc:spChg>
        <pc:spChg chg="del">
          <ac:chgData name="Puthanmadhom-Narayanan, Susrutha" userId="cb553c6e-cb4a-41b6-8eae-bfe7d75cfb22" providerId="ADAL" clId="{FD3D0BC2-8051-9A45-BEE9-151C9116DD78}" dt="2023-05-14T19:13:24.233" v="13481" actId="21"/>
          <ac:spMkLst>
            <pc:docMk/>
            <pc:sldMk cId="638168531" sldId="263"/>
            <ac:spMk id="116" creationId="{672521AF-9A73-0166-4C94-C8F1AC6C030E}"/>
          </ac:spMkLst>
        </pc:spChg>
        <pc:spChg chg="del">
          <ac:chgData name="Puthanmadhom-Narayanan, Susrutha" userId="cb553c6e-cb4a-41b6-8eae-bfe7d75cfb22" providerId="ADAL" clId="{FD3D0BC2-8051-9A45-BEE9-151C9116DD78}" dt="2023-05-14T19:13:24.233" v="13481" actId="21"/>
          <ac:spMkLst>
            <pc:docMk/>
            <pc:sldMk cId="638168531" sldId="263"/>
            <ac:spMk id="117" creationId="{A5C66948-180C-F257-001E-5E07FA4E6571}"/>
          </ac:spMkLst>
        </pc:spChg>
        <pc:spChg chg="del">
          <ac:chgData name="Puthanmadhom-Narayanan, Susrutha" userId="cb553c6e-cb4a-41b6-8eae-bfe7d75cfb22" providerId="ADAL" clId="{FD3D0BC2-8051-9A45-BEE9-151C9116DD78}" dt="2023-05-14T19:13:24.233" v="13481" actId="21"/>
          <ac:spMkLst>
            <pc:docMk/>
            <pc:sldMk cId="638168531" sldId="263"/>
            <ac:spMk id="118" creationId="{335BFB43-9D0A-DB04-F128-392987DF1B8E}"/>
          </ac:spMkLst>
        </pc:spChg>
        <pc:spChg chg="del mod">
          <ac:chgData name="Puthanmadhom-Narayanan, Susrutha" userId="cb553c6e-cb4a-41b6-8eae-bfe7d75cfb22" providerId="ADAL" clId="{FD3D0BC2-8051-9A45-BEE9-151C9116DD78}" dt="2023-05-14T19:12:57.271" v="13473" actId="21"/>
          <ac:spMkLst>
            <pc:docMk/>
            <pc:sldMk cId="638168531" sldId="263"/>
            <ac:spMk id="121" creationId="{F3A85279-26CA-C78F-3D0C-249F71631AF3}"/>
          </ac:spMkLst>
        </pc:spChg>
        <pc:spChg chg="del">
          <ac:chgData name="Puthanmadhom-Narayanan, Susrutha" userId="cb553c6e-cb4a-41b6-8eae-bfe7d75cfb22" providerId="ADAL" clId="{FD3D0BC2-8051-9A45-BEE9-151C9116DD78}" dt="2023-05-14T19:12:57.271" v="13473" actId="21"/>
          <ac:spMkLst>
            <pc:docMk/>
            <pc:sldMk cId="638168531" sldId="263"/>
            <ac:spMk id="122" creationId="{97980047-C6C9-D6A2-767F-21814B61F35C}"/>
          </ac:spMkLst>
        </pc:spChg>
        <pc:spChg chg="del mod">
          <ac:chgData name="Puthanmadhom-Narayanan, Susrutha" userId="cb553c6e-cb4a-41b6-8eae-bfe7d75cfb22" providerId="ADAL" clId="{FD3D0BC2-8051-9A45-BEE9-151C9116DD78}" dt="2023-05-14T19:13:24.233" v="13481" actId="21"/>
          <ac:spMkLst>
            <pc:docMk/>
            <pc:sldMk cId="638168531" sldId="263"/>
            <ac:spMk id="123" creationId="{B5B2DBBE-BB82-98E1-640B-50CB45D3C265}"/>
          </ac:spMkLst>
        </pc:spChg>
        <pc:spChg chg="del">
          <ac:chgData name="Puthanmadhom-Narayanan, Susrutha" userId="cb553c6e-cb4a-41b6-8eae-bfe7d75cfb22" providerId="ADAL" clId="{FD3D0BC2-8051-9A45-BEE9-151C9116DD78}" dt="2023-05-14T17:47:16.017" v="13260" actId="478"/>
          <ac:spMkLst>
            <pc:docMk/>
            <pc:sldMk cId="638168531" sldId="263"/>
            <ac:spMk id="125" creationId="{1A214E12-394A-5DB6-1E42-2C80513D3123}"/>
          </ac:spMkLst>
        </pc:spChg>
        <pc:spChg chg="mod topLvl">
          <ac:chgData name="Puthanmadhom-Narayanan, Susrutha" userId="cb553c6e-cb4a-41b6-8eae-bfe7d75cfb22" providerId="ADAL" clId="{FD3D0BC2-8051-9A45-BEE9-151C9116DD78}" dt="2023-05-15T21:00:48.754" v="14576" actId="14100"/>
          <ac:spMkLst>
            <pc:docMk/>
            <pc:sldMk cId="638168531" sldId="263"/>
            <ac:spMk id="126" creationId="{78AA4132-44AE-2823-71A8-49A4BC2AC332}"/>
          </ac:spMkLst>
        </pc:spChg>
        <pc:spChg chg="mod topLvl">
          <ac:chgData name="Puthanmadhom-Narayanan, Susrutha" userId="cb553c6e-cb4a-41b6-8eae-bfe7d75cfb22" providerId="ADAL" clId="{FD3D0BC2-8051-9A45-BEE9-151C9116DD78}" dt="2023-05-14T17:52:42.551" v="13308" actId="255"/>
          <ac:spMkLst>
            <pc:docMk/>
            <pc:sldMk cId="638168531" sldId="263"/>
            <ac:spMk id="128" creationId="{18D0D60E-6D1C-DF55-0222-8F5C5CB150A6}"/>
          </ac:spMkLst>
        </pc:spChg>
        <pc:spChg chg="mod topLvl">
          <ac:chgData name="Puthanmadhom-Narayanan, Susrutha" userId="cb553c6e-cb4a-41b6-8eae-bfe7d75cfb22" providerId="ADAL" clId="{FD3D0BC2-8051-9A45-BEE9-151C9116DD78}" dt="2023-05-14T17:57:54.011" v="13351" actId="1076"/>
          <ac:spMkLst>
            <pc:docMk/>
            <pc:sldMk cId="638168531" sldId="263"/>
            <ac:spMk id="129" creationId="{6C394998-97F8-8EDA-BF73-CC3109DCFEA5}"/>
          </ac:spMkLst>
        </pc:spChg>
        <pc:spChg chg="mod topLvl">
          <ac:chgData name="Puthanmadhom-Narayanan, Susrutha" userId="cb553c6e-cb4a-41b6-8eae-bfe7d75cfb22" providerId="ADAL" clId="{FD3D0BC2-8051-9A45-BEE9-151C9116DD78}" dt="2023-05-14T19:37:35.524" v="13721" actId="1076"/>
          <ac:spMkLst>
            <pc:docMk/>
            <pc:sldMk cId="638168531" sldId="263"/>
            <ac:spMk id="131" creationId="{F30F2A74-3008-517B-9474-313F7DE6008B}"/>
          </ac:spMkLst>
        </pc:spChg>
        <pc:spChg chg="mod topLvl">
          <ac:chgData name="Puthanmadhom-Narayanan, Susrutha" userId="cb553c6e-cb4a-41b6-8eae-bfe7d75cfb22" providerId="ADAL" clId="{FD3D0BC2-8051-9A45-BEE9-151C9116DD78}" dt="2023-05-14T17:57:54.011" v="13351" actId="1076"/>
          <ac:spMkLst>
            <pc:docMk/>
            <pc:sldMk cId="638168531" sldId="263"/>
            <ac:spMk id="133" creationId="{BE4D4618-4685-318B-643A-97FB01BFB7CC}"/>
          </ac:spMkLst>
        </pc:spChg>
        <pc:spChg chg="add del mod">
          <ac:chgData name="Puthanmadhom-Narayanan, Susrutha" userId="cb553c6e-cb4a-41b6-8eae-bfe7d75cfb22" providerId="ADAL" clId="{FD3D0BC2-8051-9A45-BEE9-151C9116DD78}" dt="2023-05-14T15:49:11.236" v="13224" actId="21"/>
          <ac:spMkLst>
            <pc:docMk/>
            <pc:sldMk cId="638168531" sldId="263"/>
            <ac:spMk id="135" creationId="{C6B0AA23-0E49-BE17-0650-E2464EE7288B}"/>
          </ac:spMkLst>
        </pc:spChg>
        <pc:spChg chg="add mod">
          <ac:chgData name="Puthanmadhom-Narayanan, Susrutha" userId="cb553c6e-cb4a-41b6-8eae-bfe7d75cfb22" providerId="ADAL" clId="{FD3D0BC2-8051-9A45-BEE9-151C9116DD78}" dt="2023-05-14T17:58:02.131" v="13353" actId="2085"/>
          <ac:spMkLst>
            <pc:docMk/>
            <pc:sldMk cId="638168531" sldId="263"/>
            <ac:spMk id="147" creationId="{BECB8413-0DE2-E970-6CED-8D04D45EEE61}"/>
          </ac:spMkLst>
        </pc:spChg>
        <pc:spChg chg="add del mod">
          <ac:chgData name="Puthanmadhom-Narayanan, Susrutha" userId="cb553c6e-cb4a-41b6-8eae-bfe7d75cfb22" providerId="ADAL" clId="{FD3D0BC2-8051-9A45-BEE9-151C9116DD78}" dt="2023-05-14T17:54:45.770" v="13322" actId="21"/>
          <ac:spMkLst>
            <pc:docMk/>
            <pc:sldMk cId="638168531" sldId="263"/>
            <ac:spMk id="150" creationId="{A3DD9C4A-D64A-7E0F-7AAC-000093DC0034}"/>
          </ac:spMkLst>
        </pc:spChg>
        <pc:spChg chg="add mod">
          <ac:chgData name="Puthanmadhom-Narayanan, Susrutha" userId="cb553c6e-cb4a-41b6-8eae-bfe7d75cfb22" providerId="ADAL" clId="{FD3D0BC2-8051-9A45-BEE9-151C9116DD78}" dt="2023-05-20T17:40:14.597" v="17128" actId="1076"/>
          <ac:spMkLst>
            <pc:docMk/>
            <pc:sldMk cId="638168531" sldId="263"/>
            <ac:spMk id="158" creationId="{7A3C24BE-EC8F-A6E3-DFB6-CA11EA6738DC}"/>
          </ac:spMkLst>
        </pc:spChg>
        <pc:spChg chg="add mod">
          <ac:chgData name="Puthanmadhom-Narayanan, Susrutha" userId="cb553c6e-cb4a-41b6-8eae-bfe7d75cfb22" providerId="ADAL" clId="{FD3D0BC2-8051-9A45-BEE9-151C9116DD78}" dt="2023-05-20T17:40:14.597" v="17128" actId="1076"/>
          <ac:spMkLst>
            <pc:docMk/>
            <pc:sldMk cId="638168531" sldId="263"/>
            <ac:spMk id="160" creationId="{546419C7-A1D4-3AC6-6A32-97E94DAEFD5F}"/>
          </ac:spMkLst>
        </pc:spChg>
        <pc:spChg chg="mod">
          <ac:chgData name="Puthanmadhom-Narayanan, Susrutha" userId="cb553c6e-cb4a-41b6-8eae-bfe7d75cfb22" providerId="ADAL" clId="{FD3D0BC2-8051-9A45-BEE9-151C9116DD78}" dt="2023-05-14T17:52:42.551" v="13308" actId="255"/>
          <ac:spMkLst>
            <pc:docMk/>
            <pc:sldMk cId="638168531" sldId="263"/>
            <ac:spMk id="165" creationId="{7773D308-30DC-512A-FB95-4670672D8F57}"/>
          </ac:spMkLst>
        </pc:spChg>
        <pc:spChg chg="add del mod">
          <ac:chgData name="Puthanmadhom-Narayanan, Susrutha" userId="cb553c6e-cb4a-41b6-8eae-bfe7d75cfb22" providerId="ADAL" clId="{FD3D0BC2-8051-9A45-BEE9-151C9116DD78}" dt="2023-05-14T19:18:45.050" v="13538" actId="21"/>
          <ac:spMkLst>
            <pc:docMk/>
            <pc:sldMk cId="638168531" sldId="263"/>
            <ac:spMk id="174" creationId="{5DD9487E-4CB9-0117-966F-D5C391C1B3E9}"/>
          </ac:spMkLst>
        </pc:spChg>
        <pc:spChg chg="add del mod">
          <ac:chgData name="Puthanmadhom-Narayanan, Susrutha" userId="cb553c6e-cb4a-41b6-8eae-bfe7d75cfb22" providerId="ADAL" clId="{FD3D0BC2-8051-9A45-BEE9-151C9116DD78}" dt="2023-05-14T19:18:45.050" v="13538" actId="21"/>
          <ac:spMkLst>
            <pc:docMk/>
            <pc:sldMk cId="638168531" sldId="263"/>
            <ac:spMk id="180" creationId="{F4F6C290-54D8-5C38-20FD-8617259FE3FD}"/>
          </ac:spMkLst>
        </pc:spChg>
        <pc:spChg chg="add mod">
          <ac:chgData name="Puthanmadhom-Narayanan, Susrutha" userId="cb553c6e-cb4a-41b6-8eae-bfe7d75cfb22" providerId="ADAL" clId="{FD3D0BC2-8051-9A45-BEE9-151C9116DD78}" dt="2023-05-14T19:20:10.026" v="13549" actId="1076"/>
          <ac:spMkLst>
            <pc:docMk/>
            <pc:sldMk cId="638168531" sldId="263"/>
            <ac:spMk id="182" creationId="{B280FB92-BCE3-B19C-E09E-6A537B4EE239}"/>
          </ac:spMkLst>
        </pc:spChg>
        <pc:spChg chg="add mod">
          <ac:chgData name="Puthanmadhom-Narayanan, Susrutha" userId="cb553c6e-cb4a-41b6-8eae-bfe7d75cfb22" providerId="ADAL" clId="{FD3D0BC2-8051-9A45-BEE9-151C9116DD78}" dt="2023-05-14T19:20:10.026" v="13549" actId="1076"/>
          <ac:spMkLst>
            <pc:docMk/>
            <pc:sldMk cId="638168531" sldId="263"/>
            <ac:spMk id="184" creationId="{E44956FA-9F62-79C6-004F-016F4824CA56}"/>
          </ac:spMkLst>
        </pc:spChg>
        <pc:spChg chg="add mod">
          <ac:chgData name="Puthanmadhom-Narayanan, Susrutha" userId="cb553c6e-cb4a-41b6-8eae-bfe7d75cfb22" providerId="ADAL" clId="{FD3D0BC2-8051-9A45-BEE9-151C9116DD78}" dt="2023-05-14T19:20:10.026" v="13549" actId="1076"/>
          <ac:spMkLst>
            <pc:docMk/>
            <pc:sldMk cId="638168531" sldId="263"/>
            <ac:spMk id="186" creationId="{2E84B8DE-C88A-C341-ACED-744DDA96C101}"/>
          </ac:spMkLst>
        </pc:spChg>
        <pc:spChg chg="add mod">
          <ac:chgData name="Puthanmadhom-Narayanan, Susrutha" userId="cb553c6e-cb4a-41b6-8eae-bfe7d75cfb22" providerId="ADAL" clId="{FD3D0BC2-8051-9A45-BEE9-151C9116DD78}" dt="2023-05-14T19:20:10.026" v="13549" actId="1076"/>
          <ac:spMkLst>
            <pc:docMk/>
            <pc:sldMk cId="638168531" sldId="263"/>
            <ac:spMk id="188" creationId="{33B3BB2A-6503-5960-93E4-DF43ABF995F0}"/>
          </ac:spMkLst>
        </pc:spChg>
        <pc:spChg chg="mod">
          <ac:chgData name="Puthanmadhom-Narayanan, Susrutha" userId="cb553c6e-cb4a-41b6-8eae-bfe7d75cfb22" providerId="ADAL" clId="{FD3D0BC2-8051-9A45-BEE9-151C9116DD78}" dt="2023-05-14T17:52:42.551" v="13308" actId="255"/>
          <ac:spMkLst>
            <pc:docMk/>
            <pc:sldMk cId="638168531" sldId="263"/>
            <ac:spMk id="191" creationId="{3A66092C-3E92-1CB3-FF4E-453F4F51AC80}"/>
          </ac:spMkLst>
        </pc:spChg>
        <pc:spChg chg="add mod">
          <ac:chgData name="Puthanmadhom-Narayanan, Susrutha" userId="cb553c6e-cb4a-41b6-8eae-bfe7d75cfb22" providerId="ADAL" clId="{FD3D0BC2-8051-9A45-BEE9-151C9116DD78}" dt="2023-05-15T21:01:29.656" v="14577" actId="58"/>
          <ac:spMkLst>
            <pc:docMk/>
            <pc:sldMk cId="638168531" sldId="263"/>
            <ac:spMk id="192" creationId="{A42C1ECE-DA44-C32E-572F-24B73736F1DE}"/>
          </ac:spMkLst>
        </pc:spChg>
        <pc:spChg chg="add mod">
          <ac:chgData name="Puthanmadhom-Narayanan, Susrutha" userId="cb553c6e-cb4a-41b6-8eae-bfe7d75cfb22" providerId="ADAL" clId="{FD3D0BC2-8051-9A45-BEE9-151C9116DD78}" dt="2023-05-14T19:20:10.026" v="13549" actId="1076"/>
          <ac:spMkLst>
            <pc:docMk/>
            <pc:sldMk cId="638168531" sldId="263"/>
            <ac:spMk id="194" creationId="{FA7D6930-D0EA-D490-2A57-CF5064840604}"/>
          </ac:spMkLst>
        </pc:spChg>
        <pc:spChg chg="add mod">
          <ac:chgData name="Puthanmadhom-Narayanan, Susrutha" userId="cb553c6e-cb4a-41b6-8eae-bfe7d75cfb22" providerId="ADAL" clId="{FD3D0BC2-8051-9A45-BEE9-151C9116DD78}" dt="2023-05-14T19:20:10.026" v="13549" actId="1076"/>
          <ac:spMkLst>
            <pc:docMk/>
            <pc:sldMk cId="638168531" sldId="263"/>
            <ac:spMk id="199" creationId="{088BBCA1-A84F-CFFE-DA43-0A21E02DA0CC}"/>
          </ac:spMkLst>
        </pc:spChg>
        <pc:spChg chg="del mod">
          <ac:chgData name="Puthanmadhom-Narayanan, Susrutha" userId="cb553c6e-cb4a-41b6-8eae-bfe7d75cfb22" providerId="ADAL" clId="{FD3D0BC2-8051-9A45-BEE9-151C9116DD78}" dt="2023-05-14T17:53:33.262" v="13315" actId="478"/>
          <ac:spMkLst>
            <pc:docMk/>
            <pc:sldMk cId="638168531" sldId="263"/>
            <ac:spMk id="203" creationId="{6396666B-91AA-1709-D479-22E6F9BB01C5}"/>
          </ac:spMkLst>
        </pc:spChg>
        <pc:spChg chg="del mod">
          <ac:chgData name="Puthanmadhom-Narayanan, Susrutha" userId="cb553c6e-cb4a-41b6-8eae-bfe7d75cfb22" providerId="ADAL" clId="{FD3D0BC2-8051-9A45-BEE9-151C9116DD78}" dt="2023-05-14T17:53:29.787" v="13314" actId="478"/>
          <ac:spMkLst>
            <pc:docMk/>
            <pc:sldMk cId="638168531" sldId="263"/>
            <ac:spMk id="204" creationId="{4DB3F0C0-1B4E-CA6C-63A4-04FCB1D3C258}"/>
          </ac:spMkLst>
        </pc:spChg>
        <pc:spChg chg="add mod">
          <ac:chgData name="Puthanmadhom-Narayanan, Susrutha" userId="cb553c6e-cb4a-41b6-8eae-bfe7d75cfb22" providerId="ADAL" clId="{FD3D0BC2-8051-9A45-BEE9-151C9116DD78}" dt="2023-05-20T17:40:14.597" v="17128" actId="1076"/>
          <ac:spMkLst>
            <pc:docMk/>
            <pc:sldMk cId="638168531" sldId="263"/>
            <ac:spMk id="205" creationId="{BF0042BC-DCD4-8CA1-6BBE-BD4552E3BCB3}"/>
          </ac:spMkLst>
        </pc:spChg>
        <pc:spChg chg="mod">
          <ac:chgData name="Puthanmadhom-Narayanan, Susrutha" userId="cb553c6e-cb4a-41b6-8eae-bfe7d75cfb22" providerId="ADAL" clId="{FD3D0BC2-8051-9A45-BEE9-151C9116DD78}" dt="2023-05-14T17:53:15.813" v="13311" actId="1076"/>
          <ac:spMkLst>
            <pc:docMk/>
            <pc:sldMk cId="638168531" sldId="263"/>
            <ac:spMk id="206" creationId="{C603A560-8349-9A3A-462C-9EBFAFEAE10F}"/>
          </ac:spMkLst>
        </pc:spChg>
        <pc:spChg chg="mod">
          <ac:chgData name="Puthanmadhom-Narayanan, Susrutha" userId="cb553c6e-cb4a-41b6-8eae-bfe7d75cfb22" providerId="ADAL" clId="{FD3D0BC2-8051-9A45-BEE9-151C9116DD78}" dt="2023-05-14T17:53:20.705" v="13312" actId="1076"/>
          <ac:spMkLst>
            <pc:docMk/>
            <pc:sldMk cId="638168531" sldId="263"/>
            <ac:spMk id="207" creationId="{4C955F23-52BB-0D8C-8684-598C70A64150}"/>
          </ac:spMkLst>
        </pc:spChg>
        <pc:spChg chg="mod">
          <ac:chgData name="Puthanmadhom-Narayanan, Susrutha" userId="cb553c6e-cb4a-41b6-8eae-bfe7d75cfb22" providerId="ADAL" clId="{FD3D0BC2-8051-9A45-BEE9-151C9116DD78}" dt="2023-05-14T17:53:24.975" v="13313" actId="1076"/>
          <ac:spMkLst>
            <pc:docMk/>
            <pc:sldMk cId="638168531" sldId="263"/>
            <ac:spMk id="208" creationId="{B1B92994-EA45-FF52-A7D3-103E802B16E9}"/>
          </ac:spMkLst>
        </pc:spChg>
        <pc:spChg chg="mod">
          <ac:chgData name="Puthanmadhom-Narayanan, Susrutha" userId="cb553c6e-cb4a-41b6-8eae-bfe7d75cfb22" providerId="ADAL" clId="{FD3D0BC2-8051-9A45-BEE9-151C9116DD78}" dt="2023-05-14T17:52:42.551" v="13308" actId="255"/>
          <ac:spMkLst>
            <pc:docMk/>
            <pc:sldMk cId="638168531" sldId="263"/>
            <ac:spMk id="221" creationId="{08564642-A720-0A07-E213-EEC60D099631}"/>
          </ac:spMkLst>
        </pc:spChg>
        <pc:spChg chg="mod">
          <ac:chgData name="Puthanmadhom-Narayanan, Susrutha" userId="cb553c6e-cb4a-41b6-8eae-bfe7d75cfb22" providerId="ADAL" clId="{FD3D0BC2-8051-9A45-BEE9-151C9116DD78}" dt="2023-05-14T17:52:42.551" v="13308" actId="255"/>
          <ac:spMkLst>
            <pc:docMk/>
            <pc:sldMk cId="638168531" sldId="263"/>
            <ac:spMk id="222" creationId="{5DD5E9F2-7EA8-27FE-A6CD-7BF70289F78B}"/>
          </ac:spMkLst>
        </pc:spChg>
        <pc:spChg chg="mod">
          <ac:chgData name="Puthanmadhom-Narayanan, Susrutha" userId="cb553c6e-cb4a-41b6-8eae-bfe7d75cfb22" providerId="ADAL" clId="{FD3D0BC2-8051-9A45-BEE9-151C9116DD78}" dt="2023-05-14T17:52:42.551" v="13308" actId="255"/>
          <ac:spMkLst>
            <pc:docMk/>
            <pc:sldMk cId="638168531" sldId="263"/>
            <ac:spMk id="225" creationId="{A7023329-6B9E-6FBC-14B9-F587A08E0DA8}"/>
          </ac:spMkLst>
        </pc:spChg>
        <pc:spChg chg="mod">
          <ac:chgData name="Puthanmadhom-Narayanan, Susrutha" userId="cb553c6e-cb4a-41b6-8eae-bfe7d75cfb22" providerId="ADAL" clId="{FD3D0BC2-8051-9A45-BEE9-151C9116DD78}" dt="2023-05-14T17:52:42.551" v="13308" actId="255"/>
          <ac:spMkLst>
            <pc:docMk/>
            <pc:sldMk cId="638168531" sldId="263"/>
            <ac:spMk id="226" creationId="{D45E6649-6782-1E41-05DE-B74E2C393651}"/>
          </ac:spMkLst>
        </pc:spChg>
        <pc:spChg chg="mod">
          <ac:chgData name="Puthanmadhom-Narayanan, Susrutha" userId="cb553c6e-cb4a-41b6-8eae-bfe7d75cfb22" providerId="ADAL" clId="{FD3D0BC2-8051-9A45-BEE9-151C9116DD78}" dt="2023-05-14T17:52:42.551" v="13308" actId="255"/>
          <ac:spMkLst>
            <pc:docMk/>
            <pc:sldMk cId="638168531" sldId="263"/>
            <ac:spMk id="228" creationId="{C696A0E0-19CF-E920-AC55-8F8C50DCF14A}"/>
          </ac:spMkLst>
        </pc:spChg>
        <pc:spChg chg="mod">
          <ac:chgData name="Puthanmadhom-Narayanan, Susrutha" userId="cb553c6e-cb4a-41b6-8eae-bfe7d75cfb22" providerId="ADAL" clId="{FD3D0BC2-8051-9A45-BEE9-151C9116DD78}" dt="2023-05-14T17:52:42.551" v="13308" actId="255"/>
          <ac:spMkLst>
            <pc:docMk/>
            <pc:sldMk cId="638168531" sldId="263"/>
            <ac:spMk id="229" creationId="{3D4C0466-CC14-89F3-94B9-9B7C1B1275D4}"/>
          </ac:spMkLst>
        </pc:spChg>
        <pc:spChg chg="mod">
          <ac:chgData name="Puthanmadhom-Narayanan, Susrutha" userId="cb553c6e-cb4a-41b6-8eae-bfe7d75cfb22" providerId="ADAL" clId="{FD3D0BC2-8051-9A45-BEE9-151C9116DD78}" dt="2023-05-14T17:52:42.551" v="13308" actId="255"/>
          <ac:spMkLst>
            <pc:docMk/>
            <pc:sldMk cId="638168531" sldId="263"/>
            <ac:spMk id="230" creationId="{D07A049E-563C-A28F-70E4-A6144F133C6A}"/>
          </ac:spMkLst>
        </pc:spChg>
        <pc:spChg chg="mod">
          <ac:chgData name="Puthanmadhom-Narayanan, Susrutha" userId="cb553c6e-cb4a-41b6-8eae-bfe7d75cfb22" providerId="ADAL" clId="{FD3D0BC2-8051-9A45-BEE9-151C9116DD78}" dt="2023-05-14T17:52:42.551" v="13308" actId="255"/>
          <ac:spMkLst>
            <pc:docMk/>
            <pc:sldMk cId="638168531" sldId="263"/>
            <ac:spMk id="231" creationId="{C6FA7D7C-4B5E-1490-9ECB-D2CAC7793C0A}"/>
          </ac:spMkLst>
        </pc:spChg>
        <pc:spChg chg="mod">
          <ac:chgData name="Puthanmadhom-Narayanan, Susrutha" userId="cb553c6e-cb4a-41b6-8eae-bfe7d75cfb22" providerId="ADAL" clId="{FD3D0BC2-8051-9A45-BEE9-151C9116DD78}" dt="2023-05-14T17:52:42.551" v="13308" actId="255"/>
          <ac:spMkLst>
            <pc:docMk/>
            <pc:sldMk cId="638168531" sldId="263"/>
            <ac:spMk id="232" creationId="{9F7B8AD9-653E-3C5F-A82E-CBFC4DC20C3E}"/>
          </ac:spMkLst>
        </pc:spChg>
        <pc:spChg chg="mod">
          <ac:chgData name="Puthanmadhom-Narayanan, Susrutha" userId="cb553c6e-cb4a-41b6-8eae-bfe7d75cfb22" providerId="ADAL" clId="{FD3D0BC2-8051-9A45-BEE9-151C9116DD78}" dt="2023-05-14T17:52:42.551" v="13308" actId="255"/>
          <ac:spMkLst>
            <pc:docMk/>
            <pc:sldMk cId="638168531" sldId="263"/>
            <ac:spMk id="233" creationId="{99E62356-A6EC-0BEC-B1E1-9D08D93852F4}"/>
          </ac:spMkLst>
        </pc:spChg>
        <pc:spChg chg="mod">
          <ac:chgData name="Puthanmadhom-Narayanan, Susrutha" userId="cb553c6e-cb4a-41b6-8eae-bfe7d75cfb22" providerId="ADAL" clId="{FD3D0BC2-8051-9A45-BEE9-151C9116DD78}" dt="2023-05-14T17:52:42.551" v="13308" actId="255"/>
          <ac:spMkLst>
            <pc:docMk/>
            <pc:sldMk cId="638168531" sldId="263"/>
            <ac:spMk id="234" creationId="{B938BEFE-408A-E0D7-0224-AD77739C85EE}"/>
          </ac:spMkLst>
        </pc:spChg>
        <pc:grpChg chg="mod">
          <ac:chgData name="Puthanmadhom-Narayanan, Susrutha" userId="cb553c6e-cb4a-41b6-8eae-bfe7d75cfb22" providerId="ADAL" clId="{FD3D0BC2-8051-9A45-BEE9-151C9116DD78}" dt="2023-05-14T15:32:30.407" v="13121" actId="478"/>
          <ac:grpSpMkLst>
            <pc:docMk/>
            <pc:sldMk cId="638168531" sldId="263"/>
            <ac:grpSpMk id="19" creationId="{ED319CE2-D187-E19B-D2E7-85A8C2C71D5C}"/>
          </ac:grpSpMkLst>
        </pc:grpChg>
        <pc:grpChg chg="add del mod">
          <ac:chgData name="Puthanmadhom-Narayanan, Susrutha" userId="cb553c6e-cb4a-41b6-8eae-bfe7d75cfb22" providerId="ADAL" clId="{FD3D0BC2-8051-9A45-BEE9-151C9116DD78}" dt="2023-05-14T15:32:43.741" v="13123" actId="478"/>
          <ac:grpSpMkLst>
            <pc:docMk/>
            <pc:sldMk cId="638168531" sldId="263"/>
            <ac:grpSpMk id="28" creationId="{635BE1CD-CC72-8EC5-73DE-865E741E2E64}"/>
          </ac:grpSpMkLst>
        </pc:grpChg>
        <pc:grpChg chg="add del">
          <ac:chgData name="Puthanmadhom-Narayanan, Susrutha" userId="cb553c6e-cb4a-41b6-8eae-bfe7d75cfb22" providerId="ADAL" clId="{FD3D0BC2-8051-9A45-BEE9-151C9116DD78}" dt="2023-05-14T15:45:23.307" v="13191" actId="165"/>
          <ac:grpSpMkLst>
            <pc:docMk/>
            <pc:sldMk cId="638168531" sldId="263"/>
            <ac:grpSpMk id="33" creationId="{7FFBFC64-67FF-1A94-4320-B1B1F6DBB754}"/>
          </ac:grpSpMkLst>
        </pc:grpChg>
        <pc:grpChg chg="mod">
          <ac:chgData name="Puthanmadhom-Narayanan, Susrutha" userId="cb553c6e-cb4a-41b6-8eae-bfe7d75cfb22" providerId="ADAL" clId="{FD3D0BC2-8051-9A45-BEE9-151C9116DD78}" dt="2023-05-20T17:40:14.597" v="17128" actId="1076"/>
          <ac:grpSpMkLst>
            <pc:docMk/>
            <pc:sldMk cId="638168531" sldId="263"/>
            <ac:grpSpMk id="41" creationId="{A426EA3B-6D9C-ED85-558D-10063E52AB74}"/>
          </ac:grpSpMkLst>
        </pc:grpChg>
        <pc:grpChg chg="del topLvl">
          <ac:chgData name="Puthanmadhom-Narayanan, Susrutha" userId="cb553c6e-cb4a-41b6-8eae-bfe7d75cfb22" providerId="ADAL" clId="{FD3D0BC2-8051-9A45-BEE9-151C9116DD78}" dt="2023-05-14T15:49:04.664" v="13222" actId="165"/>
          <ac:grpSpMkLst>
            <pc:docMk/>
            <pc:sldMk cId="638168531" sldId="263"/>
            <ac:grpSpMk id="45" creationId="{177ED007-8B6C-E01B-E6B7-8D138BFD705A}"/>
          </ac:grpSpMkLst>
        </pc:grpChg>
        <pc:grpChg chg="topLvl">
          <ac:chgData name="Puthanmadhom-Narayanan, Susrutha" userId="cb553c6e-cb4a-41b6-8eae-bfe7d75cfb22" providerId="ADAL" clId="{FD3D0BC2-8051-9A45-BEE9-151C9116DD78}" dt="2023-05-14T15:49:04.664" v="13222" actId="165"/>
          <ac:grpSpMkLst>
            <pc:docMk/>
            <pc:sldMk cId="638168531" sldId="263"/>
            <ac:grpSpMk id="46" creationId="{72374143-13A6-AD15-531B-8BE9BA1E32CA}"/>
          </ac:grpSpMkLst>
        </pc:grpChg>
        <pc:grpChg chg="del mod">
          <ac:chgData name="Puthanmadhom-Narayanan, Susrutha" userId="cb553c6e-cb4a-41b6-8eae-bfe7d75cfb22" providerId="ADAL" clId="{FD3D0BC2-8051-9A45-BEE9-151C9116DD78}" dt="2023-05-11T20:28:13.523" v="12520"/>
          <ac:grpSpMkLst>
            <pc:docMk/>
            <pc:sldMk cId="638168531" sldId="263"/>
            <ac:grpSpMk id="50" creationId="{E56015CB-D5E4-B7A0-E37A-78C902960BCC}"/>
          </ac:grpSpMkLst>
        </pc:grpChg>
        <pc:grpChg chg="mod topLvl">
          <ac:chgData name="Puthanmadhom-Narayanan, Susrutha" userId="cb553c6e-cb4a-41b6-8eae-bfe7d75cfb22" providerId="ADAL" clId="{FD3D0BC2-8051-9A45-BEE9-151C9116DD78}" dt="2023-05-14T17:53:07.338" v="13310" actId="1076"/>
          <ac:grpSpMkLst>
            <pc:docMk/>
            <pc:sldMk cId="638168531" sldId="263"/>
            <ac:grpSpMk id="68" creationId="{26516200-89F9-3CCC-EC0C-1FF2994C6FF3}"/>
          </ac:grpSpMkLst>
        </pc:grpChg>
        <pc:grpChg chg="add del mod">
          <ac:chgData name="Puthanmadhom-Narayanan, Susrutha" userId="cb553c6e-cb4a-41b6-8eae-bfe7d75cfb22" providerId="ADAL" clId="{FD3D0BC2-8051-9A45-BEE9-151C9116DD78}" dt="2023-05-11T20:29:24.609" v="12570"/>
          <ac:grpSpMkLst>
            <pc:docMk/>
            <pc:sldMk cId="638168531" sldId="263"/>
            <ac:grpSpMk id="69" creationId="{1E5126BC-47B3-F345-45AF-077BA8B080B1}"/>
          </ac:grpSpMkLst>
        </pc:grpChg>
        <pc:grpChg chg="add mod">
          <ac:chgData name="Puthanmadhom-Narayanan, Susrutha" userId="cb553c6e-cb4a-41b6-8eae-bfe7d75cfb22" providerId="ADAL" clId="{FD3D0BC2-8051-9A45-BEE9-151C9116DD78}" dt="2023-05-20T17:40:14.597" v="17128" actId="1076"/>
          <ac:grpSpMkLst>
            <pc:docMk/>
            <pc:sldMk cId="638168531" sldId="263"/>
            <ac:grpSpMk id="70" creationId="{D6DCD54D-2407-51F7-FAF2-4D5D39C2BA7E}"/>
          </ac:grpSpMkLst>
        </pc:grpChg>
        <pc:grpChg chg="add del mod">
          <ac:chgData name="Puthanmadhom-Narayanan, Susrutha" userId="cb553c6e-cb4a-41b6-8eae-bfe7d75cfb22" providerId="ADAL" clId="{FD3D0BC2-8051-9A45-BEE9-151C9116DD78}" dt="2023-05-11T20:28:20.306" v="12528"/>
          <ac:grpSpMkLst>
            <pc:docMk/>
            <pc:sldMk cId="638168531" sldId="263"/>
            <ac:grpSpMk id="71" creationId="{54D1E62A-33EC-DD03-AC03-FC96276BA674}"/>
          </ac:grpSpMkLst>
        </pc:grpChg>
        <pc:grpChg chg="mod">
          <ac:chgData name="Puthanmadhom-Narayanan, Susrutha" userId="cb553c6e-cb4a-41b6-8eae-bfe7d75cfb22" providerId="ADAL" clId="{FD3D0BC2-8051-9A45-BEE9-151C9116DD78}" dt="2023-05-11T20:28:19.508" v="12526"/>
          <ac:grpSpMkLst>
            <pc:docMk/>
            <pc:sldMk cId="638168531" sldId="263"/>
            <ac:grpSpMk id="75" creationId="{D91144FF-4F42-6576-8850-494C97130001}"/>
          </ac:grpSpMkLst>
        </pc:grpChg>
        <pc:grpChg chg="del mod">
          <ac:chgData name="Puthanmadhom-Narayanan, Susrutha" userId="cb553c6e-cb4a-41b6-8eae-bfe7d75cfb22" providerId="ADAL" clId="{FD3D0BC2-8051-9A45-BEE9-151C9116DD78}" dt="2023-05-11T20:33:16.200" v="12625"/>
          <ac:grpSpMkLst>
            <pc:docMk/>
            <pc:sldMk cId="638168531" sldId="263"/>
            <ac:grpSpMk id="79" creationId="{7935B516-4FC5-BF15-9377-D1BCC545FF0E}"/>
          </ac:grpSpMkLst>
        </pc:grpChg>
        <pc:grpChg chg="del mod">
          <ac:chgData name="Puthanmadhom-Narayanan, Susrutha" userId="cb553c6e-cb4a-41b6-8eae-bfe7d75cfb22" providerId="ADAL" clId="{FD3D0BC2-8051-9A45-BEE9-151C9116DD78}" dt="2023-05-11T20:28:34.998" v="12536"/>
          <ac:grpSpMkLst>
            <pc:docMk/>
            <pc:sldMk cId="638168531" sldId="263"/>
            <ac:grpSpMk id="103" creationId="{2BF65BEA-1B13-FA4F-35CC-A2B4911FFEA6}"/>
          </ac:grpSpMkLst>
        </pc:grpChg>
        <pc:grpChg chg="del mod">
          <ac:chgData name="Puthanmadhom-Narayanan, Susrutha" userId="cb553c6e-cb4a-41b6-8eae-bfe7d75cfb22" providerId="ADAL" clId="{FD3D0BC2-8051-9A45-BEE9-151C9116DD78}" dt="2023-05-11T20:28:35.892" v="12538"/>
          <ac:grpSpMkLst>
            <pc:docMk/>
            <pc:sldMk cId="638168531" sldId="263"/>
            <ac:grpSpMk id="105" creationId="{C546B7B1-A48B-1E22-5617-338E6DBBC04B}"/>
          </ac:grpSpMkLst>
        </pc:grpChg>
        <pc:grpChg chg="del mod">
          <ac:chgData name="Puthanmadhom-Narayanan, Susrutha" userId="cb553c6e-cb4a-41b6-8eae-bfe7d75cfb22" providerId="ADAL" clId="{FD3D0BC2-8051-9A45-BEE9-151C9116DD78}" dt="2023-05-11T20:28:38.059" v="12540"/>
          <ac:grpSpMkLst>
            <pc:docMk/>
            <pc:sldMk cId="638168531" sldId="263"/>
            <ac:grpSpMk id="107" creationId="{8B2F9852-4137-0BAE-D281-D5FFEABE4AE0}"/>
          </ac:grpSpMkLst>
        </pc:grpChg>
        <pc:grpChg chg="del mod">
          <ac:chgData name="Puthanmadhom-Narayanan, Susrutha" userId="cb553c6e-cb4a-41b6-8eae-bfe7d75cfb22" providerId="ADAL" clId="{FD3D0BC2-8051-9A45-BEE9-151C9116DD78}" dt="2023-05-11T20:28:41.803" v="12544"/>
          <ac:grpSpMkLst>
            <pc:docMk/>
            <pc:sldMk cId="638168531" sldId="263"/>
            <ac:grpSpMk id="109" creationId="{1AE97D4D-B8BD-F100-D441-3EDFF7E162A0}"/>
          </ac:grpSpMkLst>
        </pc:grpChg>
        <pc:grpChg chg="del mod">
          <ac:chgData name="Puthanmadhom-Narayanan, Susrutha" userId="cb553c6e-cb4a-41b6-8eae-bfe7d75cfb22" providerId="ADAL" clId="{FD3D0BC2-8051-9A45-BEE9-151C9116DD78}" dt="2023-05-11T20:28:46.291" v="12551"/>
          <ac:grpSpMkLst>
            <pc:docMk/>
            <pc:sldMk cId="638168531" sldId="263"/>
            <ac:grpSpMk id="113" creationId="{96CC1DA0-35C1-525B-F447-42B978068EA1}"/>
          </ac:grpSpMkLst>
        </pc:grpChg>
        <pc:grpChg chg="del mod">
          <ac:chgData name="Puthanmadhom-Narayanan, Susrutha" userId="cb553c6e-cb4a-41b6-8eae-bfe7d75cfb22" providerId="ADAL" clId="{FD3D0BC2-8051-9A45-BEE9-151C9116DD78}" dt="2023-05-11T20:28:46.291" v="12551"/>
          <ac:grpSpMkLst>
            <pc:docMk/>
            <pc:sldMk cId="638168531" sldId="263"/>
            <ac:grpSpMk id="119" creationId="{1B4291DA-46B6-67B7-1E5D-B8BF2F92D89E}"/>
          </ac:grpSpMkLst>
        </pc:grpChg>
        <pc:grpChg chg="add del mod">
          <ac:chgData name="Puthanmadhom-Narayanan, Susrutha" userId="cb553c6e-cb4a-41b6-8eae-bfe7d75cfb22" providerId="ADAL" clId="{FD3D0BC2-8051-9A45-BEE9-151C9116DD78}" dt="2023-05-14T15:49:27.715" v="13225" actId="165"/>
          <ac:grpSpMkLst>
            <pc:docMk/>
            <pc:sldMk cId="638168531" sldId="263"/>
            <ac:grpSpMk id="119" creationId="{632BCDF7-DCA0-1315-5D93-BFC1E7B6BD30}"/>
          </ac:grpSpMkLst>
        </pc:grpChg>
        <pc:grpChg chg="mod">
          <ac:chgData name="Puthanmadhom-Narayanan, Susrutha" userId="cb553c6e-cb4a-41b6-8eae-bfe7d75cfb22" providerId="ADAL" clId="{FD3D0BC2-8051-9A45-BEE9-151C9116DD78}" dt="2023-05-14T19:19:57.110" v="13547" actId="14100"/>
          <ac:grpSpMkLst>
            <pc:docMk/>
            <pc:sldMk cId="638168531" sldId="263"/>
            <ac:grpSpMk id="132" creationId="{A4115C46-ADBE-53DC-52CC-281531FCEFB7}"/>
          </ac:grpSpMkLst>
        </pc:grpChg>
        <pc:grpChg chg="del mod">
          <ac:chgData name="Puthanmadhom-Narayanan, Susrutha" userId="cb553c6e-cb4a-41b6-8eae-bfe7d75cfb22" providerId="ADAL" clId="{FD3D0BC2-8051-9A45-BEE9-151C9116DD78}" dt="2023-05-14T17:48:13.543" v="13268" actId="165"/>
          <ac:grpSpMkLst>
            <pc:docMk/>
            <pc:sldMk cId="638168531" sldId="263"/>
            <ac:grpSpMk id="134" creationId="{1BC9AB7D-AFCB-8BEA-B7CC-210E2B74888B}"/>
          </ac:grpSpMkLst>
        </pc:grpChg>
        <pc:grpChg chg="del mod">
          <ac:chgData name="Puthanmadhom-Narayanan, Susrutha" userId="cb553c6e-cb4a-41b6-8eae-bfe7d75cfb22" providerId="ADAL" clId="{FD3D0BC2-8051-9A45-BEE9-151C9116DD78}" dt="2023-05-11T20:28:47.153" v="12553"/>
          <ac:grpSpMkLst>
            <pc:docMk/>
            <pc:sldMk cId="638168531" sldId="263"/>
            <ac:grpSpMk id="135" creationId="{19B4F979-E3A3-ED2E-8729-8131ECE59134}"/>
          </ac:grpSpMkLst>
        </pc:grpChg>
        <pc:grpChg chg="del mod">
          <ac:chgData name="Puthanmadhom-Narayanan, Susrutha" userId="cb553c6e-cb4a-41b6-8eae-bfe7d75cfb22" providerId="ADAL" clId="{FD3D0BC2-8051-9A45-BEE9-151C9116DD78}" dt="2023-05-11T20:30:07.838" v="12574"/>
          <ac:grpSpMkLst>
            <pc:docMk/>
            <pc:sldMk cId="638168531" sldId="263"/>
            <ac:grpSpMk id="137" creationId="{4254EC89-89F4-BC7A-BFE4-003F1367B6EC}"/>
          </ac:grpSpMkLst>
        </pc:grpChg>
        <pc:grpChg chg="add mod">
          <ac:chgData name="Puthanmadhom-Narayanan, Susrutha" userId="cb553c6e-cb4a-41b6-8eae-bfe7d75cfb22" providerId="ADAL" clId="{FD3D0BC2-8051-9A45-BEE9-151C9116DD78}" dt="2023-05-20T17:40:14.597" v="17128" actId="1076"/>
          <ac:grpSpMkLst>
            <pc:docMk/>
            <pc:sldMk cId="638168531" sldId="263"/>
            <ac:grpSpMk id="137" creationId="{F92BEA84-CCE3-5231-2CD0-675CD3BDBAD7}"/>
          </ac:grpSpMkLst>
        </pc:grpChg>
        <pc:grpChg chg="del mod">
          <ac:chgData name="Puthanmadhom-Narayanan, Susrutha" userId="cb553c6e-cb4a-41b6-8eae-bfe7d75cfb22" providerId="ADAL" clId="{FD3D0BC2-8051-9A45-BEE9-151C9116DD78}" dt="2023-05-11T20:30:07.838" v="12574"/>
          <ac:grpSpMkLst>
            <pc:docMk/>
            <pc:sldMk cId="638168531" sldId="263"/>
            <ac:grpSpMk id="140" creationId="{1424EA6C-D1A9-7BDD-F36A-E3F5DDD91A56}"/>
          </ac:grpSpMkLst>
        </pc:grpChg>
        <pc:grpChg chg="del mod">
          <ac:chgData name="Puthanmadhom-Narayanan, Susrutha" userId="cb553c6e-cb4a-41b6-8eae-bfe7d75cfb22" providerId="ADAL" clId="{FD3D0BC2-8051-9A45-BEE9-151C9116DD78}" dt="2023-05-11T20:28:59.242" v="12561"/>
          <ac:grpSpMkLst>
            <pc:docMk/>
            <pc:sldMk cId="638168531" sldId="263"/>
            <ac:grpSpMk id="143" creationId="{5B268E22-AB96-4F15-F0BD-E3FD48BF0E40}"/>
          </ac:grpSpMkLst>
        </pc:grpChg>
        <pc:grpChg chg="del mod">
          <ac:chgData name="Puthanmadhom-Narayanan, Susrutha" userId="cb553c6e-cb4a-41b6-8eae-bfe7d75cfb22" providerId="ADAL" clId="{FD3D0BC2-8051-9A45-BEE9-151C9116DD78}" dt="2023-05-11T20:29:00.090" v="12563"/>
          <ac:grpSpMkLst>
            <pc:docMk/>
            <pc:sldMk cId="638168531" sldId="263"/>
            <ac:grpSpMk id="145" creationId="{C8A6DC3D-E47E-F76A-2B64-76DD2D4FA66D}"/>
          </ac:grpSpMkLst>
        </pc:grpChg>
        <pc:grpChg chg="del mod">
          <ac:chgData name="Puthanmadhom-Narayanan, Susrutha" userId="cb553c6e-cb4a-41b6-8eae-bfe7d75cfb22" providerId="ADAL" clId="{FD3D0BC2-8051-9A45-BEE9-151C9116DD78}" dt="2023-05-11T20:31:54.549" v="12599"/>
          <ac:grpSpMkLst>
            <pc:docMk/>
            <pc:sldMk cId="638168531" sldId="263"/>
            <ac:grpSpMk id="147" creationId="{190DA337-8594-98EE-39B8-D9ACF8BC2340}"/>
          </ac:grpSpMkLst>
        </pc:grpChg>
        <pc:grpChg chg="del mod">
          <ac:chgData name="Puthanmadhom-Narayanan, Susrutha" userId="cb553c6e-cb4a-41b6-8eae-bfe7d75cfb22" providerId="ADAL" clId="{FD3D0BC2-8051-9A45-BEE9-151C9116DD78}" dt="2023-05-11T20:29:28.174" v="12572"/>
          <ac:grpSpMkLst>
            <pc:docMk/>
            <pc:sldMk cId="638168531" sldId="263"/>
            <ac:grpSpMk id="150" creationId="{47D3395B-2FAD-A060-7481-335708027FFE}"/>
          </ac:grpSpMkLst>
        </pc:grpChg>
        <pc:grpChg chg="add mod">
          <ac:chgData name="Puthanmadhom-Narayanan, Susrutha" userId="cb553c6e-cb4a-41b6-8eae-bfe7d75cfb22" providerId="ADAL" clId="{FD3D0BC2-8051-9A45-BEE9-151C9116DD78}" dt="2023-05-20T17:40:14.597" v="17128" actId="1076"/>
          <ac:grpSpMkLst>
            <pc:docMk/>
            <pc:sldMk cId="638168531" sldId="263"/>
            <ac:grpSpMk id="154" creationId="{0F513705-123D-1AC5-B8A0-579A0DE50823}"/>
          </ac:grpSpMkLst>
        </pc:grpChg>
        <pc:grpChg chg="del mod">
          <ac:chgData name="Puthanmadhom-Narayanan, Susrutha" userId="cb553c6e-cb4a-41b6-8eae-bfe7d75cfb22" providerId="ADAL" clId="{FD3D0BC2-8051-9A45-BEE9-151C9116DD78}" dt="2023-05-11T20:31:37.966" v="12593"/>
          <ac:grpSpMkLst>
            <pc:docMk/>
            <pc:sldMk cId="638168531" sldId="263"/>
            <ac:grpSpMk id="154" creationId="{BEE329BC-DF66-C260-761E-5A185872F518}"/>
          </ac:grpSpMkLst>
        </pc:grpChg>
        <pc:grpChg chg="mod">
          <ac:chgData name="Puthanmadhom-Narayanan, Susrutha" userId="cb553c6e-cb4a-41b6-8eae-bfe7d75cfb22" providerId="ADAL" clId="{FD3D0BC2-8051-9A45-BEE9-151C9116DD78}" dt="2023-05-11T20:29:28.174" v="12572"/>
          <ac:grpSpMkLst>
            <pc:docMk/>
            <pc:sldMk cId="638168531" sldId="263"/>
            <ac:grpSpMk id="156" creationId="{B339BCE0-49E3-2F6E-5479-C2E3FFD1FC16}"/>
          </ac:grpSpMkLst>
        </pc:grpChg>
        <pc:grpChg chg="del mod">
          <ac:chgData name="Puthanmadhom-Narayanan, Susrutha" userId="cb553c6e-cb4a-41b6-8eae-bfe7d75cfb22" providerId="ADAL" clId="{FD3D0BC2-8051-9A45-BEE9-151C9116DD78}" dt="2023-05-11T20:30:12.268" v="12576"/>
          <ac:grpSpMkLst>
            <pc:docMk/>
            <pc:sldMk cId="638168531" sldId="263"/>
            <ac:grpSpMk id="158" creationId="{5198C1DA-9016-6069-741A-7B1653FCB42B}"/>
          </ac:grpSpMkLst>
        </pc:grpChg>
        <pc:grpChg chg="del mod">
          <ac:chgData name="Puthanmadhom-Narayanan, Susrutha" userId="cb553c6e-cb4a-41b6-8eae-bfe7d75cfb22" providerId="ADAL" clId="{FD3D0BC2-8051-9A45-BEE9-151C9116DD78}" dt="2023-05-11T20:30:19.184" v="12578"/>
          <ac:grpSpMkLst>
            <pc:docMk/>
            <pc:sldMk cId="638168531" sldId="263"/>
            <ac:grpSpMk id="160" creationId="{B96C75C0-D16F-B8C8-3C61-80E26D300D48}"/>
          </ac:grpSpMkLst>
        </pc:grpChg>
        <pc:grpChg chg="del mod">
          <ac:chgData name="Puthanmadhom-Narayanan, Susrutha" userId="cb553c6e-cb4a-41b6-8eae-bfe7d75cfb22" providerId="ADAL" clId="{FD3D0BC2-8051-9A45-BEE9-151C9116DD78}" dt="2023-05-11T20:30:25.991" v="12580"/>
          <ac:grpSpMkLst>
            <pc:docMk/>
            <pc:sldMk cId="638168531" sldId="263"/>
            <ac:grpSpMk id="162" creationId="{824D3B86-16BA-E473-FC4F-30EE456E2151}"/>
          </ac:grpSpMkLst>
        </pc:grpChg>
        <pc:grpChg chg="del mod">
          <ac:chgData name="Puthanmadhom-Narayanan, Susrutha" userId="cb553c6e-cb4a-41b6-8eae-bfe7d75cfb22" providerId="ADAL" clId="{FD3D0BC2-8051-9A45-BEE9-151C9116DD78}" dt="2023-05-11T20:30:29.077" v="12582"/>
          <ac:grpSpMkLst>
            <pc:docMk/>
            <pc:sldMk cId="638168531" sldId="263"/>
            <ac:grpSpMk id="164" creationId="{BE0E862A-8FCE-889D-B407-76E8711E9A83}"/>
          </ac:grpSpMkLst>
        </pc:grpChg>
        <pc:grpChg chg="del mod">
          <ac:chgData name="Puthanmadhom-Narayanan, Susrutha" userId="cb553c6e-cb4a-41b6-8eae-bfe7d75cfb22" providerId="ADAL" clId="{FD3D0BC2-8051-9A45-BEE9-151C9116DD78}" dt="2023-05-11T20:31:07.793" v="12588"/>
          <ac:grpSpMkLst>
            <pc:docMk/>
            <pc:sldMk cId="638168531" sldId="263"/>
            <ac:grpSpMk id="167" creationId="{1CA4D758-B316-E3EB-D983-366055C2C82E}"/>
          </ac:grpSpMkLst>
        </pc:grpChg>
        <pc:grpChg chg="del">
          <ac:chgData name="Puthanmadhom-Narayanan, Susrutha" userId="cb553c6e-cb4a-41b6-8eae-bfe7d75cfb22" providerId="ADAL" clId="{FD3D0BC2-8051-9A45-BEE9-151C9116DD78}" dt="2023-05-14T17:53:29.787" v="13314" actId="478"/>
          <ac:grpSpMkLst>
            <pc:docMk/>
            <pc:sldMk cId="638168531" sldId="263"/>
            <ac:grpSpMk id="168" creationId="{12F87827-334E-A1E5-2AC9-21F9B22857F7}"/>
          </ac:grpSpMkLst>
        </pc:grpChg>
        <pc:grpChg chg="mod">
          <ac:chgData name="Puthanmadhom-Narayanan, Susrutha" userId="cb553c6e-cb4a-41b6-8eae-bfe7d75cfb22" providerId="ADAL" clId="{FD3D0BC2-8051-9A45-BEE9-151C9116DD78}" dt="2023-05-11T20:30:51.438" v="12586"/>
          <ac:grpSpMkLst>
            <pc:docMk/>
            <pc:sldMk cId="638168531" sldId="263"/>
            <ac:grpSpMk id="172" creationId="{30B9F32D-B75B-FE42-A3E9-633F4E1256B5}"/>
          </ac:grpSpMkLst>
        </pc:grpChg>
        <pc:grpChg chg="del mod">
          <ac:chgData name="Puthanmadhom-Narayanan, Susrutha" userId="cb553c6e-cb4a-41b6-8eae-bfe7d75cfb22" providerId="ADAL" clId="{FD3D0BC2-8051-9A45-BEE9-151C9116DD78}" dt="2023-05-11T20:33:45.823" v="12630"/>
          <ac:grpSpMkLst>
            <pc:docMk/>
            <pc:sldMk cId="638168531" sldId="263"/>
            <ac:grpSpMk id="174" creationId="{7140F1E5-3B5F-C42D-05EE-C0C7622CC579}"/>
          </ac:grpSpMkLst>
        </pc:grpChg>
        <pc:grpChg chg="del mod">
          <ac:chgData name="Puthanmadhom-Narayanan, Susrutha" userId="cb553c6e-cb4a-41b6-8eae-bfe7d75cfb22" providerId="ADAL" clId="{FD3D0BC2-8051-9A45-BEE9-151C9116DD78}" dt="2023-05-11T20:31:44.141" v="12595"/>
          <ac:grpSpMkLst>
            <pc:docMk/>
            <pc:sldMk cId="638168531" sldId="263"/>
            <ac:grpSpMk id="180" creationId="{68BDA31D-4F45-2BE4-C69C-DB104D200BEA}"/>
          </ac:grpSpMkLst>
        </pc:grpChg>
        <pc:grpChg chg="del mod">
          <ac:chgData name="Puthanmadhom-Narayanan, Susrutha" userId="cb553c6e-cb4a-41b6-8eae-bfe7d75cfb22" providerId="ADAL" clId="{FD3D0BC2-8051-9A45-BEE9-151C9116DD78}" dt="2023-05-11T20:31:46.636" v="12597"/>
          <ac:grpSpMkLst>
            <pc:docMk/>
            <pc:sldMk cId="638168531" sldId="263"/>
            <ac:grpSpMk id="182" creationId="{DDE8774F-8F5C-778A-3642-22D4A64FF90C}"/>
          </ac:grpSpMkLst>
        </pc:grpChg>
        <pc:grpChg chg="del mod">
          <ac:chgData name="Puthanmadhom-Narayanan, Susrutha" userId="cb553c6e-cb4a-41b6-8eae-bfe7d75cfb22" providerId="ADAL" clId="{FD3D0BC2-8051-9A45-BEE9-151C9116DD78}" dt="2023-05-11T20:31:54.549" v="12599"/>
          <ac:grpSpMkLst>
            <pc:docMk/>
            <pc:sldMk cId="638168531" sldId="263"/>
            <ac:grpSpMk id="184" creationId="{F23BB6A4-1C65-EDA9-D555-B6C161580ADA}"/>
          </ac:grpSpMkLst>
        </pc:grpChg>
        <pc:grpChg chg="del mod">
          <ac:chgData name="Puthanmadhom-Narayanan, Susrutha" userId="cb553c6e-cb4a-41b6-8eae-bfe7d75cfb22" providerId="ADAL" clId="{FD3D0BC2-8051-9A45-BEE9-151C9116DD78}" dt="2023-05-11T20:32:05.586" v="12601"/>
          <ac:grpSpMkLst>
            <pc:docMk/>
            <pc:sldMk cId="638168531" sldId="263"/>
            <ac:grpSpMk id="186" creationId="{3179B730-3753-3024-153D-1BA1EFC4C3B1}"/>
          </ac:grpSpMkLst>
        </pc:grpChg>
        <pc:grpChg chg="del mod">
          <ac:chgData name="Puthanmadhom-Narayanan, Susrutha" userId="cb553c6e-cb4a-41b6-8eae-bfe7d75cfb22" providerId="ADAL" clId="{FD3D0BC2-8051-9A45-BEE9-151C9116DD78}" dt="2023-05-11T20:32:08.806" v="12603"/>
          <ac:grpSpMkLst>
            <pc:docMk/>
            <pc:sldMk cId="638168531" sldId="263"/>
            <ac:grpSpMk id="188" creationId="{89E020BF-39EE-3F9D-F4DE-50453BEB0B7F}"/>
          </ac:grpSpMkLst>
        </pc:grpChg>
        <pc:grpChg chg="del mod">
          <ac:chgData name="Puthanmadhom-Narayanan, Susrutha" userId="cb553c6e-cb4a-41b6-8eae-bfe7d75cfb22" providerId="ADAL" clId="{FD3D0BC2-8051-9A45-BEE9-151C9116DD78}" dt="2023-05-11T20:32:12.346" v="12605"/>
          <ac:grpSpMkLst>
            <pc:docMk/>
            <pc:sldMk cId="638168531" sldId="263"/>
            <ac:grpSpMk id="192" creationId="{54C85AD2-FFA2-BE49-1081-AFAF034FE04F}"/>
          </ac:grpSpMkLst>
        </pc:grpChg>
        <pc:grpChg chg="del mod">
          <ac:chgData name="Puthanmadhom-Narayanan, Susrutha" userId="cb553c6e-cb4a-41b6-8eae-bfe7d75cfb22" providerId="ADAL" clId="{FD3D0BC2-8051-9A45-BEE9-151C9116DD78}" dt="2023-05-11T20:32:48.656" v="12610"/>
          <ac:grpSpMkLst>
            <pc:docMk/>
            <pc:sldMk cId="638168531" sldId="263"/>
            <ac:grpSpMk id="194" creationId="{C3340430-6720-D5C7-2292-4D305C528E4C}"/>
          </ac:grpSpMkLst>
        </pc:grpChg>
        <pc:grpChg chg="del mod">
          <ac:chgData name="Puthanmadhom-Narayanan, Susrutha" userId="cb553c6e-cb4a-41b6-8eae-bfe7d75cfb22" providerId="ADAL" clId="{FD3D0BC2-8051-9A45-BEE9-151C9116DD78}" dt="2023-05-11T20:32:51.488" v="12612"/>
          <ac:grpSpMkLst>
            <pc:docMk/>
            <pc:sldMk cId="638168531" sldId="263"/>
            <ac:grpSpMk id="199" creationId="{866D3D18-38F7-EAD1-B09E-E9E92777059B}"/>
          </ac:grpSpMkLst>
        </pc:grpChg>
        <pc:grpChg chg="add mod">
          <ac:chgData name="Puthanmadhom-Narayanan, Susrutha" userId="cb553c6e-cb4a-41b6-8eae-bfe7d75cfb22" providerId="ADAL" clId="{FD3D0BC2-8051-9A45-BEE9-151C9116DD78}" dt="2023-05-20T17:40:14.597" v="17128" actId="1076"/>
          <ac:grpSpMkLst>
            <pc:docMk/>
            <pc:sldMk cId="638168531" sldId="263"/>
            <ac:grpSpMk id="201" creationId="{819E1DDD-0BFE-8EA7-3E02-648D5B65A6A6}"/>
          </ac:grpSpMkLst>
        </pc:grpChg>
        <pc:grpChg chg="del mod">
          <ac:chgData name="Puthanmadhom-Narayanan, Susrutha" userId="cb553c6e-cb4a-41b6-8eae-bfe7d75cfb22" providerId="ADAL" clId="{FD3D0BC2-8051-9A45-BEE9-151C9116DD78}" dt="2023-05-11T20:32:56.059" v="12614"/>
          <ac:grpSpMkLst>
            <pc:docMk/>
            <pc:sldMk cId="638168531" sldId="263"/>
            <ac:grpSpMk id="201" creationId="{8A6AAE96-167F-FEF0-2FD8-4D43CFA8FD2A}"/>
          </ac:grpSpMkLst>
        </pc:grpChg>
        <pc:grpChg chg="del mod">
          <ac:chgData name="Puthanmadhom-Narayanan, Susrutha" userId="cb553c6e-cb4a-41b6-8eae-bfe7d75cfb22" providerId="ADAL" clId="{FD3D0BC2-8051-9A45-BEE9-151C9116DD78}" dt="2023-05-11T20:32:56.876" v="12616"/>
          <ac:grpSpMkLst>
            <pc:docMk/>
            <pc:sldMk cId="638168531" sldId="263"/>
            <ac:grpSpMk id="205" creationId="{426F58E7-D928-93D1-503D-4C8F8903DDDF}"/>
          </ac:grpSpMkLst>
        </pc:grpChg>
        <pc:grpChg chg="del mod">
          <ac:chgData name="Puthanmadhom-Narayanan, Susrutha" userId="cb553c6e-cb4a-41b6-8eae-bfe7d75cfb22" providerId="ADAL" clId="{FD3D0BC2-8051-9A45-BEE9-151C9116DD78}" dt="2023-05-11T20:32:59.475" v="12618"/>
          <ac:grpSpMkLst>
            <pc:docMk/>
            <pc:sldMk cId="638168531" sldId="263"/>
            <ac:grpSpMk id="210" creationId="{DB8430A9-1863-7A77-C858-191B39093642}"/>
          </ac:grpSpMkLst>
        </pc:grpChg>
        <pc:grpChg chg="del mod">
          <ac:chgData name="Puthanmadhom-Narayanan, Susrutha" userId="cb553c6e-cb4a-41b6-8eae-bfe7d75cfb22" providerId="ADAL" clId="{FD3D0BC2-8051-9A45-BEE9-151C9116DD78}" dt="2023-05-11T20:33:41.748" v="12628"/>
          <ac:grpSpMkLst>
            <pc:docMk/>
            <pc:sldMk cId="638168531" sldId="263"/>
            <ac:grpSpMk id="212" creationId="{493EEF24-451D-E004-B2DF-1365231FE3F9}"/>
          </ac:grpSpMkLst>
        </pc:grpChg>
        <pc:grpChg chg="del mod">
          <ac:chgData name="Puthanmadhom-Narayanan, Susrutha" userId="cb553c6e-cb4a-41b6-8eae-bfe7d75cfb22" providerId="ADAL" clId="{FD3D0BC2-8051-9A45-BEE9-151C9116DD78}" dt="2023-05-11T20:33:08.943" v="12623"/>
          <ac:grpSpMkLst>
            <pc:docMk/>
            <pc:sldMk cId="638168531" sldId="263"/>
            <ac:grpSpMk id="215" creationId="{C056851D-9700-7BB7-7262-9B42BC135284}"/>
          </ac:grpSpMkLst>
        </pc:grpChg>
        <pc:grpChg chg="mod">
          <ac:chgData name="Puthanmadhom-Narayanan, Susrutha" userId="cb553c6e-cb4a-41b6-8eae-bfe7d75cfb22" providerId="ADAL" clId="{FD3D0BC2-8051-9A45-BEE9-151C9116DD78}" dt="2023-05-11T20:33:08.943" v="12623"/>
          <ac:grpSpMkLst>
            <pc:docMk/>
            <pc:sldMk cId="638168531" sldId="263"/>
            <ac:grpSpMk id="217" creationId="{3C229649-0F5D-9211-FA03-253971625D01}"/>
          </ac:grpSpMkLst>
        </pc:grpChg>
        <pc:grpChg chg="mod">
          <ac:chgData name="Puthanmadhom-Narayanan, Susrutha" userId="cb553c6e-cb4a-41b6-8eae-bfe7d75cfb22" providerId="ADAL" clId="{FD3D0BC2-8051-9A45-BEE9-151C9116DD78}" dt="2023-05-11T20:33:16.200" v="12625"/>
          <ac:grpSpMkLst>
            <pc:docMk/>
            <pc:sldMk cId="638168531" sldId="263"/>
            <ac:grpSpMk id="219" creationId="{AA044460-61A7-95D3-AC27-0E36E4940519}"/>
          </ac:grpSpMkLst>
        </pc:grpChg>
        <pc:grpChg chg="add del mod">
          <ac:chgData name="Puthanmadhom-Narayanan, Susrutha" userId="cb553c6e-cb4a-41b6-8eae-bfe7d75cfb22" providerId="ADAL" clId="{FD3D0BC2-8051-9A45-BEE9-151C9116DD78}" dt="2023-05-11T20:37:21.056" v="12679" actId="478"/>
          <ac:grpSpMkLst>
            <pc:docMk/>
            <pc:sldMk cId="638168531" sldId="263"/>
            <ac:grpSpMk id="224" creationId="{72217B1A-3F1D-8C67-DB47-992C5A85310D}"/>
          </ac:grpSpMkLst>
        </pc:grpChg>
        <pc:grpChg chg="del mod">
          <ac:chgData name="Puthanmadhom-Narayanan, Susrutha" userId="cb553c6e-cb4a-41b6-8eae-bfe7d75cfb22" providerId="ADAL" clId="{FD3D0BC2-8051-9A45-BEE9-151C9116DD78}" dt="2023-05-11T20:33:49.312" v="12632"/>
          <ac:grpSpMkLst>
            <pc:docMk/>
            <pc:sldMk cId="638168531" sldId="263"/>
            <ac:grpSpMk id="235" creationId="{27DEBFA9-8B7C-2236-CF53-ABCCDE99D765}"/>
          </ac:grpSpMkLst>
        </pc:grpChg>
        <pc:grpChg chg="del mod">
          <ac:chgData name="Puthanmadhom-Narayanan, Susrutha" userId="cb553c6e-cb4a-41b6-8eae-bfe7d75cfb22" providerId="ADAL" clId="{FD3D0BC2-8051-9A45-BEE9-151C9116DD78}" dt="2023-05-11T20:33:56.041" v="12634"/>
          <ac:grpSpMkLst>
            <pc:docMk/>
            <pc:sldMk cId="638168531" sldId="263"/>
            <ac:grpSpMk id="237" creationId="{694C145A-9480-1E06-5CFC-43B7FA2F8168}"/>
          </ac:grpSpMkLst>
        </pc:grpChg>
        <pc:grpChg chg="del mod">
          <ac:chgData name="Puthanmadhom-Narayanan, Susrutha" userId="cb553c6e-cb4a-41b6-8eae-bfe7d75cfb22" providerId="ADAL" clId="{FD3D0BC2-8051-9A45-BEE9-151C9116DD78}" dt="2023-05-11T20:34:03.251" v="12637"/>
          <ac:grpSpMkLst>
            <pc:docMk/>
            <pc:sldMk cId="638168531" sldId="263"/>
            <ac:grpSpMk id="239" creationId="{89D8B45D-1813-401D-3FBA-887C14682D3E}"/>
          </ac:grpSpMkLst>
        </pc:grpChg>
        <pc:grpChg chg="del mod">
          <ac:chgData name="Puthanmadhom-Narayanan, Susrutha" userId="cb553c6e-cb4a-41b6-8eae-bfe7d75cfb22" providerId="ADAL" clId="{FD3D0BC2-8051-9A45-BEE9-151C9116DD78}" dt="2023-05-11T20:34:10.756" v="12639"/>
          <ac:grpSpMkLst>
            <pc:docMk/>
            <pc:sldMk cId="638168531" sldId="263"/>
            <ac:grpSpMk id="242" creationId="{4A760B98-B9AF-FC7F-7B18-074E91F097B8}"/>
          </ac:grpSpMkLst>
        </pc:grpChg>
        <pc:grpChg chg="del mod">
          <ac:chgData name="Puthanmadhom-Narayanan, Susrutha" userId="cb553c6e-cb4a-41b6-8eae-bfe7d75cfb22" providerId="ADAL" clId="{FD3D0BC2-8051-9A45-BEE9-151C9116DD78}" dt="2023-05-11T20:34:13.166" v="12641"/>
          <ac:grpSpMkLst>
            <pc:docMk/>
            <pc:sldMk cId="638168531" sldId="263"/>
            <ac:grpSpMk id="244" creationId="{6A25BE32-6B0C-2F6C-B9A7-1DE21F2121FE}"/>
          </ac:grpSpMkLst>
        </pc:grpChg>
        <pc:grpChg chg="del mod">
          <ac:chgData name="Puthanmadhom-Narayanan, Susrutha" userId="cb553c6e-cb4a-41b6-8eae-bfe7d75cfb22" providerId="ADAL" clId="{FD3D0BC2-8051-9A45-BEE9-151C9116DD78}" dt="2023-05-11T20:34:14.007" v="12643"/>
          <ac:grpSpMkLst>
            <pc:docMk/>
            <pc:sldMk cId="638168531" sldId="263"/>
            <ac:grpSpMk id="246" creationId="{C9B133EF-FD4C-252D-60F5-E9890E1E60C2}"/>
          </ac:grpSpMkLst>
        </pc:grpChg>
        <pc:grpChg chg="mod">
          <ac:chgData name="Puthanmadhom-Narayanan, Susrutha" userId="cb553c6e-cb4a-41b6-8eae-bfe7d75cfb22" providerId="ADAL" clId="{FD3D0BC2-8051-9A45-BEE9-151C9116DD78}" dt="2023-05-11T20:34:14.007" v="12643"/>
          <ac:grpSpMkLst>
            <pc:docMk/>
            <pc:sldMk cId="638168531" sldId="263"/>
            <ac:grpSpMk id="248" creationId="{41E96E7C-6BE0-0C69-1965-FC6E31928D23}"/>
          </ac:grpSpMkLst>
        </pc:grpChg>
        <pc:grpChg chg="mod">
          <ac:chgData name="Puthanmadhom-Narayanan, Susrutha" userId="cb553c6e-cb4a-41b6-8eae-bfe7d75cfb22" providerId="ADAL" clId="{FD3D0BC2-8051-9A45-BEE9-151C9116DD78}" dt="2023-05-11T20:34:18.944" v="12645"/>
          <ac:grpSpMkLst>
            <pc:docMk/>
            <pc:sldMk cId="638168531" sldId="263"/>
            <ac:grpSpMk id="250" creationId="{948B23A5-621C-4434-B3B4-65EA31F9DA5F}"/>
          </ac:grpSpMkLst>
        </pc:grpChg>
        <pc:grpChg chg="add del mod">
          <ac:chgData name="Puthanmadhom-Narayanan, Susrutha" userId="cb553c6e-cb4a-41b6-8eae-bfe7d75cfb22" providerId="ADAL" clId="{FD3D0BC2-8051-9A45-BEE9-151C9116DD78}" dt="2023-05-14T14:46:18.133" v="13045" actId="478"/>
          <ac:grpSpMkLst>
            <pc:docMk/>
            <pc:sldMk cId="638168531" sldId="263"/>
            <ac:grpSpMk id="261" creationId="{7B0A43BF-5461-76F9-148D-438D6D6C7B92}"/>
          </ac:grpSpMkLst>
        </pc:grpChg>
        <pc:picChg chg="del">
          <ac:chgData name="Puthanmadhom-Narayanan, Susrutha" userId="cb553c6e-cb4a-41b6-8eae-bfe7d75cfb22" providerId="ADAL" clId="{FD3D0BC2-8051-9A45-BEE9-151C9116DD78}" dt="2023-05-14T14:46:23.290" v="13046" actId="478"/>
          <ac:picMkLst>
            <pc:docMk/>
            <pc:sldMk cId="638168531" sldId="263"/>
            <ac:picMk id="4" creationId="{6BEB4AB3-904E-7D7F-D061-74B8AAF5BF91}"/>
          </ac:picMkLst>
        </pc:picChg>
        <pc:picChg chg="mod">
          <ac:chgData name="Puthanmadhom-Narayanan, Susrutha" userId="cb553c6e-cb4a-41b6-8eae-bfe7d75cfb22" providerId="ADAL" clId="{FD3D0BC2-8051-9A45-BEE9-151C9116DD78}" dt="2023-05-14T18:01:16.245" v="13389" actId="1076"/>
          <ac:picMkLst>
            <pc:docMk/>
            <pc:sldMk cId="638168531" sldId="263"/>
            <ac:picMk id="30" creationId="{FFB7FBC4-AB00-3C29-3525-041F6EC8253F}"/>
          </ac:picMkLst>
        </pc:picChg>
        <pc:picChg chg="mod">
          <ac:chgData name="Puthanmadhom-Narayanan, Susrutha" userId="cb553c6e-cb4a-41b6-8eae-bfe7d75cfb22" providerId="ADAL" clId="{FD3D0BC2-8051-9A45-BEE9-151C9116DD78}" dt="2023-05-14T18:27:47.994" v="13421" actId="14100"/>
          <ac:picMkLst>
            <pc:docMk/>
            <pc:sldMk cId="638168531" sldId="263"/>
            <ac:picMk id="40" creationId="{C0F3658F-12B6-D904-8897-683C45A69190}"/>
          </ac:picMkLst>
        </pc:picChg>
        <pc:picChg chg="add del">
          <ac:chgData name="Puthanmadhom-Narayanan, Susrutha" userId="cb553c6e-cb4a-41b6-8eae-bfe7d75cfb22" providerId="ADAL" clId="{FD3D0BC2-8051-9A45-BEE9-151C9116DD78}" dt="2023-05-14T15:39:14.795" v="13133" actId="478"/>
          <ac:picMkLst>
            <pc:docMk/>
            <pc:sldMk cId="638168531" sldId="263"/>
            <ac:picMk id="48" creationId="{D13B4E41-5508-3166-2173-BCF5924C3BC1}"/>
          </ac:picMkLst>
        </pc:picChg>
        <pc:picChg chg="add mod">
          <ac:chgData name="Puthanmadhom-Narayanan, Susrutha" userId="cb553c6e-cb4a-41b6-8eae-bfe7d75cfb22" providerId="ADAL" clId="{FD3D0BC2-8051-9A45-BEE9-151C9116DD78}" dt="2023-05-14T14:53:20.562" v="13059" actId="1076"/>
          <ac:picMkLst>
            <pc:docMk/>
            <pc:sldMk cId="638168531" sldId="263"/>
            <ac:picMk id="69" creationId="{EA580CFD-99B1-E045-954C-6118F61E9FD2}"/>
          </ac:picMkLst>
        </pc:picChg>
        <pc:picChg chg="del mod">
          <ac:chgData name="Puthanmadhom-Narayanan, Susrutha" userId="cb553c6e-cb4a-41b6-8eae-bfe7d75cfb22" providerId="ADAL" clId="{FD3D0BC2-8051-9A45-BEE9-151C9116DD78}" dt="2023-05-14T19:10:53.121" v="13456" actId="478"/>
          <ac:picMkLst>
            <pc:docMk/>
            <pc:sldMk cId="638168531" sldId="263"/>
            <ac:picMk id="78" creationId="{141AC796-FF34-14AC-FEF0-124245A3AF05}"/>
          </ac:picMkLst>
        </pc:picChg>
        <pc:picChg chg="add del mod">
          <ac:chgData name="Puthanmadhom-Narayanan, Susrutha" userId="cb553c6e-cb4a-41b6-8eae-bfe7d75cfb22" providerId="ADAL" clId="{FD3D0BC2-8051-9A45-BEE9-151C9116DD78}" dt="2023-05-14T15:37:50.795" v="13129" actId="478"/>
          <ac:picMkLst>
            <pc:docMk/>
            <pc:sldMk cId="638168531" sldId="263"/>
            <ac:picMk id="79" creationId="{D5AF934E-40E0-4692-6DD1-27446D15833A}"/>
          </ac:picMkLst>
        </pc:picChg>
        <pc:picChg chg="add mod topLvl">
          <ac:chgData name="Puthanmadhom-Narayanan, Susrutha" userId="cb553c6e-cb4a-41b6-8eae-bfe7d75cfb22" providerId="ADAL" clId="{FD3D0BC2-8051-9A45-BEE9-151C9116DD78}" dt="2023-05-14T15:49:27.715" v="13225" actId="165"/>
          <ac:picMkLst>
            <pc:docMk/>
            <pc:sldMk cId="638168531" sldId="263"/>
            <ac:picMk id="103" creationId="{48927D0F-8C17-8B77-343D-E7ADCA5F509F}"/>
          </ac:picMkLst>
        </pc:picChg>
        <pc:picChg chg="add del">
          <ac:chgData name="Puthanmadhom-Narayanan, Susrutha" userId="cb553c6e-cb4a-41b6-8eae-bfe7d75cfb22" providerId="ADAL" clId="{FD3D0BC2-8051-9A45-BEE9-151C9116DD78}" dt="2023-05-14T15:41:11.513" v="13148" actId="478"/>
          <ac:picMkLst>
            <pc:docMk/>
            <pc:sldMk cId="638168531" sldId="263"/>
            <ac:picMk id="105" creationId="{3B3ACCDF-8288-C339-3B81-D68FA9A54755}"/>
          </ac:picMkLst>
        </pc:picChg>
        <pc:picChg chg="add mod topLvl">
          <ac:chgData name="Puthanmadhom-Narayanan, Susrutha" userId="cb553c6e-cb4a-41b6-8eae-bfe7d75cfb22" providerId="ADAL" clId="{FD3D0BC2-8051-9A45-BEE9-151C9116DD78}" dt="2023-05-14T17:34:27.340" v="13230" actId="1076"/>
          <ac:picMkLst>
            <pc:docMk/>
            <pc:sldMk cId="638168531" sldId="263"/>
            <ac:picMk id="107" creationId="{5CC61701-FD63-7207-5260-EC5BBA4CC748}"/>
          </ac:picMkLst>
        </pc:picChg>
        <pc:picChg chg="del">
          <ac:chgData name="Puthanmadhom-Narayanan, Susrutha" userId="cb553c6e-cb4a-41b6-8eae-bfe7d75cfb22" providerId="ADAL" clId="{FD3D0BC2-8051-9A45-BEE9-151C9116DD78}" dt="2023-05-14T19:12:50.793" v="13471" actId="21"/>
          <ac:picMkLst>
            <pc:docMk/>
            <pc:sldMk cId="638168531" sldId="263"/>
            <ac:picMk id="120" creationId="{94F19C3A-0AA8-6442-A7A6-92F2CE8B8719}"/>
          </ac:picMkLst>
        </pc:picChg>
        <pc:picChg chg="add mod">
          <ac:chgData name="Puthanmadhom-Narayanan, Susrutha" userId="cb553c6e-cb4a-41b6-8eae-bfe7d75cfb22" providerId="ADAL" clId="{FD3D0BC2-8051-9A45-BEE9-151C9116DD78}" dt="2023-05-14T17:48:43.579" v="13269" actId="14100"/>
          <ac:picMkLst>
            <pc:docMk/>
            <pc:sldMk cId="638168531" sldId="263"/>
            <ac:picMk id="140" creationId="{1E4FDB18-142A-E9B0-B525-D1A8ED159167}"/>
          </ac:picMkLst>
        </pc:picChg>
        <pc:picChg chg="add mod">
          <ac:chgData name="Puthanmadhom-Narayanan, Susrutha" userId="cb553c6e-cb4a-41b6-8eae-bfe7d75cfb22" providerId="ADAL" clId="{FD3D0BC2-8051-9A45-BEE9-151C9116DD78}" dt="2023-05-14T17:57:54.011" v="13351" actId="1076"/>
          <ac:picMkLst>
            <pc:docMk/>
            <pc:sldMk cId="638168531" sldId="263"/>
            <ac:picMk id="143" creationId="{5E605179-1AA1-7302-FD60-72660B7A2971}"/>
          </ac:picMkLst>
        </pc:picChg>
        <pc:picChg chg="add mod">
          <ac:chgData name="Puthanmadhom-Narayanan, Susrutha" userId="cb553c6e-cb4a-41b6-8eae-bfe7d75cfb22" providerId="ADAL" clId="{FD3D0BC2-8051-9A45-BEE9-151C9116DD78}" dt="2023-05-14T19:37:27.632" v="13720" actId="14100"/>
          <ac:picMkLst>
            <pc:docMk/>
            <pc:sldMk cId="638168531" sldId="263"/>
            <ac:picMk id="145" creationId="{05FA612B-8C20-6A25-60D4-D2B65B5055B0}"/>
          </ac:picMkLst>
        </pc:picChg>
        <pc:picChg chg="add del mod">
          <ac:chgData name="Puthanmadhom-Narayanan, Susrutha" userId="cb553c6e-cb4a-41b6-8eae-bfe7d75cfb22" providerId="ADAL" clId="{FD3D0BC2-8051-9A45-BEE9-151C9116DD78}" dt="2023-05-14T19:11:50.267" v="13459" actId="478"/>
          <ac:picMkLst>
            <pc:docMk/>
            <pc:sldMk cId="638168531" sldId="263"/>
            <ac:picMk id="162" creationId="{D10934FC-A6D5-71D6-2342-1D8DE7910EE8}"/>
          </ac:picMkLst>
        </pc:picChg>
        <pc:picChg chg="add del mod">
          <ac:chgData name="Puthanmadhom-Narayanan, Susrutha" userId="cb553c6e-cb4a-41b6-8eae-bfe7d75cfb22" providerId="ADAL" clId="{FD3D0BC2-8051-9A45-BEE9-151C9116DD78}" dt="2023-05-14T19:20:21.519" v="13551" actId="14100"/>
          <ac:picMkLst>
            <pc:docMk/>
            <pc:sldMk cId="638168531" sldId="263"/>
            <ac:picMk id="164" creationId="{B3516F3B-AF33-FF22-5DF9-D47CA333E7CC}"/>
          </ac:picMkLst>
        </pc:picChg>
        <pc:picChg chg="add mod">
          <ac:chgData name="Puthanmadhom-Narayanan, Susrutha" userId="cb553c6e-cb4a-41b6-8eae-bfe7d75cfb22" providerId="ADAL" clId="{FD3D0BC2-8051-9A45-BEE9-151C9116DD78}" dt="2023-05-20T17:40:14.597" v="17128" actId="1076"/>
          <ac:picMkLst>
            <pc:docMk/>
            <pc:sldMk cId="638168531" sldId="263"/>
            <ac:picMk id="167" creationId="{E43D4A8B-C715-E374-CF45-6CE49FA7FF94}"/>
          </ac:picMkLst>
        </pc:picChg>
        <pc:picChg chg="del">
          <ac:chgData name="Puthanmadhom-Narayanan, Susrutha" userId="cb553c6e-cb4a-41b6-8eae-bfe7d75cfb22" providerId="ADAL" clId="{FD3D0BC2-8051-9A45-BEE9-151C9116DD78}" dt="2023-05-14T17:45:22.097" v="13248" actId="478"/>
          <ac:picMkLst>
            <pc:docMk/>
            <pc:sldMk cId="638168531" sldId="263"/>
            <ac:picMk id="179" creationId="{921792DF-57D0-BA7F-415A-2D0422023002}"/>
          </ac:picMkLst>
        </pc:picChg>
        <pc:inkChg chg="add">
          <ac:chgData name="Puthanmadhom-Narayanan, Susrutha" userId="cb553c6e-cb4a-41b6-8eae-bfe7d75cfb22" providerId="ADAL" clId="{FD3D0BC2-8051-9A45-BEE9-151C9116DD78}" dt="2023-05-11T20:27:46.122" v="12507" actId="9405"/>
          <ac:inkMkLst>
            <pc:docMk/>
            <pc:sldMk cId="638168531" sldId="263"/>
            <ac:inkMk id="25" creationId="{AA178150-1DC4-943D-4B59-3BD884003551}"/>
          </ac:inkMkLst>
        </pc:inkChg>
        <pc:inkChg chg="add">
          <ac:chgData name="Puthanmadhom-Narayanan, Susrutha" userId="cb553c6e-cb4a-41b6-8eae-bfe7d75cfb22" providerId="ADAL" clId="{FD3D0BC2-8051-9A45-BEE9-151C9116DD78}" dt="2023-05-11T20:27:54.892" v="12508" actId="9405"/>
          <ac:inkMkLst>
            <pc:docMk/>
            <pc:sldMk cId="638168531" sldId="263"/>
            <ac:inkMk id="26" creationId="{74DEDBA7-A63D-18F0-823F-5E725718C592}"/>
          </ac:inkMkLst>
        </pc:inkChg>
        <pc:inkChg chg="add mod">
          <ac:chgData name="Puthanmadhom-Narayanan, Susrutha" userId="cb553c6e-cb4a-41b6-8eae-bfe7d75cfb22" providerId="ADAL" clId="{FD3D0BC2-8051-9A45-BEE9-151C9116DD78}" dt="2023-05-11T20:33:41.748" v="12628"/>
          <ac:inkMkLst>
            <pc:docMk/>
            <pc:sldMk cId="638168531" sldId="263"/>
            <ac:inkMk id="29" creationId="{540D2899-9F43-95DF-80C3-C50134AB70F0}"/>
          </ac:inkMkLst>
        </pc:inkChg>
        <pc:inkChg chg="add mod">
          <ac:chgData name="Puthanmadhom-Narayanan, Susrutha" userId="cb553c6e-cb4a-41b6-8eae-bfe7d75cfb22" providerId="ADAL" clId="{FD3D0BC2-8051-9A45-BEE9-151C9116DD78}" dt="2023-05-11T20:33:41.748" v="12628"/>
          <ac:inkMkLst>
            <pc:docMk/>
            <pc:sldMk cId="638168531" sldId="263"/>
            <ac:inkMk id="36" creationId="{404A1A0B-A970-287E-D078-FEB6E149BA63}"/>
          </ac:inkMkLst>
        </pc:inkChg>
        <pc:inkChg chg="add mod">
          <ac:chgData name="Puthanmadhom-Narayanan, Susrutha" userId="cb553c6e-cb4a-41b6-8eae-bfe7d75cfb22" providerId="ADAL" clId="{FD3D0BC2-8051-9A45-BEE9-151C9116DD78}" dt="2023-05-11T20:33:41.748" v="12628"/>
          <ac:inkMkLst>
            <pc:docMk/>
            <pc:sldMk cId="638168531" sldId="263"/>
            <ac:inkMk id="44" creationId="{5AC6B8E0-748B-B724-E5DA-A9CA07435D0C}"/>
          </ac:inkMkLst>
        </pc:inkChg>
        <pc:inkChg chg="add mod">
          <ac:chgData name="Puthanmadhom-Narayanan, Susrutha" userId="cb553c6e-cb4a-41b6-8eae-bfe7d75cfb22" providerId="ADAL" clId="{FD3D0BC2-8051-9A45-BEE9-151C9116DD78}" dt="2023-05-11T20:33:41.748" v="12628"/>
          <ac:inkMkLst>
            <pc:docMk/>
            <pc:sldMk cId="638168531" sldId="263"/>
            <ac:inkMk id="51" creationId="{079F5E65-ACE2-7683-88FF-D01FB6B5F0A1}"/>
          </ac:inkMkLst>
        </pc:inkChg>
        <pc:inkChg chg="add mod">
          <ac:chgData name="Puthanmadhom-Narayanan, Susrutha" userId="cb553c6e-cb4a-41b6-8eae-bfe7d75cfb22" providerId="ADAL" clId="{FD3D0BC2-8051-9A45-BEE9-151C9116DD78}" dt="2023-05-11T20:33:41.748" v="12628"/>
          <ac:inkMkLst>
            <pc:docMk/>
            <pc:sldMk cId="638168531" sldId="263"/>
            <ac:inkMk id="61" creationId="{7B4D5725-5A8C-346B-40FD-720834E64674}"/>
          </ac:inkMkLst>
        </pc:inkChg>
        <pc:inkChg chg="add mod">
          <ac:chgData name="Puthanmadhom-Narayanan, Susrutha" userId="cb553c6e-cb4a-41b6-8eae-bfe7d75cfb22" providerId="ADAL" clId="{FD3D0BC2-8051-9A45-BEE9-151C9116DD78}" dt="2023-05-11T20:33:41.748" v="12628"/>
          <ac:inkMkLst>
            <pc:docMk/>
            <pc:sldMk cId="638168531" sldId="263"/>
            <ac:inkMk id="62" creationId="{C74199BC-D90D-C805-C8D8-6AFC9AA649F8}"/>
          </ac:inkMkLst>
        </pc:inkChg>
        <pc:inkChg chg="add mod">
          <ac:chgData name="Puthanmadhom-Narayanan, Susrutha" userId="cb553c6e-cb4a-41b6-8eae-bfe7d75cfb22" providerId="ADAL" clId="{FD3D0BC2-8051-9A45-BEE9-151C9116DD78}" dt="2023-05-11T20:33:41.748" v="12628"/>
          <ac:inkMkLst>
            <pc:docMk/>
            <pc:sldMk cId="638168531" sldId="263"/>
            <ac:inkMk id="63" creationId="{C4B599EA-0B53-D9C4-0100-B6507E6115E7}"/>
          </ac:inkMkLst>
        </pc:inkChg>
        <pc:inkChg chg="add mod">
          <ac:chgData name="Puthanmadhom-Narayanan, Susrutha" userId="cb553c6e-cb4a-41b6-8eae-bfe7d75cfb22" providerId="ADAL" clId="{FD3D0BC2-8051-9A45-BEE9-151C9116DD78}" dt="2023-05-11T20:33:41.748" v="12628"/>
          <ac:inkMkLst>
            <pc:docMk/>
            <pc:sldMk cId="638168531" sldId="263"/>
            <ac:inkMk id="64" creationId="{A633C31E-98BF-65EB-EC8C-E8A9751D4842}"/>
          </ac:inkMkLst>
        </pc:inkChg>
        <pc:inkChg chg="add mod">
          <ac:chgData name="Puthanmadhom-Narayanan, Susrutha" userId="cb553c6e-cb4a-41b6-8eae-bfe7d75cfb22" providerId="ADAL" clId="{FD3D0BC2-8051-9A45-BEE9-151C9116DD78}" dt="2023-05-11T20:33:41.748" v="12628"/>
          <ac:inkMkLst>
            <pc:docMk/>
            <pc:sldMk cId="638168531" sldId="263"/>
            <ac:inkMk id="65" creationId="{55DCB13B-1098-7713-F6AE-8879A9F3E233}"/>
          </ac:inkMkLst>
        </pc:inkChg>
        <pc:inkChg chg="add mod">
          <ac:chgData name="Puthanmadhom-Narayanan, Susrutha" userId="cb553c6e-cb4a-41b6-8eae-bfe7d75cfb22" providerId="ADAL" clId="{FD3D0BC2-8051-9A45-BEE9-151C9116DD78}" dt="2023-05-11T20:33:41.748" v="12628"/>
          <ac:inkMkLst>
            <pc:docMk/>
            <pc:sldMk cId="638168531" sldId="263"/>
            <ac:inkMk id="66" creationId="{0EC5E2B6-0F3D-04B2-ECAE-41F4A9097E44}"/>
          </ac:inkMkLst>
        </pc:inkChg>
        <pc:inkChg chg="add del mod">
          <ac:chgData name="Puthanmadhom-Narayanan, Susrutha" userId="cb553c6e-cb4a-41b6-8eae-bfe7d75cfb22" providerId="ADAL" clId="{FD3D0BC2-8051-9A45-BEE9-151C9116DD78}" dt="2023-05-11T20:28:20.306" v="12528"/>
          <ac:inkMkLst>
            <pc:docMk/>
            <pc:sldMk cId="638168531" sldId="263"/>
            <ac:inkMk id="70" creationId="{80666F7C-B9FE-D3BF-AE48-EABE4AF7F280}"/>
          </ac:inkMkLst>
        </pc:inkChg>
        <pc:inkChg chg="add del mod">
          <ac:chgData name="Puthanmadhom-Narayanan, Susrutha" userId="cb553c6e-cb4a-41b6-8eae-bfe7d75cfb22" providerId="ADAL" clId="{FD3D0BC2-8051-9A45-BEE9-151C9116DD78}" dt="2023-05-11T20:28:19.508" v="12526"/>
          <ac:inkMkLst>
            <pc:docMk/>
            <pc:sldMk cId="638168531" sldId="263"/>
            <ac:inkMk id="72" creationId="{E3599E04-560F-2DEA-2675-E6A1C080D24D}"/>
          </ac:inkMkLst>
        </pc:inkChg>
        <pc:inkChg chg="add mod">
          <ac:chgData name="Puthanmadhom-Narayanan, Susrutha" userId="cb553c6e-cb4a-41b6-8eae-bfe7d75cfb22" providerId="ADAL" clId="{FD3D0BC2-8051-9A45-BEE9-151C9116DD78}" dt="2023-05-11T20:33:16.200" v="12625"/>
          <ac:inkMkLst>
            <pc:docMk/>
            <pc:sldMk cId="638168531" sldId="263"/>
            <ac:inkMk id="76" creationId="{42541B50-8F93-1216-A137-1543BE5C6466}"/>
          </ac:inkMkLst>
        </pc:inkChg>
        <pc:inkChg chg="add mod">
          <ac:chgData name="Puthanmadhom-Narayanan, Susrutha" userId="cb553c6e-cb4a-41b6-8eae-bfe7d75cfb22" providerId="ADAL" clId="{FD3D0BC2-8051-9A45-BEE9-151C9116DD78}" dt="2023-05-11T20:33:16.200" v="12625"/>
          <ac:inkMkLst>
            <pc:docMk/>
            <pc:sldMk cId="638168531" sldId="263"/>
            <ac:inkMk id="77" creationId="{1599E223-821D-8706-3934-DA8300399E89}"/>
          </ac:inkMkLst>
        </pc:inkChg>
        <pc:inkChg chg="add mod">
          <ac:chgData name="Puthanmadhom-Narayanan, Susrutha" userId="cb553c6e-cb4a-41b6-8eae-bfe7d75cfb22" providerId="ADAL" clId="{FD3D0BC2-8051-9A45-BEE9-151C9116DD78}" dt="2023-05-11T20:34:14.007" v="12643"/>
          <ac:inkMkLst>
            <pc:docMk/>
            <pc:sldMk cId="638168531" sldId="263"/>
            <ac:inkMk id="80" creationId="{405AEAC9-A728-D0CB-E21A-00E1274A480E}"/>
          </ac:inkMkLst>
        </pc:inkChg>
        <pc:inkChg chg="add mod">
          <ac:chgData name="Puthanmadhom-Narayanan, Susrutha" userId="cb553c6e-cb4a-41b6-8eae-bfe7d75cfb22" providerId="ADAL" clId="{FD3D0BC2-8051-9A45-BEE9-151C9116DD78}" dt="2023-05-11T20:34:14.007" v="12643"/>
          <ac:inkMkLst>
            <pc:docMk/>
            <pc:sldMk cId="638168531" sldId="263"/>
            <ac:inkMk id="81" creationId="{FE2DD69B-1A4F-8383-CA91-B2D5231FB00B}"/>
          </ac:inkMkLst>
        </pc:inkChg>
        <pc:inkChg chg="add mod">
          <ac:chgData name="Puthanmadhom-Narayanan, Susrutha" userId="cb553c6e-cb4a-41b6-8eae-bfe7d75cfb22" providerId="ADAL" clId="{FD3D0BC2-8051-9A45-BEE9-151C9116DD78}" dt="2023-05-11T20:34:14.007" v="12643"/>
          <ac:inkMkLst>
            <pc:docMk/>
            <pc:sldMk cId="638168531" sldId="263"/>
            <ac:inkMk id="104" creationId="{52E6A4A0-2756-6F2D-08A2-89E7842BA162}"/>
          </ac:inkMkLst>
        </pc:inkChg>
        <pc:inkChg chg="add mod">
          <ac:chgData name="Puthanmadhom-Narayanan, Susrutha" userId="cb553c6e-cb4a-41b6-8eae-bfe7d75cfb22" providerId="ADAL" clId="{FD3D0BC2-8051-9A45-BEE9-151C9116DD78}" dt="2023-05-11T20:34:14.007" v="12643"/>
          <ac:inkMkLst>
            <pc:docMk/>
            <pc:sldMk cId="638168531" sldId="263"/>
            <ac:inkMk id="106" creationId="{F90B1006-CCD3-4BE5-945B-830321E88BC8}"/>
          </ac:inkMkLst>
        </pc:inkChg>
        <pc:inkChg chg="add mod">
          <ac:chgData name="Puthanmadhom-Narayanan, Susrutha" userId="cb553c6e-cb4a-41b6-8eae-bfe7d75cfb22" providerId="ADAL" clId="{FD3D0BC2-8051-9A45-BEE9-151C9116DD78}" dt="2023-05-11T20:34:14.007" v="12643"/>
          <ac:inkMkLst>
            <pc:docMk/>
            <pc:sldMk cId="638168531" sldId="263"/>
            <ac:inkMk id="108" creationId="{A717C291-BC64-B305-9380-FF2A3E3D7002}"/>
          </ac:inkMkLst>
        </pc:inkChg>
        <pc:inkChg chg="add mod">
          <ac:chgData name="Puthanmadhom-Narayanan, Susrutha" userId="cb553c6e-cb4a-41b6-8eae-bfe7d75cfb22" providerId="ADAL" clId="{FD3D0BC2-8051-9A45-BEE9-151C9116DD78}" dt="2023-05-11T20:34:14.007" v="12643"/>
          <ac:inkMkLst>
            <pc:docMk/>
            <pc:sldMk cId="638168531" sldId="263"/>
            <ac:inkMk id="110" creationId="{E49D3E22-48F5-0015-EF27-88DEE0168EDF}"/>
          </ac:inkMkLst>
        </pc:inkChg>
        <pc:inkChg chg="add mod">
          <ac:chgData name="Puthanmadhom-Narayanan, Susrutha" userId="cb553c6e-cb4a-41b6-8eae-bfe7d75cfb22" providerId="ADAL" clId="{FD3D0BC2-8051-9A45-BEE9-151C9116DD78}" dt="2023-05-11T20:34:14.007" v="12643"/>
          <ac:inkMkLst>
            <pc:docMk/>
            <pc:sldMk cId="638168531" sldId="263"/>
            <ac:inkMk id="111" creationId="{78BDC3F7-8AEB-8035-F3C6-1157E8C558CC}"/>
          </ac:inkMkLst>
        </pc:inkChg>
        <pc:inkChg chg="add mod">
          <ac:chgData name="Puthanmadhom-Narayanan, Susrutha" userId="cb553c6e-cb4a-41b6-8eae-bfe7d75cfb22" providerId="ADAL" clId="{FD3D0BC2-8051-9A45-BEE9-151C9116DD78}" dt="2023-05-11T20:34:14.007" v="12643"/>
          <ac:inkMkLst>
            <pc:docMk/>
            <pc:sldMk cId="638168531" sldId="263"/>
            <ac:inkMk id="112" creationId="{08334284-6074-1764-FE6C-64BC9CD0E383}"/>
          </ac:inkMkLst>
        </pc:inkChg>
        <pc:inkChg chg="add mod">
          <ac:chgData name="Puthanmadhom-Narayanan, Susrutha" userId="cb553c6e-cb4a-41b6-8eae-bfe7d75cfb22" providerId="ADAL" clId="{FD3D0BC2-8051-9A45-BEE9-151C9116DD78}" dt="2023-05-11T20:34:14.007" v="12643"/>
          <ac:inkMkLst>
            <pc:docMk/>
            <pc:sldMk cId="638168531" sldId="263"/>
            <ac:inkMk id="114" creationId="{A5E6E6A6-092F-B688-9E74-FE496BC30142}"/>
          </ac:inkMkLst>
        </pc:inkChg>
        <pc:inkChg chg="add mod">
          <ac:chgData name="Puthanmadhom-Narayanan, Susrutha" userId="cb553c6e-cb4a-41b6-8eae-bfe7d75cfb22" providerId="ADAL" clId="{FD3D0BC2-8051-9A45-BEE9-151C9116DD78}" dt="2023-05-11T20:34:14.007" v="12643"/>
          <ac:inkMkLst>
            <pc:docMk/>
            <pc:sldMk cId="638168531" sldId="263"/>
            <ac:inkMk id="115" creationId="{F7CC1B38-9921-7A10-C8A5-6F4942A4F618}"/>
          </ac:inkMkLst>
        </pc:inkChg>
        <pc:inkChg chg="add mod">
          <ac:chgData name="Puthanmadhom-Narayanan, Susrutha" userId="cb553c6e-cb4a-41b6-8eae-bfe7d75cfb22" providerId="ADAL" clId="{FD3D0BC2-8051-9A45-BEE9-151C9116DD78}" dt="2023-05-11T20:34:14.007" v="12643"/>
          <ac:inkMkLst>
            <pc:docMk/>
            <pc:sldMk cId="638168531" sldId="263"/>
            <ac:inkMk id="124" creationId="{DCB7C506-6DA5-5848-743C-A8BEA04C054A}"/>
          </ac:inkMkLst>
        </pc:inkChg>
        <pc:inkChg chg="add mod">
          <ac:chgData name="Puthanmadhom-Narayanan, Susrutha" userId="cb553c6e-cb4a-41b6-8eae-bfe7d75cfb22" providerId="ADAL" clId="{FD3D0BC2-8051-9A45-BEE9-151C9116DD78}" dt="2023-05-11T20:34:14.007" v="12643"/>
          <ac:inkMkLst>
            <pc:docMk/>
            <pc:sldMk cId="638168531" sldId="263"/>
            <ac:inkMk id="127" creationId="{3C0DD10B-0D18-D550-157B-8A9777160DAB}"/>
          </ac:inkMkLst>
        </pc:inkChg>
        <pc:inkChg chg="add mod">
          <ac:chgData name="Puthanmadhom-Narayanan, Susrutha" userId="cb553c6e-cb4a-41b6-8eae-bfe7d75cfb22" providerId="ADAL" clId="{FD3D0BC2-8051-9A45-BEE9-151C9116DD78}" dt="2023-05-11T20:34:14.007" v="12643"/>
          <ac:inkMkLst>
            <pc:docMk/>
            <pc:sldMk cId="638168531" sldId="263"/>
            <ac:inkMk id="130" creationId="{FB6B31D3-DC0E-AA4A-08AA-DF1F7DC8828C}"/>
          </ac:inkMkLst>
        </pc:inkChg>
        <pc:inkChg chg="add mod">
          <ac:chgData name="Puthanmadhom-Narayanan, Susrutha" userId="cb553c6e-cb4a-41b6-8eae-bfe7d75cfb22" providerId="ADAL" clId="{FD3D0BC2-8051-9A45-BEE9-151C9116DD78}" dt="2023-05-11T20:34:14.007" v="12643"/>
          <ac:inkMkLst>
            <pc:docMk/>
            <pc:sldMk cId="638168531" sldId="263"/>
            <ac:inkMk id="136" creationId="{13134190-195F-B441-FF3A-97262CC33D29}"/>
          </ac:inkMkLst>
        </pc:inkChg>
        <pc:inkChg chg="add mod">
          <ac:chgData name="Puthanmadhom-Narayanan, Susrutha" userId="cb553c6e-cb4a-41b6-8eae-bfe7d75cfb22" providerId="ADAL" clId="{FD3D0BC2-8051-9A45-BEE9-151C9116DD78}" dt="2023-05-11T20:34:14.007" v="12643"/>
          <ac:inkMkLst>
            <pc:docMk/>
            <pc:sldMk cId="638168531" sldId="263"/>
            <ac:inkMk id="138" creationId="{D08BC4EB-2E60-951F-5C71-03E1FF98593B}"/>
          </ac:inkMkLst>
        </pc:inkChg>
        <pc:inkChg chg="add mod">
          <ac:chgData name="Puthanmadhom-Narayanan, Susrutha" userId="cb553c6e-cb4a-41b6-8eae-bfe7d75cfb22" providerId="ADAL" clId="{FD3D0BC2-8051-9A45-BEE9-151C9116DD78}" dt="2023-05-11T20:34:14.007" v="12643"/>
          <ac:inkMkLst>
            <pc:docMk/>
            <pc:sldMk cId="638168531" sldId="263"/>
            <ac:inkMk id="139" creationId="{57595FF0-6E1A-29D3-7259-C782F4FC9FDA}"/>
          </ac:inkMkLst>
        </pc:inkChg>
        <pc:inkChg chg="add mod">
          <ac:chgData name="Puthanmadhom-Narayanan, Susrutha" userId="cb553c6e-cb4a-41b6-8eae-bfe7d75cfb22" providerId="ADAL" clId="{FD3D0BC2-8051-9A45-BEE9-151C9116DD78}" dt="2023-05-11T20:34:18.944" v="12645"/>
          <ac:inkMkLst>
            <pc:docMk/>
            <pc:sldMk cId="638168531" sldId="263"/>
            <ac:inkMk id="141" creationId="{CBCB3ECB-ADCD-992F-DE48-19F8F9146604}"/>
          </ac:inkMkLst>
        </pc:inkChg>
        <pc:inkChg chg="add mod">
          <ac:chgData name="Puthanmadhom-Narayanan, Susrutha" userId="cb553c6e-cb4a-41b6-8eae-bfe7d75cfb22" providerId="ADAL" clId="{FD3D0BC2-8051-9A45-BEE9-151C9116DD78}" dt="2023-05-11T20:34:18.944" v="12645"/>
          <ac:inkMkLst>
            <pc:docMk/>
            <pc:sldMk cId="638168531" sldId="263"/>
            <ac:inkMk id="142" creationId="{AAB48D91-2319-E33B-B942-C21B945C4646}"/>
          </ac:inkMkLst>
        </pc:inkChg>
        <pc:inkChg chg="add mod">
          <ac:chgData name="Puthanmadhom-Narayanan, Susrutha" userId="cb553c6e-cb4a-41b6-8eae-bfe7d75cfb22" providerId="ADAL" clId="{FD3D0BC2-8051-9A45-BEE9-151C9116DD78}" dt="2023-05-11T20:32:48.656" v="12610"/>
          <ac:inkMkLst>
            <pc:docMk/>
            <pc:sldMk cId="638168531" sldId="263"/>
            <ac:inkMk id="144" creationId="{BA078ED1-8893-04F5-A5F0-844EEF4FDFC5}"/>
          </ac:inkMkLst>
        </pc:inkChg>
        <pc:inkChg chg="add mod">
          <ac:chgData name="Puthanmadhom-Narayanan, Susrutha" userId="cb553c6e-cb4a-41b6-8eae-bfe7d75cfb22" providerId="ADAL" clId="{FD3D0BC2-8051-9A45-BEE9-151C9116DD78}" dt="2023-05-11T20:32:48.656" v="12610"/>
          <ac:inkMkLst>
            <pc:docMk/>
            <pc:sldMk cId="638168531" sldId="263"/>
            <ac:inkMk id="146" creationId="{EF5D7051-0C89-A922-8796-C9D60A01217C}"/>
          </ac:inkMkLst>
        </pc:inkChg>
        <pc:inkChg chg="add mod">
          <ac:chgData name="Puthanmadhom-Narayanan, Susrutha" userId="cb553c6e-cb4a-41b6-8eae-bfe7d75cfb22" providerId="ADAL" clId="{FD3D0BC2-8051-9A45-BEE9-151C9116DD78}" dt="2023-05-11T20:29:28.174" v="12572"/>
          <ac:inkMkLst>
            <pc:docMk/>
            <pc:sldMk cId="638168531" sldId="263"/>
            <ac:inkMk id="148" creationId="{51F7F474-B65A-BF63-E9BB-D237BE530794}"/>
          </ac:inkMkLst>
        </pc:inkChg>
        <pc:inkChg chg="add mod">
          <ac:chgData name="Puthanmadhom-Narayanan, Susrutha" userId="cb553c6e-cb4a-41b6-8eae-bfe7d75cfb22" providerId="ADAL" clId="{FD3D0BC2-8051-9A45-BEE9-151C9116DD78}" dt="2023-05-11T20:29:28.174" v="12572"/>
          <ac:inkMkLst>
            <pc:docMk/>
            <pc:sldMk cId="638168531" sldId="263"/>
            <ac:inkMk id="149" creationId="{BC965576-26F3-92FD-6A38-19242ADED3E1}"/>
          </ac:inkMkLst>
        </pc:inkChg>
        <pc:inkChg chg="add">
          <ac:chgData name="Puthanmadhom-Narayanan, Susrutha" userId="cb553c6e-cb4a-41b6-8eae-bfe7d75cfb22" providerId="ADAL" clId="{FD3D0BC2-8051-9A45-BEE9-151C9116DD78}" dt="2023-05-11T20:29:14.508" v="12567" actId="9405"/>
          <ac:inkMkLst>
            <pc:docMk/>
            <pc:sldMk cId="638168531" sldId="263"/>
            <ac:inkMk id="151" creationId="{9AAB0537-C0AE-BA28-51EF-FF6A3561A1D7}"/>
          </ac:inkMkLst>
        </pc:inkChg>
        <pc:inkChg chg="add">
          <ac:chgData name="Puthanmadhom-Narayanan, Susrutha" userId="cb553c6e-cb4a-41b6-8eae-bfe7d75cfb22" providerId="ADAL" clId="{FD3D0BC2-8051-9A45-BEE9-151C9116DD78}" dt="2023-05-11T20:29:21.016" v="12568" actId="9405"/>
          <ac:inkMkLst>
            <pc:docMk/>
            <pc:sldMk cId="638168531" sldId="263"/>
            <ac:inkMk id="152" creationId="{86196A12-5BCC-C2DE-6B9F-77E3F09DEAE2}"/>
          </ac:inkMkLst>
        </pc:inkChg>
        <pc:inkChg chg="add mod">
          <ac:chgData name="Puthanmadhom-Narayanan, Susrutha" userId="cb553c6e-cb4a-41b6-8eae-bfe7d75cfb22" providerId="ADAL" clId="{FD3D0BC2-8051-9A45-BEE9-151C9116DD78}" dt="2023-05-11T20:31:37.966" v="12593"/>
          <ac:inkMkLst>
            <pc:docMk/>
            <pc:sldMk cId="638168531" sldId="263"/>
            <ac:inkMk id="153" creationId="{A61AA71F-EA07-A82F-C599-1046C11D1E0B}"/>
          </ac:inkMkLst>
        </pc:inkChg>
        <pc:inkChg chg="add del mod">
          <ac:chgData name="Puthanmadhom-Narayanan, Susrutha" userId="cb553c6e-cb4a-41b6-8eae-bfe7d75cfb22" providerId="ADAL" clId="{FD3D0BC2-8051-9A45-BEE9-151C9116DD78}" dt="2023-05-14T14:46:16.658" v="13044" actId="478"/>
          <ac:inkMkLst>
            <pc:docMk/>
            <pc:sldMk cId="638168531" sldId="263"/>
            <ac:inkMk id="155" creationId="{913CFFE4-B89F-5A2D-C17E-5DE31B5486EE}"/>
          </ac:inkMkLst>
        </pc:inkChg>
        <pc:inkChg chg="add mod">
          <ac:chgData name="Puthanmadhom-Narayanan, Susrutha" userId="cb553c6e-cb4a-41b6-8eae-bfe7d75cfb22" providerId="ADAL" clId="{FD3D0BC2-8051-9A45-BEE9-151C9116DD78}" dt="2023-05-11T20:30:12.268" v="12576"/>
          <ac:inkMkLst>
            <pc:docMk/>
            <pc:sldMk cId="638168531" sldId="263"/>
            <ac:inkMk id="157" creationId="{414175D1-89D5-5D2A-CECC-856313C470B6}"/>
          </ac:inkMkLst>
        </pc:inkChg>
        <pc:inkChg chg="add mod">
          <ac:chgData name="Puthanmadhom-Narayanan, Susrutha" userId="cb553c6e-cb4a-41b6-8eae-bfe7d75cfb22" providerId="ADAL" clId="{FD3D0BC2-8051-9A45-BEE9-151C9116DD78}" dt="2023-05-11T20:30:19.184" v="12578"/>
          <ac:inkMkLst>
            <pc:docMk/>
            <pc:sldMk cId="638168531" sldId="263"/>
            <ac:inkMk id="159" creationId="{BF8452C6-A6F5-626F-00EF-D2B7B22AD5A0}"/>
          </ac:inkMkLst>
        </pc:inkChg>
        <pc:inkChg chg="add mod">
          <ac:chgData name="Puthanmadhom-Narayanan, Susrutha" userId="cb553c6e-cb4a-41b6-8eae-bfe7d75cfb22" providerId="ADAL" clId="{FD3D0BC2-8051-9A45-BEE9-151C9116DD78}" dt="2023-05-11T20:30:25.991" v="12580"/>
          <ac:inkMkLst>
            <pc:docMk/>
            <pc:sldMk cId="638168531" sldId="263"/>
            <ac:inkMk id="161" creationId="{29DD2E2F-C7DA-34B3-CE07-1DAFC331E6F4}"/>
          </ac:inkMkLst>
        </pc:inkChg>
        <pc:inkChg chg="add mod">
          <ac:chgData name="Puthanmadhom-Narayanan, Susrutha" userId="cb553c6e-cb4a-41b6-8eae-bfe7d75cfb22" providerId="ADAL" clId="{FD3D0BC2-8051-9A45-BEE9-151C9116DD78}" dt="2023-05-11T20:34:14.007" v="12643"/>
          <ac:inkMkLst>
            <pc:docMk/>
            <pc:sldMk cId="638168531" sldId="263"/>
            <ac:inkMk id="163" creationId="{568E8F2B-88A4-6F96-343A-C81D73AFA254}"/>
          </ac:inkMkLst>
        </pc:inkChg>
        <pc:inkChg chg="add mod">
          <ac:chgData name="Puthanmadhom-Narayanan, Susrutha" userId="cb553c6e-cb4a-41b6-8eae-bfe7d75cfb22" providerId="ADAL" clId="{FD3D0BC2-8051-9A45-BEE9-151C9116DD78}" dt="2023-05-11T20:34:14.007" v="12643"/>
          <ac:inkMkLst>
            <pc:docMk/>
            <pc:sldMk cId="638168531" sldId="263"/>
            <ac:inkMk id="166" creationId="{D581ED28-8CDD-A777-D146-C790C7ACCD2A}"/>
          </ac:inkMkLst>
        </pc:inkChg>
        <pc:inkChg chg="add">
          <ac:chgData name="Puthanmadhom-Narayanan, Susrutha" userId="cb553c6e-cb4a-41b6-8eae-bfe7d75cfb22" providerId="ADAL" clId="{FD3D0BC2-8051-9A45-BEE9-151C9116DD78}" dt="2023-05-11T20:30:31.854" v="12583" actId="9405"/>
          <ac:inkMkLst>
            <pc:docMk/>
            <pc:sldMk cId="638168531" sldId="263"/>
            <ac:inkMk id="169" creationId="{E6C8F96D-F2FA-19FD-E436-384E312246AC}"/>
          </ac:inkMkLst>
        </pc:inkChg>
        <pc:inkChg chg="add mod">
          <ac:chgData name="Puthanmadhom-Narayanan, Susrutha" userId="cb553c6e-cb4a-41b6-8eae-bfe7d75cfb22" providerId="ADAL" clId="{FD3D0BC2-8051-9A45-BEE9-151C9116DD78}" dt="2023-05-11T20:30:51.438" v="12586"/>
          <ac:inkMkLst>
            <pc:docMk/>
            <pc:sldMk cId="638168531" sldId="263"/>
            <ac:inkMk id="170" creationId="{63001B04-912F-FCA5-D383-786A4192FC56}"/>
          </ac:inkMkLst>
        </pc:inkChg>
        <pc:inkChg chg="add mod">
          <ac:chgData name="Puthanmadhom-Narayanan, Susrutha" userId="cb553c6e-cb4a-41b6-8eae-bfe7d75cfb22" providerId="ADAL" clId="{FD3D0BC2-8051-9A45-BEE9-151C9116DD78}" dt="2023-05-11T20:30:51.438" v="12586"/>
          <ac:inkMkLst>
            <pc:docMk/>
            <pc:sldMk cId="638168531" sldId="263"/>
            <ac:inkMk id="171" creationId="{70343ACC-E457-D717-FE57-3D56793E5BE5}"/>
          </ac:inkMkLst>
        </pc:inkChg>
        <pc:inkChg chg="add mod">
          <ac:chgData name="Puthanmadhom-Narayanan, Susrutha" userId="cb553c6e-cb4a-41b6-8eae-bfe7d75cfb22" providerId="ADAL" clId="{FD3D0BC2-8051-9A45-BEE9-151C9116DD78}" dt="2023-05-11T20:33:45.823" v="12630"/>
          <ac:inkMkLst>
            <pc:docMk/>
            <pc:sldMk cId="638168531" sldId="263"/>
            <ac:inkMk id="173" creationId="{24A53EAD-13AE-DD09-E506-D1FD14A80620}"/>
          </ac:inkMkLst>
        </pc:inkChg>
        <pc:inkChg chg="add">
          <ac:chgData name="Puthanmadhom-Narayanan, Susrutha" userId="cb553c6e-cb4a-41b6-8eae-bfe7d75cfb22" providerId="ADAL" clId="{FD3D0BC2-8051-9A45-BEE9-151C9116DD78}" dt="2023-05-11T20:31:19.982" v="12589" actId="9405"/>
          <ac:inkMkLst>
            <pc:docMk/>
            <pc:sldMk cId="638168531" sldId="263"/>
            <ac:inkMk id="175" creationId="{8F6024F1-188B-1AAF-A21F-C5C2CAB66FB0}"/>
          </ac:inkMkLst>
        </pc:inkChg>
        <pc:inkChg chg="add">
          <ac:chgData name="Puthanmadhom-Narayanan, Susrutha" userId="cb553c6e-cb4a-41b6-8eae-bfe7d75cfb22" providerId="ADAL" clId="{FD3D0BC2-8051-9A45-BEE9-151C9116DD78}" dt="2023-05-11T20:31:23.758" v="12590" actId="9405"/>
          <ac:inkMkLst>
            <pc:docMk/>
            <pc:sldMk cId="638168531" sldId="263"/>
            <ac:inkMk id="176" creationId="{5A2EF86D-DDAB-9769-B44D-A3ECB0E0C42D}"/>
          </ac:inkMkLst>
        </pc:inkChg>
        <pc:inkChg chg="add">
          <ac:chgData name="Puthanmadhom-Narayanan, Susrutha" userId="cb553c6e-cb4a-41b6-8eae-bfe7d75cfb22" providerId="ADAL" clId="{FD3D0BC2-8051-9A45-BEE9-151C9116DD78}" dt="2023-05-11T20:31:30.606" v="12591" actId="9405"/>
          <ac:inkMkLst>
            <pc:docMk/>
            <pc:sldMk cId="638168531" sldId="263"/>
            <ac:inkMk id="177" creationId="{2E29988C-7BAD-B094-1E93-3DD2BD376338}"/>
          </ac:inkMkLst>
        </pc:inkChg>
        <pc:inkChg chg="add mod">
          <ac:chgData name="Puthanmadhom-Narayanan, Susrutha" userId="cb553c6e-cb4a-41b6-8eae-bfe7d75cfb22" providerId="ADAL" clId="{FD3D0BC2-8051-9A45-BEE9-151C9116DD78}" dt="2023-05-11T20:31:44.141" v="12595"/>
          <ac:inkMkLst>
            <pc:docMk/>
            <pc:sldMk cId="638168531" sldId="263"/>
            <ac:inkMk id="178" creationId="{01DCB590-8ACB-F599-121A-6584555C7940}"/>
          </ac:inkMkLst>
        </pc:inkChg>
        <pc:inkChg chg="add mod">
          <ac:chgData name="Puthanmadhom-Narayanan, Susrutha" userId="cb553c6e-cb4a-41b6-8eae-bfe7d75cfb22" providerId="ADAL" clId="{FD3D0BC2-8051-9A45-BEE9-151C9116DD78}" dt="2023-05-11T20:33:41.748" v="12628"/>
          <ac:inkMkLst>
            <pc:docMk/>
            <pc:sldMk cId="638168531" sldId="263"/>
            <ac:inkMk id="181" creationId="{13F52CF4-70D5-1795-8B87-2607FB79F884}"/>
          </ac:inkMkLst>
        </pc:inkChg>
        <pc:inkChg chg="add mod">
          <ac:chgData name="Puthanmadhom-Narayanan, Susrutha" userId="cb553c6e-cb4a-41b6-8eae-bfe7d75cfb22" providerId="ADAL" clId="{FD3D0BC2-8051-9A45-BEE9-151C9116DD78}" dt="2023-05-11T20:33:41.748" v="12628"/>
          <ac:inkMkLst>
            <pc:docMk/>
            <pc:sldMk cId="638168531" sldId="263"/>
            <ac:inkMk id="183" creationId="{A9C0491A-8276-83B2-4A7B-4ED05E530230}"/>
          </ac:inkMkLst>
        </pc:inkChg>
        <pc:inkChg chg="add mod">
          <ac:chgData name="Puthanmadhom-Narayanan, Susrutha" userId="cb553c6e-cb4a-41b6-8eae-bfe7d75cfb22" providerId="ADAL" clId="{FD3D0BC2-8051-9A45-BEE9-151C9116DD78}" dt="2023-05-11T20:32:05.586" v="12601"/>
          <ac:inkMkLst>
            <pc:docMk/>
            <pc:sldMk cId="638168531" sldId="263"/>
            <ac:inkMk id="185" creationId="{12E72208-F1DC-A9D0-DD39-9EB4B3557AB8}"/>
          </ac:inkMkLst>
        </pc:inkChg>
        <pc:inkChg chg="add mod">
          <ac:chgData name="Puthanmadhom-Narayanan, Susrutha" userId="cb553c6e-cb4a-41b6-8eae-bfe7d75cfb22" providerId="ADAL" clId="{FD3D0BC2-8051-9A45-BEE9-151C9116DD78}" dt="2023-05-11T20:32:08.806" v="12603"/>
          <ac:inkMkLst>
            <pc:docMk/>
            <pc:sldMk cId="638168531" sldId="263"/>
            <ac:inkMk id="187" creationId="{CCBCDBF8-541B-F50E-3589-1AB9B76F86CB}"/>
          </ac:inkMkLst>
        </pc:inkChg>
        <pc:inkChg chg="add mod">
          <ac:chgData name="Puthanmadhom-Narayanan, Susrutha" userId="cb553c6e-cb4a-41b6-8eae-bfe7d75cfb22" providerId="ADAL" clId="{FD3D0BC2-8051-9A45-BEE9-151C9116DD78}" dt="2023-05-11T20:32:12.346" v="12605"/>
          <ac:inkMkLst>
            <pc:docMk/>
            <pc:sldMk cId="638168531" sldId="263"/>
            <ac:inkMk id="190" creationId="{DA1C0287-A2F9-26EC-A2AB-406A5F6C38DC}"/>
          </ac:inkMkLst>
        </pc:inkChg>
        <pc:inkChg chg="add mod">
          <ac:chgData name="Puthanmadhom-Narayanan, Susrutha" userId="cb553c6e-cb4a-41b6-8eae-bfe7d75cfb22" providerId="ADAL" clId="{FD3D0BC2-8051-9A45-BEE9-151C9116DD78}" dt="2023-05-11T20:32:48.656" v="12610"/>
          <ac:inkMkLst>
            <pc:docMk/>
            <pc:sldMk cId="638168531" sldId="263"/>
            <ac:inkMk id="193" creationId="{5FF5B8B2-BA1A-FB40-FAC6-1EA863DA4272}"/>
          </ac:inkMkLst>
        </pc:inkChg>
        <pc:inkChg chg="add">
          <ac:chgData name="Puthanmadhom-Narayanan, Susrutha" userId="cb553c6e-cb4a-41b6-8eae-bfe7d75cfb22" providerId="ADAL" clId="{FD3D0BC2-8051-9A45-BEE9-151C9116DD78}" dt="2023-05-11T20:32:30.876" v="12606" actId="9405"/>
          <ac:inkMkLst>
            <pc:docMk/>
            <pc:sldMk cId="638168531" sldId="263"/>
            <ac:inkMk id="195" creationId="{0F8DC72C-A6CD-6A9C-6EBF-2D12B4E02524}"/>
          </ac:inkMkLst>
        </pc:inkChg>
        <pc:inkChg chg="add">
          <ac:chgData name="Puthanmadhom-Narayanan, Susrutha" userId="cb553c6e-cb4a-41b6-8eae-bfe7d75cfb22" providerId="ADAL" clId="{FD3D0BC2-8051-9A45-BEE9-151C9116DD78}" dt="2023-05-11T20:32:37.087" v="12607" actId="9405"/>
          <ac:inkMkLst>
            <pc:docMk/>
            <pc:sldMk cId="638168531" sldId="263"/>
            <ac:inkMk id="196" creationId="{E8938099-34F1-280B-9A48-2F05D3758AF4}"/>
          </ac:inkMkLst>
        </pc:inkChg>
        <pc:inkChg chg="add">
          <ac:chgData name="Puthanmadhom-Narayanan, Susrutha" userId="cb553c6e-cb4a-41b6-8eae-bfe7d75cfb22" providerId="ADAL" clId="{FD3D0BC2-8051-9A45-BEE9-151C9116DD78}" dt="2023-05-11T20:32:42.536" v="12608" actId="9405"/>
          <ac:inkMkLst>
            <pc:docMk/>
            <pc:sldMk cId="638168531" sldId="263"/>
            <ac:inkMk id="197" creationId="{3C37F3F7-5001-25DC-8755-861140C65D40}"/>
          </ac:inkMkLst>
        </pc:inkChg>
        <pc:inkChg chg="add del mod">
          <ac:chgData name="Puthanmadhom-Narayanan, Susrutha" userId="cb553c6e-cb4a-41b6-8eae-bfe7d75cfb22" providerId="ADAL" clId="{FD3D0BC2-8051-9A45-BEE9-151C9116DD78}" dt="2023-05-11T20:37:22.207" v="12680" actId="478"/>
          <ac:inkMkLst>
            <pc:docMk/>
            <pc:sldMk cId="638168531" sldId="263"/>
            <ac:inkMk id="198" creationId="{FDE4B560-26A6-F90B-9BA2-18C359F51F64}"/>
          </ac:inkMkLst>
        </pc:inkChg>
        <pc:inkChg chg="add mod">
          <ac:chgData name="Puthanmadhom-Narayanan, Susrutha" userId="cb553c6e-cb4a-41b6-8eae-bfe7d75cfb22" providerId="ADAL" clId="{FD3D0BC2-8051-9A45-BEE9-151C9116DD78}" dt="2023-05-11T20:33:41.748" v="12628"/>
          <ac:inkMkLst>
            <pc:docMk/>
            <pc:sldMk cId="638168531" sldId="263"/>
            <ac:inkMk id="200" creationId="{F4893FB7-36E9-7E61-2BA9-FDE7932A9C02}"/>
          </ac:inkMkLst>
        </pc:inkChg>
        <pc:inkChg chg="add mod">
          <ac:chgData name="Puthanmadhom-Narayanan, Susrutha" userId="cb553c6e-cb4a-41b6-8eae-bfe7d75cfb22" providerId="ADAL" clId="{FD3D0BC2-8051-9A45-BEE9-151C9116DD78}" dt="2023-05-11T20:33:41.748" v="12628"/>
          <ac:inkMkLst>
            <pc:docMk/>
            <pc:sldMk cId="638168531" sldId="263"/>
            <ac:inkMk id="202" creationId="{8763BB47-3547-8B4A-98CF-D480944BFCB8}"/>
          </ac:inkMkLst>
        </pc:inkChg>
        <pc:inkChg chg="add mod">
          <ac:chgData name="Puthanmadhom-Narayanan, Susrutha" userId="cb553c6e-cb4a-41b6-8eae-bfe7d75cfb22" providerId="ADAL" clId="{FD3D0BC2-8051-9A45-BEE9-151C9116DD78}" dt="2023-05-11T20:33:41.748" v="12628"/>
          <ac:inkMkLst>
            <pc:docMk/>
            <pc:sldMk cId="638168531" sldId="263"/>
            <ac:inkMk id="209" creationId="{E2E309C6-0063-B238-1489-EF8CE920EAC7}"/>
          </ac:inkMkLst>
        </pc:inkChg>
        <pc:inkChg chg="add mod">
          <ac:chgData name="Puthanmadhom-Narayanan, Susrutha" userId="cb553c6e-cb4a-41b6-8eae-bfe7d75cfb22" providerId="ADAL" clId="{FD3D0BC2-8051-9A45-BEE9-151C9116DD78}" dt="2023-05-11T20:33:41.748" v="12628"/>
          <ac:inkMkLst>
            <pc:docMk/>
            <pc:sldMk cId="638168531" sldId="263"/>
            <ac:inkMk id="211" creationId="{8714D801-2245-BF39-A65D-9D2A621635FB}"/>
          </ac:inkMkLst>
        </pc:inkChg>
        <pc:inkChg chg="add mod">
          <ac:chgData name="Puthanmadhom-Narayanan, Susrutha" userId="cb553c6e-cb4a-41b6-8eae-bfe7d75cfb22" providerId="ADAL" clId="{FD3D0BC2-8051-9A45-BEE9-151C9116DD78}" dt="2023-05-11T20:33:08.943" v="12623"/>
          <ac:inkMkLst>
            <pc:docMk/>
            <pc:sldMk cId="638168531" sldId="263"/>
            <ac:inkMk id="213" creationId="{B4C633C1-1A5A-C00B-DD13-8010BB65D151}"/>
          </ac:inkMkLst>
        </pc:inkChg>
        <pc:inkChg chg="add mod">
          <ac:chgData name="Puthanmadhom-Narayanan, Susrutha" userId="cb553c6e-cb4a-41b6-8eae-bfe7d75cfb22" providerId="ADAL" clId="{FD3D0BC2-8051-9A45-BEE9-151C9116DD78}" dt="2023-05-11T20:33:08.943" v="12623"/>
          <ac:inkMkLst>
            <pc:docMk/>
            <pc:sldMk cId="638168531" sldId="263"/>
            <ac:inkMk id="214" creationId="{A0401A7B-D10D-1FCC-3545-248A49572EAE}"/>
          </ac:inkMkLst>
        </pc:inkChg>
        <pc:inkChg chg="add mod">
          <ac:chgData name="Puthanmadhom-Narayanan, Susrutha" userId="cb553c6e-cb4a-41b6-8eae-bfe7d75cfb22" providerId="ADAL" clId="{FD3D0BC2-8051-9A45-BEE9-151C9116DD78}" dt="2023-05-11T20:33:08.943" v="12623"/>
          <ac:inkMkLst>
            <pc:docMk/>
            <pc:sldMk cId="638168531" sldId="263"/>
            <ac:inkMk id="216" creationId="{94409F85-32FF-C80E-187B-DF146B314201}"/>
          </ac:inkMkLst>
        </pc:inkChg>
        <pc:inkChg chg="add mod">
          <ac:chgData name="Puthanmadhom-Narayanan, Susrutha" userId="cb553c6e-cb4a-41b6-8eae-bfe7d75cfb22" providerId="ADAL" clId="{FD3D0BC2-8051-9A45-BEE9-151C9116DD78}" dt="2023-05-11T20:33:16.200" v="12625"/>
          <ac:inkMkLst>
            <pc:docMk/>
            <pc:sldMk cId="638168531" sldId="263"/>
            <ac:inkMk id="218" creationId="{90551E6C-3616-7C96-9664-50AB4CD3D162}"/>
          </ac:inkMkLst>
        </pc:inkChg>
        <pc:inkChg chg="add">
          <ac:chgData name="Puthanmadhom-Narayanan, Susrutha" userId="cb553c6e-cb4a-41b6-8eae-bfe7d75cfb22" providerId="ADAL" clId="{FD3D0BC2-8051-9A45-BEE9-151C9116DD78}" dt="2023-05-11T20:33:19.957" v="12626" actId="9405"/>
          <ac:inkMkLst>
            <pc:docMk/>
            <pc:sldMk cId="638168531" sldId="263"/>
            <ac:inkMk id="220" creationId="{E7E3DDB7-7DD1-5437-1DAA-C0E1FE0A33E7}"/>
          </ac:inkMkLst>
        </pc:inkChg>
        <pc:inkChg chg="add mod">
          <ac:chgData name="Puthanmadhom-Narayanan, Susrutha" userId="cb553c6e-cb4a-41b6-8eae-bfe7d75cfb22" providerId="ADAL" clId="{FD3D0BC2-8051-9A45-BEE9-151C9116DD78}" dt="2023-05-11T20:33:41.748" v="12628"/>
          <ac:inkMkLst>
            <pc:docMk/>
            <pc:sldMk cId="638168531" sldId="263"/>
            <ac:inkMk id="223" creationId="{B913C451-0053-152C-DB51-AE9012E60E03}"/>
          </ac:inkMkLst>
        </pc:inkChg>
        <pc:inkChg chg="add mod">
          <ac:chgData name="Puthanmadhom-Narayanan, Susrutha" userId="cb553c6e-cb4a-41b6-8eae-bfe7d75cfb22" providerId="ADAL" clId="{FD3D0BC2-8051-9A45-BEE9-151C9116DD78}" dt="2023-05-11T20:33:49.312" v="12632"/>
          <ac:inkMkLst>
            <pc:docMk/>
            <pc:sldMk cId="638168531" sldId="263"/>
            <ac:inkMk id="227" creationId="{2270973C-B434-B901-EFEB-4A6AA1D2E78D}"/>
          </ac:inkMkLst>
        </pc:inkChg>
        <pc:inkChg chg="add mod">
          <ac:chgData name="Puthanmadhom-Narayanan, Susrutha" userId="cb553c6e-cb4a-41b6-8eae-bfe7d75cfb22" providerId="ADAL" clId="{FD3D0BC2-8051-9A45-BEE9-151C9116DD78}" dt="2023-05-11T20:33:56.041" v="12634"/>
          <ac:inkMkLst>
            <pc:docMk/>
            <pc:sldMk cId="638168531" sldId="263"/>
            <ac:inkMk id="236" creationId="{9F2F6DE4-83A2-4367-B0E8-A4CC114C80B7}"/>
          </ac:inkMkLst>
        </pc:inkChg>
        <pc:inkChg chg="add mod">
          <ac:chgData name="Puthanmadhom-Narayanan, Susrutha" userId="cb553c6e-cb4a-41b6-8eae-bfe7d75cfb22" providerId="ADAL" clId="{FD3D0BC2-8051-9A45-BEE9-151C9116DD78}" dt="2023-05-11T20:34:03.251" v="12637"/>
          <ac:inkMkLst>
            <pc:docMk/>
            <pc:sldMk cId="638168531" sldId="263"/>
            <ac:inkMk id="238" creationId="{04FA3E92-2228-C8B7-3ED0-C8EF394ED2CA}"/>
          </ac:inkMkLst>
        </pc:inkChg>
        <pc:inkChg chg="add mod">
          <ac:chgData name="Puthanmadhom-Narayanan, Susrutha" userId="cb553c6e-cb4a-41b6-8eae-bfe7d75cfb22" providerId="ADAL" clId="{FD3D0BC2-8051-9A45-BEE9-151C9116DD78}" dt="2023-05-11T20:34:14.007" v="12643"/>
          <ac:inkMkLst>
            <pc:docMk/>
            <pc:sldMk cId="638168531" sldId="263"/>
            <ac:inkMk id="240" creationId="{7F32C01F-AE16-FCE4-C3A0-75400A51F9B0}"/>
          </ac:inkMkLst>
        </pc:inkChg>
        <pc:inkChg chg="add mod">
          <ac:chgData name="Puthanmadhom-Narayanan, Susrutha" userId="cb553c6e-cb4a-41b6-8eae-bfe7d75cfb22" providerId="ADAL" clId="{FD3D0BC2-8051-9A45-BEE9-151C9116DD78}" dt="2023-05-11T20:34:14.007" v="12643"/>
          <ac:inkMkLst>
            <pc:docMk/>
            <pc:sldMk cId="638168531" sldId="263"/>
            <ac:inkMk id="241" creationId="{71E36DFE-06E2-2986-8218-5AFA5A65450B}"/>
          </ac:inkMkLst>
        </pc:inkChg>
        <pc:inkChg chg="add mod">
          <ac:chgData name="Puthanmadhom-Narayanan, Susrutha" userId="cb553c6e-cb4a-41b6-8eae-bfe7d75cfb22" providerId="ADAL" clId="{FD3D0BC2-8051-9A45-BEE9-151C9116DD78}" dt="2023-05-11T20:34:14.007" v="12643"/>
          <ac:inkMkLst>
            <pc:docMk/>
            <pc:sldMk cId="638168531" sldId="263"/>
            <ac:inkMk id="243" creationId="{2A118AAA-A4DB-EBE7-6C4D-146A87BC8A86}"/>
          </ac:inkMkLst>
        </pc:inkChg>
        <pc:inkChg chg="add mod">
          <ac:chgData name="Puthanmadhom-Narayanan, Susrutha" userId="cb553c6e-cb4a-41b6-8eae-bfe7d75cfb22" providerId="ADAL" clId="{FD3D0BC2-8051-9A45-BEE9-151C9116DD78}" dt="2023-05-11T20:34:14.007" v="12643"/>
          <ac:inkMkLst>
            <pc:docMk/>
            <pc:sldMk cId="638168531" sldId="263"/>
            <ac:inkMk id="245" creationId="{1F142274-BFD5-E06D-904A-9650DB5E7792}"/>
          </ac:inkMkLst>
        </pc:inkChg>
        <pc:inkChg chg="add mod">
          <ac:chgData name="Puthanmadhom-Narayanan, Susrutha" userId="cb553c6e-cb4a-41b6-8eae-bfe7d75cfb22" providerId="ADAL" clId="{FD3D0BC2-8051-9A45-BEE9-151C9116DD78}" dt="2023-05-11T20:34:14.007" v="12643"/>
          <ac:inkMkLst>
            <pc:docMk/>
            <pc:sldMk cId="638168531" sldId="263"/>
            <ac:inkMk id="247" creationId="{6EC5AAF6-66E4-15B6-5EAF-531D381A18B0}"/>
          </ac:inkMkLst>
        </pc:inkChg>
        <pc:inkChg chg="add mod">
          <ac:chgData name="Puthanmadhom-Narayanan, Susrutha" userId="cb553c6e-cb4a-41b6-8eae-bfe7d75cfb22" providerId="ADAL" clId="{FD3D0BC2-8051-9A45-BEE9-151C9116DD78}" dt="2023-05-11T20:34:18.944" v="12645"/>
          <ac:inkMkLst>
            <pc:docMk/>
            <pc:sldMk cId="638168531" sldId="263"/>
            <ac:inkMk id="249" creationId="{3EE078F3-18F1-6F8D-D645-8DF09BC70D79}"/>
          </ac:inkMkLst>
        </pc:inkChg>
        <pc:inkChg chg="add">
          <ac:chgData name="Puthanmadhom-Narayanan, Susrutha" userId="cb553c6e-cb4a-41b6-8eae-bfe7d75cfb22" providerId="ADAL" clId="{FD3D0BC2-8051-9A45-BEE9-151C9116DD78}" dt="2023-05-11T20:34:21.549" v="12646" actId="9405"/>
          <ac:inkMkLst>
            <pc:docMk/>
            <pc:sldMk cId="638168531" sldId="263"/>
            <ac:inkMk id="251" creationId="{2C51C3D4-D508-F7B5-54C4-FBA88E3093EF}"/>
          </ac:inkMkLst>
        </pc:inkChg>
        <pc:cxnChg chg="add del mod">
          <ac:chgData name="Puthanmadhom-Narayanan, Susrutha" userId="cb553c6e-cb4a-41b6-8eae-bfe7d75cfb22" providerId="ADAL" clId="{FD3D0BC2-8051-9A45-BEE9-151C9116DD78}" dt="2023-05-11T20:37:56.235" v="12683" actId="478"/>
          <ac:cxnSpMkLst>
            <pc:docMk/>
            <pc:sldMk cId="638168531" sldId="263"/>
            <ac:cxnSpMk id="253" creationId="{0C6162E2-21D8-A1E7-2E0C-C39392FB62B2}"/>
          </ac:cxnSpMkLst>
        </pc:cxnChg>
        <pc:cxnChg chg="add del mod">
          <ac:chgData name="Puthanmadhom-Narayanan, Susrutha" userId="cb553c6e-cb4a-41b6-8eae-bfe7d75cfb22" providerId="ADAL" clId="{FD3D0BC2-8051-9A45-BEE9-151C9116DD78}" dt="2023-05-11T20:44:46.999" v="12684" actId="478"/>
          <ac:cxnSpMkLst>
            <pc:docMk/>
            <pc:sldMk cId="638168531" sldId="263"/>
            <ac:cxnSpMk id="254" creationId="{E502865F-A9A9-A7D3-34C3-F2D60975CE11}"/>
          </ac:cxnSpMkLst>
        </pc:cxnChg>
      </pc:sldChg>
      <pc:sldChg chg="addSp delSp modSp mod modNotesTx">
        <pc:chgData name="Puthanmadhom-Narayanan, Susrutha" userId="cb553c6e-cb4a-41b6-8eae-bfe7d75cfb22" providerId="ADAL" clId="{FD3D0BC2-8051-9A45-BEE9-151C9116DD78}" dt="2023-05-20T22:35:36.073" v="20772" actId="1076"/>
        <pc:sldMkLst>
          <pc:docMk/>
          <pc:sldMk cId="149289039" sldId="264"/>
        </pc:sldMkLst>
        <pc:spChg chg="mod">
          <ac:chgData name="Puthanmadhom-Narayanan, Susrutha" userId="cb553c6e-cb4a-41b6-8eae-bfe7d75cfb22" providerId="ADAL" clId="{FD3D0BC2-8051-9A45-BEE9-151C9116DD78}" dt="2023-05-20T17:48:04.979" v="17182" actId="255"/>
          <ac:spMkLst>
            <pc:docMk/>
            <pc:sldMk cId="149289039" sldId="264"/>
            <ac:spMk id="2" creationId="{A5D75628-5A69-D143-F556-A4699D2D135A}"/>
          </ac:spMkLst>
        </pc:spChg>
        <pc:spChg chg="mod">
          <ac:chgData name="Puthanmadhom-Narayanan, Susrutha" userId="cb553c6e-cb4a-41b6-8eae-bfe7d75cfb22" providerId="ADAL" clId="{FD3D0BC2-8051-9A45-BEE9-151C9116DD78}" dt="2023-05-20T17:48:04.979" v="17182" actId="255"/>
          <ac:spMkLst>
            <pc:docMk/>
            <pc:sldMk cId="149289039" sldId="264"/>
            <ac:spMk id="3" creationId="{53BB7AA9-2D04-159A-1FB6-ADB1F4DCD155}"/>
          </ac:spMkLst>
        </pc:spChg>
        <pc:spChg chg="del mod">
          <ac:chgData name="Puthanmadhom-Narayanan, Susrutha" userId="cb553c6e-cb4a-41b6-8eae-bfe7d75cfb22" providerId="ADAL" clId="{FD3D0BC2-8051-9A45-BEE9-151C9116DD78}" dt="2023-05-08T01:58:44.748" v="8439" actId="21"/>
          <ac:spMkLst>
            <pc:docMk/>
            <pc:sldMk cId="149289039" sldId="264"/>
            <ac:spMk id="4" creationId="{B3E3B178-C7F9-F4D1-A345-FF0410457ECA}"/>
          </ac:spMkLst>
        </pc:spChg>
        <pc:spChg chg="add mod">
          <ac:chgData name="Puthanmadhom-Narayanan, Susrutha" userId="cb553c6e-cb4a-41b6-8eae-bfe7d75cfb22" providerId="ADAL" clId="{FD3D0BC2-8051-9A45-BEE9-151C9116DD78}" dt="2023-04-29T00:05:07.882" v="5364" actId="20577"/>
          <ac:spMkLst>
            <pc:docMk/>
            <pc:sldMk cId="149289039" sldId="264"/>
            <ac:spMk id="5" creationId="{1B25E2CE-068D-67F8-AD81-3DA1BE629611}"/>
          </ac:spMkLst>
        </pc:spChg>
        <pc:spChg chg="add mod">
          <ac:chgData name="Puthanmadhom-Narayanan, Susrutha" userId="cb553c6e-cb4a-41b6-8eae-bfe7d75cfb22" providerId="ADAL" clId="{FD3D0BC2-8051-9A45-BEE9-151C9116DD78}" dt="2023-05-19T23:10:14.244" v="16140" actId="1076"/>
          <ac:spMkLst>
            <pc:docMk/>
            <pc:sldMk cId="149289039" sldId="264"/>
            <ac:spMk id="6" creationId="{B8FB6E9A-3D43-8C0D-8CAC-A766D3F9459E}"/>
          </ac:spMkLst>
        </pc:spChg>
        <pc:spChg chg="add mod">
          <ac:chgData name="Puthanmadhom-Narayanan, Susrutha" userId="cb553c6e-cb4a-41b6-8eae-bfe7d75cfb22" providerId="ADAL" clId="{FD3D0BC2-8051-9A45-BEE9-151C9116DD78}" dt="2023-05-19T23:10:14.244" v="16140" actId="1076"/>
          <ac:spMkLst>
            <pc:docMk/>
            <pc:sldMk cId="149289039" sldId="264"/>
            <ac:spMk id="7" creationId="{4D0B465D-1B05-0732-F9EF-B4BD7A378363}"/>
          </ac:spMkLst>
        </pc:spChg>
        <pc:spChg chg="mod topLvl">
          <ac:chgData name="Puthanmadhom-Narayanan, Susrutha" userId="cb553c6e-cb4a-41b6-8eae-bfe7d75cfb22" providerId="ADAL" clId="{FD3D0BC2-8051-9A45-BEE9-151C9116DD78}" dt="2023-05-20T17:41:15.573" v="17132" actId="1076"/>
          <ac:spMkLst>
            <pc:docMk/>
            <pc:sldMk cId="149289039" sldId="264"/>
            <ac:spMk id="9" creationId="{FE207C82-7A92-E2D0-093F-A699AF59FCBA}"/>
          </ac:spMkLst>
        </pc:spChg>
        <pc:spChg chg="add mod topLvl">
          <ac:chgData name="Puthanmadhom-Narayanan, Susrutha" userId="cb553c6e-cb4a-41b6-8eae-bfe7d75cfb22" providerId="ADAL" clId="{FD3D0BC2-8051-9A45-BEE9-151C9116DD78}" dt="2023-05-20T17:47:17.434" v="17176" actId="165"/>
          <ac:spMkLst>
            <pc:docMk/>
            <pc:sldMk cId="149289039" sldId="264"/>
            <ac:spMk id="10" creationId="{52A0EC23-A8B7-4A2D-B3D5-827285E511AF}"/>
          </ac:spMkLst>
        </pc:spChg>
        <pc:spChg chg="add mod topLvl">
          <ac:chgData name="Puthanmadhom-Narayanan, Susrutha" userId="cb553c6e-cb4a-41b6-8eae-bfe7d75cfb22" providerId="ADAL" clId="{FD3D0BC2-8051-9A45-BEE9-151C9116DD78}" dt="2023-05-20T17:47:17.434" v="17176" actId="165"/>
          <ac:spMkLst>
            <pc:docMk/>
            <pc:sldMk cId="149289039" sldId="264"/>
            <ac:spMk id="11" creationId="{9EE7B358-21C2-6F38-379B-CDD07A944629}"/>
          </ac:spMkLst>
        </pc:spChg>
        <pc:spChg chg="add mod topLvl">
          <ac:chgData name="Puthanmadhom-Narayanan, Susrutha" userId="cb553c6e-cb4a-41b6-8eae-bfe7d75cfb22" providerId="ADAL" clId="{FD3D0BC2-8051-9A45-BEE9-151C9116DD78}" dt="2023-05-20T17:47:17.434" v="17176" actId="165"/>
          <ac:spMkLst>
            <pc:docMk/>
            <pc:sldMk cId="149289039" sldId="264"/>
            <ac:spMk id="12" creationId="{E8C88F50-3827-FC5E-4BD8-733166F9A591}"/>
          </ac:spMkLst>
        </pc:spChg>
        <pc:spChg chg="add mod topLvl">
          <ac:chgData name="Puthanmadhom-Narayanan, Susrutha" userId="cb553c6e-cb4a-41b6-8eae-bfe7d75cfb22" providerId="ADAL" clId="{FD3D0BC2-8051-9A45-BEE9-151C9116DD78}" dt="2023-05-20T17:47:17.434" v="17176" actId="165"/>
          <ac:spMkLst>
            <pc:docMk/>
            <pc:sldMk cId="149289039" sldId="264"/>
            <ac:spMk id="13" creationId="{5E90081B-3E8C-8FB6-F017-136860F628CD}"/>
          </ac:spMkLst>
        </pc:spChg>
        <pc:spChg chg="add mod topLvl">
          <ac:chgData name="Puthanmadhom-Narayanan, Susrutha" userId="cb553c6e-cb4a-41b6-8eae-bfe7d75cfb22" providerId="ADAL" clId="{FD3D0BC2-8051-9A45-BEE9-151C9116DD78}" dt="2023-05-20T17:47:17.434" v="17176" actId="165"/>
          <ac:spMkLst>
            <pc:docMk/>
            <pc:sldMk cId="149289039" sldId="264"/>
            <ac:spMk id="14" creationId="{AE42D729-8382-91AB-A6A9-A25AA1A7F00F}"/>
          </ac:spMkLst>
        </pc:spChg>
        <pc:spChg chg="add mod topLvl">
          <ac:chgData name="Puthanmadhom-Narayanan, Susrutha" userId="cb553c6e-cb4a-41b6-8eae-bfe7d75cfb22" providerId="ADAL" clId="{FD3D0BC2-8051-9A45-BEE9-151C9116DD78}" dt="2023-05-20T17:47:17.434" v="17176" actId="165"/>
          <ac:spMkLst>
            <pc:docMk/>
            <pc:sldMk cId="149289039" sldId="264"/>
            <ac:spMk id="15" creationId="{3FC1F27E-1C99-69D5-4791-640711E9CF5C}"/>
          </ac:spMkLst>
        </pc:spChg>
        <pc:spChg chg="add mod topLvl">
          <ac:chgData name="Puthanmadhom-Narayanan, Susrutha" userId="cb553c6e-cb4a-41b6-8eae-bfe7d75cfb22" providerId="ADAL" clId="{FD3D0BC2-8051-9A45-BEE9-151C9116DD78}" dt="2023-05-20T17:47:17.434" v="17176" actId="165"/>
          <ac:spMkLst>
            <pc:docMk/>
            <pc:sldMk cId="149289039" sldId="264"/>
            <ac:spMk id="16" creationId="{FFDC27F7-2559-1493-9A8E-B77F27BDC90F}"/>
          </ac:spMkLst>
        </pc:spChg>
        <pc:spChg chg="add mod topLvl">
          <ac:chgData name="Puthanmadhom-Narayanan, Susrutha" userId="cb553c6e-cb4a-41b6-8eae-bfe7d75cfb22" providerId="ADAL" clId="{FD3D0BC2-8051-9A45-BEE9-151C9116DD78}" dt="2023-05-20T17:47:17.434" v="17176" actId="165"/>
          <ac:spMkLst>
            <pc:docMk/>
            <pc:sldMk cId="149289039" sldId="264"/>
            <ac:spMk id="17" creationId="{8908FC84-8D66-7A78-668F-D01DA2330572}"/>
          </ac:spMkLst>
        </pc:spChg>
        <pc:spChg chg="add mod topLvl">
          <ac:chgData name="Puthanmadhom-Narayanan, Susrutha" userId="cb553c6e-cb4a-41b6-8eae-bfe7d75cfb22" providerId="ADAL" clId="{FD3D0BC2-8051-9A45-BEE9-151C9116DD78}" dt="2023-05-20T17:47:17.434" v="17176" actId="165"/>
          <ac:spMkLst>
            <pc:docMk/>
            <pc:sldMk cId="149289039" sldId="264"/>
            <ac:spMk id="18" creationId="{738FF893-8553-B738-DE25-63EF2DCCC745}"/>
          </ac:spMkLst>
        </pc:spChg>
        <pc:spChg chg="add mod topLvl">
          <ac:chgData name="Puthanmadhom-Narayanan, Susrutha" userId="cb553c6e-cb4a-41b6-8eae-bfe7d75cfb22" providerId="ADAL" clId="{FD3D0BC2-8051-9A45-BEE9-151C9116DD78}" dt="2023-05-20T17:47:17.434" v="17176" actId="165"/>
          <ac:spMkLst>
            <pc:docMk/>
            <pc:sldMk cId="149289039" sldId="264"/>
            <ac:spMk id="19" creationId="{84C04103-1B18-8452-77D4-CD87348A0043}"/>
          </ac:spMkLst>
        </pc:spChg>
        <pc:spChg chg="add mod topLvl">
          <ac:chgData name="Puthanmadhom-Narayanan, Susrutha" userId="cb553c6e-cb4a-41b6-8eae-bfe7d75cfb22" providerId="ADAL" clId="{FD3D0BC2-8051-9A45-BEE9-151C9116DD78}" dt="2023-05-20T22:35:03.660" v="20764" actId="1076"/>
          <ac:spMkLst>
            <pc:docMk/>
            <pc:sldMk cId="149289039" sldId="264"/>
            <ac:spMk id="20" creationId="{7EA78CC9-C6D1-A478-3AE8-639B61799805}"/>
          </ac:spMkLst>
        </pc:spChg>
        <pc:spChg chg="add mod topLvl">
          <ac:chgData name="Puthanmadhom-Narayanan, Susrutha" userId="cb553c6e-cb4a-41b6-8eae-bfe7d75cfb22" providerId="ADAL" clId="{FD3D0BC2-8051-9A45-BEE9-151C9116DD78}" dt="2023-05-20T17:47:17.434" v="17176" actId="165"/>
          <ac:spMkLst>
            <pc:docMk/>
            <pc:sldMk cId="149289039" sldId="264"/>
            <ac:spMk id="21" creationId="{EFDD3CD9-2E79-9791-D103-CC08BD4C1AEA}"/>
          </ac:spMkLst>
        </pc:spChg>
        <pc:spChg chg="add mod">
          <ac:chgData name="Puthanmadhom-Narayanan, Susrutha" userId="cb553c6e-cb4a-41b6-8eae-bfe7d75cfb22" providerId="ADAL" clId="{FD3D0BC2-8051-9A45-BEE9-151C9116DD78}" dt="2023-05-20T17:47:03.640" v="17173" actId="1076"/>
          <ac:spMkLst>
            <pc:docMk/>
            <pc:sldMk cId="149289039" sldId="264"/>
            <ac:spMk id="22" creationId="{ED82CF7E-962D-524F-94F4-1D41AA4C0DCC}"/>
          </ac:spMkLst>
        </pc:spChg>
        <pc:spChg chg="add mod topLvl">
          <ac:chgData name="Puthanmadhom-Narayanan, Susrutha" userId="cb553c6e-cb4a-41b6-8eae-bfe7d75cfb22" providerId="ADAL" clId="{FD3D0BC2-8051-9A45-BEE9-151C9116DD78}" dt="2023-05-20T17:47:17.434" v="17176" actId="165"/>
          <ac:spMkLst>
            <pc:docMk/>
            <pc:sldMk cId="149289039" sldId="264"/>
            <ac:spMk id="23" creationId="{FB69A754-F7B9-B39C-A14A-90AB6BA06AA2}"/>
          </ac:spMkLst>
        </pc:spChg>
        <pc:spChg chg="mod">
          <ac:chgData name="Puthanmadhom-Narayanan, Susrutha" userId="cb553c6e-cb4a-41b6-8eae-bfe7d75cfb22" providerId="ADAL" clId="{FD3D0BC2-8051-9A45-BEE9-151C9116DD78}" dt="2023-03-24T01:04:31.947" v="811" actId="20577"/>
          <ac:spMkLst>
            <pc:docMk/>
            <pc:sldMk cId="149289039" sldId="264"/>
            <ac:spMk id="24" creationId="{77C31554-949A-CA2E-3780-AC253B35F3BB}"/>
          </ac:spMkLst>
        </pc:spChg>
        <pc:spChg chg="add mod topLvl">
          <ac:chgData name="Puthanmadhom-Narayanan, Susrutha" userId="cb553c6e-cb4a-41b6-8eae-bfe7d75cfb22" providerId="ADAL" clId="{FD3D0BC2-8051-9A45-BEE9-151C9116DD78}" dt="2023-05-20T17:48:04.979" v="17182" actId="255"/>
          <ac:spMkLst>
            <pc:docMk/>
            <pc:sldMk cId="149289039" sldId="264"/>
            <ac:spMk id="24" creationId="{9EEB83C8-4D1A-9554-6D3D-23DE71AE5AE7}"/>
          </ac:spMkLst>
        </pc:spChg>
        <pc:spChg chg="add mod topLvl">
          <ac:chgData name="Puthanmadhom-Narayanan, Susrutha" userId="cb553c6e-cb4a-41b6-8eae-bfe7d75cfb22" providerId="ADAL" clId="{FD3D0BC2-8051-9A45-BEE9-151C9116DD78}" dt="2023-05-20T17:47:17.434" v="17176" actId="165"/>
          <ac:spMkLst>
            <pc:docMk/>
            <pc:sldMk cId="149289039" sldId="264"/>
            <ac:spMk id="26" creationId="{1C5A8898-F23A-6472-768C-51900170EA1F}"/>
          </ac:spMkLst>
        </pc:spChg>
        <pc:spChg chg="add del mod">
          <ac:chgData name="Puthanmadhom-Narayanan, Susrutha" userId="cb553c6e-cb4a-41b6-8eae-bfe7d75cfb22" providerId="ADAL" clId="{FD3D0BC2-8051-9A45-BEE9-151C9116DD78}" dt="2023-05-16T03:24:34.180" v="15626" actId="21"/>
          <ac:spMkLst>
            <pc:docMk/>
            <pc:sldMk cId="149289039" sldId="264"/>
            <ac:spMk id="27" creationId="{B2A912D9-3AD5-D9C5-CDE6-4556C71668CF}"/>
          </ac:spMkLst>
        </pc:spChg>
        <pc:spChg chg="add mod topLvl">
          <ac:chgData name="Puthanmadhom-Narayanan, Susrutha" userId="cb553c6e-cb4a-41b6-8eae-bfe7d75cfb22" providerId="ADAL" clId="{FD3D0BC2-8051-9A45-BEE9-151C9116DD78}" dt="2023-05-20T17:47:17.434" v="17176" actId="165"/>
          <ac:spMkLst>
            <pc:docMk/>
            <pc:sldMk cId="149289039" sldId="264"/>
            <ac:spMk id="28" creationId="{26FFD3E0-E06C-EC82-5269-D303CE2F298C}"/>
          </ac:spMkLst>
        </pc:spChg>
        <pc:spChg chg="add del mod">
          <ac:chgData name="Puthanmadhom-Narayanan, Susrutha" userId="cb553c6e-cb4a-41b6-8eae-bfe7d75cfb22" providerId="ADAL" clId="{FD3D0BC2-8051-9A45-BEE9-151C9116DD78}" dt="2023-05-16T03:24:34.180" v="15626" actId="21"/>
          <ac:spMkLst>
            <pc:docMk/>
            <pc:sldMk cId="149289039" sldId="264"/>
            <ac:spMk id="28" creationId="{BF4D0482-CE37-D105-B5B0-D4FA02264532}"/>
          </ac:spMkLst>
        </pc:spChg>
        <pc:spChg chg="add del mod">
          <ac:chgData name="Puthanmadhom-Narayanan, Susrutha" userId="cb553c6e-cb4a-41b6-8eae-bfe7d75cfb22" providerId="ADAL" clId="{FD3D0BC2-8051-9A45-BEE9-151C9116DD78}" dt="2023-05-16T03:24:34.180" v="15626" actId="21"/>
          <ac:spMkLst>
            <pc:docMk/>
            <pc:sldMk cId="149289039" sldId="264"/>
            <ac:spMk id="29" creationId="{6E0D9590-BB57-8840-8A50-62DEB89D08E5}"/>
          </ac:spMkLst>
        </pc:spChg>
        <pc:spChg chg="add del mod">
          <ac:chgData name="Puthanmadhom-Narayanan, Susrutha" userId="cb553c6e-cb4a-41b6-8eae-bfe7d75cfb22" providerId="ADAL" clId="{FD3D0BC2-8051-9A45-BEE9-151C9116DD78}" dt="2023-05-19T21:57:33.333" v="15863" actId="21"/>
          <ac:spMkLst>
            <pc:docMk/>
            <pc:sldMk cId="149289039" sldId="264"/>
            <ac:spMk id="29" creationId="{9CACEB02-3C08-42DB-64B2-EA8E558FBBC6}"/>
          </ac:spMkLst>
        </pc:spChg>
        <pc:spChg chg="add del mod">
          <ac:chgData name="Puthanmadhom-Narayanan, Susrutha" userId="cb553c6e-cb4a-41b6-8eae-bfe7d75cfb22" providerId="ADAL" clId="{FD3D0BC2-8051-9A45-BEE9-151C9116DD78}" dt="2023-05-19T21:57:33.333" v="15863" actId="21"/>
          <ac:spMkLst>
            <pc:docMk/>
            <pc:sldMk cId="149289039" sldId="264"/>
            <ac:spMk id="30" creationId="{1191591D-A8B4-ED10-ED6F-B79CC6BC5262}"/>
          </ac:spMkLst>
        </pc:spChg>
        <pc:spChg chg="add del mod">
          <ac:chgData name="Puthanmadhom-Narayanan, Susrutha" userId="cb553c6e-cb4a-41b6-8eae-bfe7d75cfb22" providerId="ADAL" clId="{FD3D0BC2-8051-9A45-BEE9-151C9116DD78}" dt="2023-05-16T03:24:34.180" v="15626" actId="21"/>
          <ac:spMkLst>
            <pc:docMk/>
            <pc:sldMk cId="149289039" sldId="264"/>
            <ac:spMk id="30" creationId="{434C137E-14B5-EA25-C070-3A36A200390E}"/>
          </ac:spMkLst>
        </pc:spChg>
        <pc:spChg chg="add del mod">
          <ac:chgData name="Puthanmadhom-Narayanan, Susrutha" userId="cb553c6e-cb4a-41b6-8eae-bfe7d75cfb22" providerId="ADAL" clId="{FD3D0BC2-8051-9A45-BEE9-151C9116DD78}" dt="2023-05-19T21:57:33.333" v="15863" actId="21"/>
          <ac:spMkLst>
            <pc:docMk/>
            <pc:sldMk cId="149289039" sldId="264"/>
            <ac:spMk id="31" creationId="{E459C1D3-6BBB-0C80-ED93-CCABF9099BB1}"/>
          </ac:spMkLst>
        </pc:spChg>
        <pc:spChg chg="add del mod">
          <ac:chgData name="Puthanmadhom-Narayanan, Susrutha" userId="cb553c6e-cb4a-41b6-8eae-bfe7d75cfb22" providerId="ADAL" clId="{FD3D0BC2-8051-9A45-BEE9-151C9116DD78}" dt="2023-05-16T03:24:34.180" v="15626" actId="21"/>
          <ac:spMkLst>
            <pc:docMk/>
            <pc:sldMk cId="149289039" sldId="264"/>
            <ac:spMk id="31" creationId="{EDB07706-3C2F-3D0C-C48B-F1BC5F85EEEB}"/>
          </ac:spMkLst>
        </pc:spChg>
        <pc:spChg chg="add del mod">
          <ac:chgData name="Puthanmadhom-Narayanan, Susrutha" userId="cb553c6e-cb4a-41b6-8eae-bfe7d75cfb22" providerId="ADAL" clId="{FD3D0BC2-8051-9A45-BEE9-151C9116DD78}" dt="2023-05-19T21:57:33.333" v="15863" actId="21"/>
          <ac:spMkLst>
            <pc:docMk/>
            <pc:sldMk cId="149289039" sldId="264"/>
            <ac:spMk id="32" creationId="{D761170F-C9CC-BCDB-FFA3-4419DC082D28}"/>
          </ac:spMkLst>
        </pc:spChg>
        <pc:spChg chg="add del mod">
          <ac:chgData name="Puthanmadhom-Narayanan, Susrutha" userId="cb553c6e-cb4a-41b6-8eae-bfe7d75cfb22" providerId="ADAL" clId="{FD3D0BC2-8051-9A45-BEE9-151C9116DD78}" dt="2023-05-19T21:57:33.333" v="15863" actId="21"/>
          <ac:spMkLst>
            <pc:docMk/>
            <pc:sldMk cId="149289039" sldId="264"/>
            <ac:spMk id="33" creationId="{F4F81A05-ACB3-B4B6-D27B-A4BC1BD89BEE}"/>
          </ac:spMkLst>
        </pc:spChg>
        <pc:spChg chg="add del mod">
          <ac:chgData name="Puthanmadhom-Narayanan, Susrutha" userId="cb553c6e-cb4a-41b6-8eae-bfe7d75cfb22" providerId="ADAL" clId="{FD3D0BC2-8051-9A45-BEE9-151C9116DD78}" dt="2023-05-19T21:57:33.333" v="15863" actId="21"/>
          <ac:spMkLst>
            <pc:docMk/>
            <pc:sldMk cId="149289039" sldId="264"/>
            <ac:spMk id="34" creationId="{0876E47D-D0F0-7DA4-9D05-B43B690D1301}"/>
          </ac:spMkLst>
        </pc:spChg>
        <pc:spChg chg="add del mod">
          <ac:chgData name="Puthanmadhom-Narayanan, Susrutha" userId="cb553c6e-cb4a-41b6-8eae-bfe7d75cfb22" providerId="ADAL" clId="{FD3D0BC2-8051-9A45-BEE9-151C9116DD78}" dt="2023-05-19T21:57:33.333" v="15863" actId="21"/>
          <ac:spMkLst>
            <pc:docMk/>
            <pc:sldMk cId="149289039" sldId="264"/>
            <ac:spMk id="35" creationId="{377F25B4-DFE8-E9F5-DD5D-503367605A18}"/>
          </ac:spMkLst>
        </pc:spChg>
        <pc:spChg chg="add del mod">
          <ac:chgData name="Puthanmadhom-Narayanan, Susrutha" userId="cb553c6e-cb4a-41b6-8eae-bfe7d75cfb22" providerId="ADAL" clId="{FD3D0BC2-8051-9A45-BEE9-151C9116DD78}" dt="2023-05-19T21:57:33.333" v="15863" actId="21"/>
          <ac:spMkLst>
            <pc:docMk/>
            <pc:sldMk cId="149289039" sldId="264"/>
            <ac:spMk id="36" creationId="{7F636DE7-6FDF-4F5C-7534-E5A2597AC541}"/>
          </ac:spMkLst>
        </pc:spChg>
        <pc:spChg chg="add del mod">
          <ac:chgData name="Puthanmadhom-Narayanan, Susrutha" userId="cb553c6e-cb4a-41b6-8eae-bfe7d75cfb22" providerId="ADAL" clId="{FD3D0BC2-8051-9A45-BEE9-151C9116DD78}" dt="2023-05-19T21:57:33.333" v="15863" actId="21"/>
          <ac:spMkLst>
            <pc:docMk/>
            <pc:sldMk cId="149289039" sldId="264"/>
            <ac:spMk id="37" creationId="{A597739B-AF12-6BDC-0D95-8450E78CD8CF}"/>
          </ac:spMkLst>
        </pc:spChg>
        <pc:spChg chg="add del mod">
          <ac:chgData name="Puthanmadhom-Narayanan, Susrutha" userId="cb553c6e-cb4a-41b6-8eae-bfe7d75cfb22" providerId="ADAL" clId="{FD3D0BC2-8051-9A45-BEE9-151C9116DD78}" dt="2023-05-19T21:57:33.333" v="15863" actId="21"/>
          <ac:spMkLst>
            <pc:docMk/>
            <pc:sldMk cId="149289039" sldId="264"/>
            <ac:spMk id="38" creationId="{3B16B012-A1CC-D60B-D53A-31CD61CF9922}"/>
          </ac:spMkLst>
        </pc:spChg>
        <pc:spChg chg="add del mod">
          <ac:chgData name="Puthanmadhom-Narayanan, Susrutha" userId="cb553c6e-cb4a-41b6-8eae-bfe7d75cfb22" providerId="ADAL" clId="{FD3D0BC2-8051-9A45-BEE9-151C9116DD78}" dt="2023-05-19T21:57:33.333" v="15863" actId="21"/>
          <ac:spMkLst>
            <pc:docMk/>
            <pc:sldMk cId="149289039" sldId="264"/>
            <ac:spMk id="39" creationId="{17E0341C-1254-4F2A-15DE-05653A9CD69F}"/>
          </ac:spMkLst>
        </pc:spChg>
        <pc:spChg chg="add del mod">
          <ac:chgData name="Puthanmadhom-Narayanan, Susrutha" userId="cb553c6e-cb4a-41b6-8eae-bfe7d75cfb22" providerId="ADAL" clId="{FD3D0BC2-8051-9A45-BEE9-151C9116DD78}" dt="2023-05-19T21:57:33.333" v="15863" actId="21"/>
          <ac:spMkLst>
            <pc:docMk/>
            <pc:sldMk cId="149289039" sldId="264"/>
            <ac:spMk id="40" creationId="{62AD62ED-4FE6-687C-41E7-252074BB5428}"/>
          </ac:spMkLst>
        </pc:spChg>
        <pc:spChg chg="add mod">
          <ac:chgData name="Puthanmadhom-Narayanan, Susrutha" userId="cb553c6e-cb4a-41b6-8eae-bfe7d75cfb22" providerId="ADAL" clId="{FD3D0BC2-8051-9A45-BEE9-151C9116DD78}" dt="2023-05-20T22:35:13.532" v="20766" actId="1076"/>
          <ac:spMkLst>
            <pc:docMk/>
            <pc:sldMk cId="149289039" sldId="264"/>
            <ac:spMk id="42" creationId="{DF90849B-EDCF-16B5-595F-8A620F33CAAA}"/>
          </ac:spMkLst>
        </pc:spChg>
        <pc:spChg chg="add mod">
          <ac:chgData name="Puthanmadhom-Narayanan, Susrutha" userId="cb553c6e-cb4a-41b6-8eae-bfe7d75cfb22" providerId="ADAL" clId="{FD3D0BC2-8051-9A45-BEE9-151C9116DD78}" dt="2023-05-19T23:12:15.422" v="16154" actId="14100"/>
          <ac:spMkLst>
            <pc:docMk/>
            <pc:sldMk cId="149289039" sldId="264"/>
            <ac:spMk id="43" creationId="{092ECA80-C776-BC66-509E-A75F2828A528}"/>
          </ac:spMkLst>
        </pc:spChg>
        <pc:spChg chg="add mod">
          <ac:chgData name="Puthanmadhom-Narayanan, Susrutha" userId="cb553c6e-cb4a-41b6-8eae-bfe7d75cfb22" providerId="ADAL" clId="{FD3D0BC2-8051-9A45-BEE9-151C9116DD78}" dt="2023-05-15T21:30:20.778" v="14807" actId="1076"/>
          <ac:spMkLst>
            <pc:docMk/>
            <pc:sldMk cId="149289039" sldId="264"/>
            <ac:spMk id="44" creationId="{8666FD99-61D0-3727-A05A-6CD102EA7EE8}"/>
          </ac:spMkLst>
        </pc:spChg>
        <pc:spChg chg="add del mod">
          <ac:chgData name="Puthanmadhom-Narayanan, Susrutha" userId="cb553c6e-cb4a-41b6-8eae-bfe7d75cfb22" providerId="ADAL" clId="{FD3D0BC2-8051-9A45-BEE9-151C9116DD78}" dt="2023-05-08T03:51:41.934" v="9486" actId="21"/>
          <ac:spMkLst>
            <pc:docMk/>
            <pc:sldMk cId="149289039" sldId="264"/>
            <ac:spMk id="44" creationId="{F12A5C0B-1266-A1D5-0CC7-9D3C06AF915C}"/>
          </ac:spMkLst>
        </pc:spChg>
        <pc:spChg chg="add mod">
          <ac:chgData name="Puthanmadhom-Narayanan, Susrutha" userId="cb553c6e-cb4a-41b6-8eae-bfe7d75cfb22" providerId="ADAL" clId="{FD3D0BC2-8051-9A45-BEE9-151C9116DD78}" dt="2023-05-15T21:14:51.086" v="14614" actId="120"/>
          <ac:spMkLst>
            <pc:docMk/>
            <pc:sldMk cId="149289039" sldId="264"/>
            <ac:spMk id="45" creationId="{F42C2D6E-9040-4D94-67A5-1153FC47956B}"/>
          </ac:spMkLst>
        </pc:spChg>
        <pc:spChg chg="add del mod">
          <ac:chgData name="Puthanmadhom-Narayanan, Susrutha" userId="cb553c6e-cb4a-41b6-8eae-bfe7d75cfb22" providerId="ADAL" clId="{FD3D0BC2-8051-9A45-BEE9-151C9116DD78}" dt="2023-05-08T03:51:53.388" v="9491" actId="21"/>
          <ac:spMkLst>
            <pc:docMk/>
            <pc:sldMk cId="149289039" sldId="264"/>
            <ac:spMk id="45" creationId="{FF9692A7-1C71-9519-DB74-D8CCF4A3C5A6}"/>
          </ac:spMkLst>
        </pc:spChg>
        <pc:spChg chg="add del mod">
          <ac:chgData name="Puthanmadhom-Narayanan, Susrutha" userId="cb553c6e-cb4a-41b6-8eae-bfe7d75cfb22" providerId="ADAL" clId="{FD3D0BC2-8051-9A45-BEE9-151C9116DD78}" dt="2023-05-16T03:30:42.893" v="15706" actId="478"/>
          <ac:spMkLst>
            <pc:docMk/>
            <pc:sldMk cId="149289039" sldId="264"/>
            <ac:spMk id="46" creationId="{EFC0EFFE-D76F-7173-AE4D-1395931D8A96}"/>
          </ac:spMkLst>
        </pc:spChg>
        <pc:spChg chg="add mod">
          <ac:chgData name="Puthanmadhom-Narayanan, Susrutha" userId="cb553c6e-cb4a-41b6-8eae-bfe7d75cfb22" providerId="ADAL" clId="{FD3D0BC2-8051-9A45-BEE9-151C9116DD78}" dt="2023-05-19T23:12:19.349" v="16155" actId="14100"/>
          <ac:spMkLst>
            <pc:docMk/>
            <pc:sldMk cId="149289039" sldId="264"/>
            <ac:spMk id="46" creationId="{F4A208D1-CCD6-8D06-09DF-98F5AF857AD5}"/>
          </ac:spMkLst>
        </pc:spChg>
        <pc:spChg chg="add del mod">
          <ac:chgData name="Puthanmadhom-Narayanan, Susrutha" userId="cb553c6e-cb4a-41b6-8eae-bfe7d75cfb22" providerId="ADAL" clId="{FD3D0BC2-8051-9A45-BEE9-151C9116DD78}" dt="2023-05-19T21:56:31.833" v="15857" actId="21"/>
          <ac:spMkLst>
            <pc:docMk/>
            <pc:sldMk cId="149289039" sldId="264"/>
            <ac:spMk id="47" creationId="{598AF195-F0C4-E29B-C949-E3EA3B2C6E14}"/>
          </ac:spMkLst>
        </pc:spChg>
        <pc:spChg chg="add mod">
          <ac:chgData name="Puthanmadhom-Narayanan, Susrutha" userId="cb553c6e-cb4a-41b6-8eae-bfe7d75cfb22" providerId="ADAL" clId="{FD3D0BC2-8051-9A45-BEE9-151C9116DD78}" dt="2023-05-19T23:12:22.245" v="16156" actId="14100"/>
          <ac:spMkLst>
            <pc:docMk/>
            <pc:sldMk cId="149289039" sldId="264"/>
            <ac:spMk id="48" creationId="{925B9064-8CD6-CAD7-1D31-C5EC0ED8B321}"/>
          </ac:spMkLst>
        </pc:spChg>
        <pc:spChg chg="add mod">
          <ac:chgData name="Puthanmadhom-Narayanan, Susrutha" userId="cb553c6e-cb4a-41b6-8eae-bfe7d75cfb22" providerId="ADAL" clId="{FD3D0BC2-8051-9A45-BEE9-151C9116DD78}" dt="2023-05-15T21:18:26.739" v="14636" actId="1076"/>
          <ac:spMkLst>
            <pc:docMk/>
            <pc:sldMk cId="149289039" sldId="264"/>
            <ac:spMk id="49" creationId="{71905F51-DFEB-79C0-70B0-D035441A23FE}"/>
          </ac:spMkLst>
        </pc:spChg>
        <pc:spChg chg="add mod">
          <ac:chgData name="Puthanmadhom-Narayanan, Susrutha" userId="cb553c6e-cb4a-41b6-8eae-bfe7d75cfb22" providerId="ADAL" clId="{FD3D0BC2-8051-9A45-BEE9-151C9116DD78}" dt="2023-05-19T23:12:43.524" v="16159" actId="1076"/>
          <ac:spMkLst>
            <pc:docMk/>
            <pc:sldMk cId="149289039" sldId="264"/>
            <ac:spMk id="50" creationId="{D87A1F4E-82F0-8CF1-1CF5-151333F1EE11}"/>
          </ac:spMkLst>
        </pc:spChg>
        <pc:spChg chg="add mod">
          <ac:chgData name="Puthanmadhom-Narayanan, Susrutha" userId="cb553c6e-cb4a-41b6-8eae-bfe7d75cfb22" providerId="ADAL" clId="{FD3D0BC2-8051-9A45-BEE9-151C9116DD78}" dt="2023-05-19T23:12:31.167" v="16158" actId="14100"/>
          <ac:spMkLst>
            <pc:docMk/>
            <pc:sldMk cId="149289039" sldId="264"/>
            <ac:spMk id="51" creationId="{13FDFB75-AEEC-ABD4-46EE-0DE00B6DBAA2}"/>
          </ac:spMkLst>
        </pc:spChg>
        <pc:spChg chg="add mod">
          <ac:chgData name="Puthanmadhom-Narayanan, Susrutha" userId="cb553c6e-cb4a-41b6-8eae-bfe7d75cfb22" providerId="ADAL" clId="{FD3D0BC2-8051-9A45-BEE9-151C9116DD78}" dt="2023-05-19T23:10:14.244" v="16140" actId="1076"/>
          <ac:spMkLst>
            <pc:docMk/>
            <pc:sldMk cId="149289039" sldId="264"/>
            <ac:spMk id="52" creationId="{36D4BB12-EA59-ACA8-1ED4-4D4EA4E9FE5A}"/>
          </ac:spMkLst>
        </pc:spChg>
        <pc:spChg chg="add del mod">
          <ac:chgData name="Puthanmadhom-Narayanan, Susrutha" userId="cb553c6e-cb4a-41b6-8eae-bfe7d75cfb22" providerId="ADAL" clId="{FD3D0BC2-8051-9A45-BEE9-151C9116DD78}" dt="2023-05-19T21:56:31.833" v="15857" actId="21"/>
          <ac:spMkLst>
            <pc:docMk/>
            <pc:sldMk cId="149289039" sldId="264"/>
            <ac:spMk id="53" creationId="{CC24E15E-0B62-2B35-3EAF-AC3E84BB8825}"/>
          </ac:spMkLst>
        </pc:spChg>
        <pc:spChg chg="add mod">
          <ac:chgData name="Puthanmadhom-Narayanan, Susrutha" userId="cb553c6e-cb4a-41b6-8eae-bfe7d75cfb22" providerId="ADAL" clId="{FD3D0BC2-8051-9A45-BEE9-151C9116DD78}" dt="2023-05-19T23:10:14.244" v="16140" actId="1076"/>
          <ac:spMkLst>
            <pc:docMk/>
            <pc:sldMk cId="149289039" sldId="264"/>
            <ac:spMk id="54" creationId="{443B7FD9-B405-9017-7B57-94DCA6983EDC}"/>
          </ac:spMkLst>
        </pc:spChg>
        <pc:spChg chg="add mod">
          <ac:chgData name="Puthanmadhom-Narayanan, Susrutha" userId="cb553c6e-cb4a-41b6-8eae-bfe7d75cfb22" providerId="ADAL" clId="{FD3D0BC2-8051-9A45-BEE9-151C9116DD78}" dt="2023-05-19T23:12:11.322" v="16153" actId="1076"/>
          <ac:spMkLst>
            <pc:docMk/>
            <pc:sldMk cId="149289039" sldId="264"/>
            <ac:spMk id="55" creationId="{6E816580-E9FF-3E06-4498-EEF3E7D9EADF}"/>
          </ac:spMkLst>
        </pc:spChg>
        <pc:spChg chg="add mod">
          <ac:chgData name="Puthanmadhom-Narayanan, Susrutha" userId="cb553c6e-cb4a-41b6-8eae-bfe7d75cfb22" providerId="ADAL" clId="{FD3D0BC2-8051-9A45-BEE9-151C9116DD78}" dt="2023-05-19T23:11:58.559" v="16151" actId="14100"/>
          <ac:spMkLst>
            <pc:docMk/>
            <pc:sldMk cId="149289039" sldId="264"/>
            <ac:spMk id="56" creationId="{56EB523F-02E6-5CDE-BBD7-2FEBF3665BC0}"/>
          </ac:spMkLst>
        </pc:spChg>
        <pc:spChg chg="add del mod">
          <ac:chgData name="Puthanmadhom-Narayanan, Susrutha" userId="cb553c6e-cb4a-41b6-8eae-bfe7d75cfb22" providerId="ADAL" clId="{FD3D0BC2-8051-9A45-BEE9-151C9116DD78}" dt="2023-05-19T21:56:31.833" v="15857" actId="21"/>
          <ac:spMkLst>
            <pc:docMk/>
            <pc:sldMk cId="149289039" sldId="264"/>
            <ac:spMk id="57" creationId="{BA4DAD2A-C3DB-9A3A-906A-D4138655F2F6}"/>
          </ac:spMkLst>
        </pc:spChg>
        <pc:spChg chg="add del mod">
          <ac:chgData name="Puthanmadhom-Narayanan, Susrutha" userId="cb553c6e-cb4a-41b6-8eae-bfe7d75cfb22" providerId="ADAL" clId="{FD3D0BC2-8051-9A45-BEE9-151C9116DD78}" dt="2023-05-19T21:56:31.833" v="15857" actId="21"/>
          <ac:spMkLst>
            <pc:docMk/>
            <pc:sldMk cId="149289039" sldId="264"/>
            <ac:spMk id="58" creationId="{E4BA866E-5CE9-AB11-0D1A-0CE7C1102D02}"/>
          </ac:spMkLst>
        </pc:spChg>
        <pc:spChg chg="add del mod">
          <ac:chgData name="Puthanmadhom-Narayanan, Susrutha" userId="cb553c6e-cb4a-41b6-8eae-bfe7d75cfb22" providerId="ADAL" clId="{FD3D0BC2-8051-9A45-BEE9-151C9116DD78}" dt="2023-05-19T21:56:31.833" v="15857" actId="21"/>
          <ac:spMkLst>
            <pc:docMk/>
            <pc:sldMk cId="149289039" sldId="264"/>
            <ac:spMk id="59" creationId="{28DC067A-74AE-8925-7BF3-4641C1C642CC}"/>
          </ac:spMkLst>
        </pc:spChg>
        <pc:spChg chg="add del mod">
          <ac:chgData name="Puthanmadhom-Narayanan, Susrutha" userId="cb553c6e-cb4a-41b6-8eae-bfe7d75cfb22" providerId="ADAL" clId="{FD3D0BC2-8051-9A45-BEE9-151C9116DD78}" dt="2023-05-19T21:56:31.833" v="15857" actId="21"/>
          <ac:spMkLst>
            <pc:docMk/>
            <pc:sldMk cId="149289039" sldId="264"/>
            <ac:spMk id="60" creationId="{557AE4DE-B916-ADD7-F373-3452781C2BA6}"/>
          </ac:spMkLst>
        </pc:spChg>
        <pc:spChg chg="add mod">
          <ac:chgData name="Puthanmadhom-Narayanan, Susrutha" userId="cb553c6e-cb4a-41b6-8eae-bfe7d75cfb22" providerId="ADAL" clId="{FD3D0BC2-8051-9A45-BEE9-151C9116DD78}" dt="2023-05-15T20:55:23.971" v="14468" actId="1076"/>
          <ac:spMkLst>
            <pc:docMk/>
            <pc:sldMk cId="149289039" sldId="264"/>
            <ac:spMk id="66" creationId="{F6B24DC6-53F1-FDB4-29AE-25A15225E09A}"/>
          </ac:spMkLst>
        </pc:spChg>
        <pc:spChg chg="add mod">
          <ac:chgData name="Puthanmadhom-Narayanan, Susrutha" userId="cb553c6e-cb4a-41b6-8eae-bfe7d75cfb22" providerId="ADAL" clId="{FD3D0BC2-8051-9A45-BEE9-151C9116DD78}" dt="2023-05-19T23:11:54.966" v="16150" actId="14100"/>
          <ac:spMkLst>
            <pc:docMk/>
            <pc:sldMk cId="149289039" sldId="264"/>
            <ac:spMk id="67" creationId="{7B726A62-629E-4F07-9577-F9B1473F6B5B}"/>
          </ac:spMkLst>
        </pc:spChg>
        <pc:spChg chg="add mod">
          <ac:chgData name="Puthanmadhom-Narayanan, Susrutha" userId="cb553c6e-cb4a-41b6-8eae-bfe7d75cfb22" providerId="ADAL" clId="{FD3D0BC2-8051-9A45-BEE9-151C9116DD78}" dt="2023-05-19T23:10:14.244" v="16140" actId="1076"/>
          <ac:spMkLst>
            <pc:docMk/>
            <pc:sldMk cId="149289039" sldId="264"/>
            <ac:spMk id="69" creationId="{7525B256-ABB9-278C-B9B5-C6EAB53AE1BC}"/>
          </ac:spMkLst>
        </pc:spChg>
        <pc:spChg chg="add mod">
          <ac:chgData name="Puthanmadhom-Narayanan, Susrutha" userId="cb553c6e-cb4a-41b6-8eae-bfe7d75cfb22" providerId="ADAL" clId="{FD3D0BC2-8051-9A45-BEE9-151C9116DD78}" dt="2023-05-19T23:10:14.244" v="16140" actId="1076"/>
          <ac:spMkLst>
            <pc:docMk/>
            <pc:sldMk cId="149289039" sldId="264"/>
            <ac:spMk id="71" creationId="{BEC02B51-6808-0B46-4DE7-A81D6F25B4EB}"/>
          </ac:spMkLst>
        </pc:spChg>
        <pc:spChg chg="mod">
          <ac:chgData name="Puthanmadhom-Narayanan, Susrutha" userId="cb553c6e-cb4a-41b6-8eae-bfe7d75cfb22" providerId="ADAL" clId="{FD3D0BC2-8051-9A45-BEE9-151C9116DD78}" dt="2023-05-16T00:52:23.460" v="15246" actId="2085"/>
          <ac:spMkLst>
            <pc:docMk/>
            <pc:sldMk cId="149289039" sldId="264"/>
            <ac:spMk id="75" creationId="{8CF232A1-5E71-A5A4-0B13-837C8B8BFB15}"/>
          </ac:spMkLst>
        </pc:spChg>
        <pc:spChg chg="del mod">
          <ac:chgData name="Puthanmadhom-Narayanan, Susrutha" userId="cb553c6e-cb4a-41b6-8eae-bfe7d75cfb22" providerId="ADAL" clId="{FD3D0BC2-8051-9A45-BEE9-151C9116DD78}" dt="2023-05-15T21:39:33.413" v="14864" actId="21"/>
          <ac:spMkLst>
            <pc:docMk/>
            <pc:sldMk cId="149289039" sldId="264"/>
            <ac:spMk id="76" creationId="{33657DBC-9300-96D2-F8CC-458D5C4C78A0}"/>
          </ac:spMkLst>
        </pc:spChg>
        <pc:spChg chg="mod">
          <ac:chgData name="Puthanmadhom-Narayanan, Susrutha" userId="cb553c6e-cb4a-41b6-8eae-bfe7d75cfb22" providerId="ADAL" clId="{FD3D0BC2-8051-9A45-BEE9-151C9116DD78}" dt="2023-05-15T21:55:23.415" v="15005" actId="1076"/>
          <ac:spMkLst>
            <pc:docMk/>
            <pc:sldMk cId="149289039" sldId="264"/>
            <ac:spMk id="77" creationId="{16C12D62-8529-F29E-B358-A672FC3BDAD0}"/>
          </ac:spMkLst>
        </pc:spChg>
        <pc:spChg chg="add mod">
          <ac:chgData name="Puthanmadhom-Narayanan, Susrutha" userId="cb553c6e-cb4a-41b6-8eae-bfe7d75cfb22" providerId="ADAL" clId="{FD3D0BC2-8051-9A45-BEE9-151C9116DD78}" dt="2023-05-19T23:10:14.244" v="16140" actId="1076"/>
          <ac:spMkLst>
            <pc:docMk/>
            <pc:sldMk cId="149289039" sldId="264"/>
            <ac:spMk id="78" creationId="{20908E91-F99C-DB99-867C-274CBD7F326A}"/>
          </ac:spMkLst>
        </pc:spChg>
        <pc:spChg chg="del mod">
          <ac:chgData name="Puthanmadhom-Narayanan, Susrutha" userId="cb553c6e-cb4a-41b6-8eae-bfe7d75cfb22" providerId="ADAL" clId="{FD3D0BC2-8051-9A45-BEE9-151C9116DD78}" dt="2023-05-16T00:50:52.309" v="15237" actId="21"/>
          <ac:spMkLst>
            <pc:docMk/>
            <pc:sldMk cId="149289039" sldId="264"/>
            <ac:spMk id="78" creationId="{F65650B8-837D-1268-ACFB-68A4C30C1605}"/>
          </ac:spMkLst>
        </pc:spChg>
        <pc:spChg chg="add mod">
          <ac:chgData name="Puthanmadhom-Narayanan, Susrutha" userId="cb553c6e-cb4a-41b6-8eae-bfe7d75cfb22" providerId="ADAL" clId="{FD3D0BC2-8051-9A45-BEE9-151C9116DD78}" dt="2023-05-15T21:19:58.317" v="14673" actId="1076"/>
          <ac:spMkLst>
            <pc:docMk/>
            <pc:sldMk cId="149289039" sldId="264"/>
            <ac:spMk id="80" creationId="{7DFF3ECA-1761-B304-955E-22B26BDAE81B}"/>
          </ac:spMkLst>
        </pc:spChg>
        <pc:spChg chg="add del mod">
          <ac:chgData name="Puthanmadhom-Narayanan, Susrutha" userId="cb553c6e-cb4a-41b6-8eae-bfe7d75cfb22" providerId="ADAL" clId="{FD3D0BC2-8051-9A45-BEE9-151C9116DD78}" dt="2023-05-19T21:56:07.936" v="15852" actId="478"/>
          <ac:spMkLst>
            <pc:docMk/>
            <pc:sldMk cId="149289039" sldId="264"/>
            <ac:spMk id="86" creationId="{1023D382-E56A-4459-A1A1-FBBF1AA7DD83}"/>
          </ac:spMkLst>
        </pc:spChg>
        <pc:spChg chg="add mod">
          <ac:chgData name="Puthanmadhom-Narayanan, Susrutha" userId="cb553c6e-cb4a-41b6-8eae-bfe7d75cfb22" providerId="ADAL" clId="{FD3D0BC2-8051-9A45-BEE9-151C9116DD78}" dt="2023-05-19T23:10:14.244" v="16140" actId="1076"/>
          <ac:spMkLst>
            <pc:docMk/>
            <pc:sldMk cId="149289039" sldId="264"/>
            <ac:spMk id="87" creationId="{0358FFDC-0913-3CAF-0004-31D49DB79E6A}"/>
          </ac:spMkLst>
        </pc:spChg>
        <pc:spChg chg="add del mod">
          <ac:chgData name="Puthanmadhom-Narayanan, Susrutha" userId="cb553c6e-cb4a-41b6-8eae-bfe7d75cfb22" providerId="ADAL" clId="{FD3D0BC2-8051-9A45-BEE9-151C9116DD78}" dt="2023-05-16T03:28:22.890" v="15680" actId="478"/>
          <ac:spMkLst>
            <pc:docMk/>
            <pc:sldMk cId="149289039" sldId="264"/>
            <ac:spMk id="87" creationId="{D55A52B0-196C-1B7E-C478-F18E1D8DCD25}"/>
          </ac:spMkLst>
        </pc:spChg>
        <pc:spChg chg="add mod">
          <ac:chgData name="Puthanmadhom-Narayanan, Susrutha" userId="cb553c6e-cb4a-41b6-8eae-bfe7d75cfb22" providerId="ADAL" clId="{FD3D0BC2-8051-9A45-BEE9-151C9116DD78}" dt="2023-05-19T23:15:19.526" v="16173" actId="1076"/>
          <ac:spMkLst>
            <pc:docMk/>
            <pc:sldMk cId="149289039" sldId="264"/>
            <ac:spMk id="88" creationId="{F958F98B-6BC7-AD15-C7CC-DFAD84A68728}"/>
          </ac:spMkLst>
        </pc:spChg>
        <pc:spChg chg="add del mod">
          <ac:chgData name="Puthanmadhom-Narayanan, Susrutha" userId="cb553c6e-cb4a-41b6-8eae-bfe7d75cfb22" providerId="ADAL" clId="{FD3D0BC2-8051-9A45-BEE9-151C9116DD78}" dt="2023-05-19T22:15:17.799" v="15980" actId="21"/>
          <ac:spMkLst>
            <pc:docMk/>
            <pc:sldMk cId="149289039" sldId="264"/>
            <ac:spMk id="89" creationId="{36344AD0-8561-2071-8CD1-CAFDCF0B353C}"/>
          </ac:spMkLst>
        </pc:spChg>
        <pc:spChg chg="add del mod">
          <ac:chgData name="Puthanmadhom-Narayanan, Susrutha" userId="cb553c6e-cb4a-41b6-8eae-bfe7d75cfb22" providerId="ADAL" clId="{FD3D0BC2-8051-9A45-BEE9-151C9116DD78}" dt="2023-05-19T22:15:17.799" v="15980" actId="21"/>
          <ac:spMkLst>
            <pc:docMk/>
            <pc:sldMk cId="149289039" sldId="264"/>
            <ac:spMk id="90" creationId="{88AD2240-6A5B-AC1F-501E-634E77A274CC}"/>
          </ac:spMkLst>
        </pc:spChg>
        <pc:spChg chg="add del mod">
          <ac:chgData name="Puthanmadhom-Narayanan, Susrutha" userId="cb553c6e-cb4a-41b6-8eae-bfe7d75cfb22" providerId="ADAL" clId="{FD3D0BC2-8051-9A45-BEE9-151C9116DD78}" dt="2023-05-19T22:19:28.516" v="16015" actId="478"/>
          <ac:spMkLst>
            <pc:docMk/>
            <pc:sldMk cId="149289039" sldId="264"/>
            <ac:spMk id="91" creationId="{A44D36DF-31B2-220C-61CA-C2DB7A1B8153}"/>
          </ac:spMkLst>
        </pc:spChg>
        <pc:spChg chg="add del mod">
          <ac:chgData name="Puthanmadhom-Narayanan, Susrutha" userId="cb553c6e-cb4a-41b6-8eae-bfe7d75cfb22" providerId="ADAL" clId="{FD3D0BC2-8051-9A45-BEE9-151C9116DD78}" dt="2023-05-19T22:19:25.733" v="16014" actId="478"/>
          <ac:spMkLst>
            <pc:docMk/>
            <pc:sldMk cId="149289039" sldId="264"/>
            <ac:spMk id="92" creationId="{B000B9BA-F0A3-276D-3F4F-837F2ABC1FA3}"/>
          </ac:spMkLst>
        </pc:spChg>
        <pc:spChg chg="add mod">
          <ac:chgData name="Puthanmadhom-Narayanan, Susrutha" userId="cb553c6e-cb4a-41b6-8eae-bfe7d75cfb22" providerId="ADAL" clId="{FD3D0BC2-8051-9A45-BEE9-151C9116DD78}" dt="2023-05-19T23:10:14.244" v="16140" actId="1076"/>
          <ac:spMkLst>
            <pc:docMk/>
            <pc:sldMk cId="149289039" sldId="264"/>
            <ac:spMk id="93" creationId="{C804F5C7-5538-E58D-447A-0897D237B31C}"/>
          </ac:spMkLst>
        </pc:spChg>
        <pc:spChg chg="add mod">
          <ac:chgData name="Puthanmadhom-Narayanan, Susrutha" userId="cb553c6e-cb4a-41b6-8eae-bfe7d75cfb22" providerId="ADAL" clId="{FD3D0BC2-8051-9A45-BEE9-151C9116DD78}" dt="2023-05-19T23:10:14.244" v="16140" actId="1076"/>
          <ac:spMkLst>
            <pc:docMk/>
            <pc:sldMk cId="149289039" sldId="264"/>
            <ac:spMk id="94" creationId="{7603B427-2D52-D636-3453-093766E47A74}"/>
          </ac:spMkLst>
        </pc:spChg>
        <pc:spChg chg="add del mod">
          <ac:chgData name="Puthanmadhom-Narayanan, Susrutha" userId="cb553c6e-cb4a-41b6-8eae-bfe7d75cfb22" providerId="ADAL" clId="{FD3D0BC2-8051-9A45-BEE9-151C9116DD78}" dt="2023-05-19T22:15:17.799" v="15980" actId="21"/>
          <ac:spMkLst>
            <pc:docMk/>
            <pc:sldMk cId="149289039" sldId="264"/>
            <ac:spMk id="95" creationId="{6E64729D-CB07-2D8B-CEAD-B855E8BD26A9}"/>
          </ac:spMkLst>
        </pc:spChg>
        <pc:spChg chg="add del mod">
          <ac:chgData name="Puthanmadhom-Narayanan, Susrutha" userId="cb553c6e-cb4a-41b6-8eae-bfe7d75cfb22" providerId="ADAL" clId="{FD3D0BC2-8051-9A45-BEE9-151C9116DD78}" dt="2023-05-19T22:15:12.763" v="15979" actId="478"/>
          <ac:spMkLst>
            <pc:docMk/>
            <pc:sldMk cId="149289039" sldId="264"/>
            <ac:spMk id="97" creationId="{F140B437-96C8-DBE6-633C-63CCDDBBB3CC}"/>
          </ac:spMkLst>
        </pc:spChg>
        <pc:spChg chg="add mod">
          <ac:chgData name="Puthanmadhom-Narayanan, Susrutha" userId="cb553c6e-cb4a-41b6-8eae-bfe7d75cfb22" providerId="ADAL" clId="{FD3D0BC2-8051-9A45-BEE9-151C9116DD78}" dt="2023-05-19T23:10:14.244" v="16140" actId="1076"/>
          <ac:spMkLst>
            <pc:docMk/>
            <pc:sldMk cId="149289039" sldId="264"/>
            <ac:spMk id="98" creationId="{9A1799AF-B9A1-CBFE-58D5-9997994F1565}"/>
          </ac:spMkLst>
        </pc:spChg>
        <pc:spChg chg="mod">
          <ac:chgData name="Puthanmadhom-Narayanan, Susrutha" userId="cb553c6e-cb4a-41b6-8eae-bfe7d75cfb22" providerId="ADAL" clId="{FD3D0BC2-8051-9A45-BEE9-151C9116DD78}" dt="2023-05-16T01:15:24.232" v="15356" actId="14100"/>
          <ac:spMkLst>
            <pc:docMk/>
            <pc:sldMk cId="149289039" sldId="264"/>
            <ac:spMk id="98" creationId="{D99D0212-DCB2-35D0-4425-1488FE622428}"/>
          </ac:spMkLst>
        </pc:spChg>
        <pc:spChg chg="add mod">
          <ac:chgData name="Puthanmadhom-Narayanan, Susrutha" userId="cb553c6e-cb4a-41b6-8eae-bfe7d75cfb22" providerId="ADAL" clId="{FD3D0BC2-8051-9A45-BEE9-151C9116DD78}" dt="2023-05-19T23:10:14.244" v="16140" actId="1076"/>
          <ac:spMkLst>
            <pc:docMk/>
            <pc:sldMk cId="149289039" sldId="264"/>
            <ac:spMk id="99" creationId="{628FDA2D-148B-3517-9C7B-0DF10585650A}"/>
          </ac:spMkLst>
        </pc:spChg>
        <pc:spChg chg="add mod">
          <ac:chgData name="Puthanmadhom-Narayanan, Susrutha" userId="cb553c6e-cb4a-41b6-8eae-bfe7d75cfb22" providerId="ADAL" clId="{FD3D0BC2-8051-9A45-BEE9-151C9116DD78}" dt="2023-05-19T23:10:14.244" v="16140" actId="1076"/>
          <ac:spMkLst>
            <pc:docMk/>
            <pc:sldMk cId="149289039" sldId="264"/>
            <ac:spMk id="100" creationId="{53D4A6AD-C76A-6BEA-7083-C226F2171C1E}"/>
          </ac:spMkLst>
        </pc:spChg>
        <pc:spChg chg="add mod">
          <ac:chgData name="Puthanmadhom-Narayanan, Susrutha" userId="cb553c6e-cb4a-41b6-8eae-bfe7d75cfb22" providerId="ADAL" clId="{FD3D0BC2-8051-9A45-BEE9-151C9116DD78}" dt="2023-05-19T23:10:14.244" v="16140" actId="1076"/>
          <ac:spMkLst>
            <pc:docMk/>
            <pc:sldMk cId="149289039" sldId="264"/>
            <ac:spMk id="101" creationId="{5DE6B548-C025-8925-D7EA-242CA0C59434}"/>
          </ac:spMkLst>
        </pc:spChg>
        <pc:spChg chg="add mod">
          <ac:chgData name="Puthanmadhom-Narayanan, Susrutha" userId="cb553c6e-cb4a-41b6-8eae-bfe7d75cfb22" providerId="ADAL" clId="{FD3D0BC2-8051-9A45-BEE9-151C9116DD78}" dt="2023-05-19T23:10:14.244" v="16140" actId="1076"/>
          <ac:spMkLst>
            <pc:docMk/>
            <pc:sldMk cId="149289039" sldId="264"/>
            <ac:spMk id="102" creationId="{57606343-C9EC-9628-4BAD-7810A879C1AA}"/>
          </ac:spMkLst>
        </pc:spChg>
        <pc:spChg chg="add mod">
          <ac:chgData name="Puthanmadhom-Narayanan, Susrutha" userId="cb553c6e-cb4a-41b6-8eae-bfe7d75cfb22" providerId="ADAL" clId="{FD3D0BC2-8051-9A45-BEE9-151C9116DD78}" dt="2023-05-20T22:35:36.073" v="20772" actId="1076"/>
          <ac:spMkLst>
            <pc:docMk/>
            <pc:sldMk cId="149289039" sldId="264"/>
            <ac:spMk id="103" creationId="{1E7FD085-9DA3-43D2-3816-7233728C8B30}"/>
          </ac:spMkLst>
        </pc:spChg>
        <pc:spChg chg="add del mod">
          <ac:chgData name="Puthanmadhom-Narayanan, Susrutha" userId="cb553c6e-cb4a-41b6-8eae-bfe7d75cfb22" providerId="ADAL" clId="{FD3D0BC2-8051-9A45-BEE9-151C9116DD78}" dt="2023-05-19T22:15:17.799" v="15980" actId="21"/>
          <ac:spMkLst>
            <pc:docMk/>
            <pc:sldMk cId="149289039" sldId="264"/>
            <ac:spMk id="104" creationId="{104D8CA5-33C6-25FE-C5A1-818D929F66F0}"/>
          </ac:spMkLst>
        </pc:spChg>
        <pc:spChg chg="add mod">
          <ac:chgData name="Puthanmadhom-Narayanan, Susrutha" userId="cb553c6e-cb4a-41b6-8eae-bfe7d75cfb22" providerId="ADAL" clId="{FD3D0BC2-8051-9A45-BEE9-151C9116DD78}" dt="2023-05-19T23:10:14.244" v="16140" actId="1076"/>
          <ac:spMkLst>
            <pc:docMk/>
            <pc:sldMk cId="149289039" sldId="264"/>
            <ac:spMk id="105" creationId="{B809AD8E-8B0F-A80D-9B37-DBD9D0AE465E}"/>
          </ac:spMkLst>
        </pc:spChg>
        <pc:spChg chg="add mod">
          <ac:chgData name="Puthanmadhom-Narayanan, Susrutha" userId="cb553c6e-cb4a-41b6-8eae-bfe7d75cfb22" providerId="ADAL" clId="{FD3D0BC2-8051-9A45-BEE9-151C9116DD78}" dt="2023-05-19T23:10:14.244" v="16140" actId="1076"/>
          <ac:spMkLst>
            <pc:docMk/>
            <pc:sldMk cId="149289039" sldId="264"/>
            <ac:spMk id="106" creationId="{83A2B10E-BC39-36D9-DC49-97632075E1F2}"/>
          </ac:spMkLst>
        </pc:spChg>
        <pc:spChg chg="add del mod">
          <ac:chgData name="Puthanmadhom-Narayanan, Susrutha" userId="cb553c6e-cb4a-41b6-8eae-bfe7d75cfb22" providerId="ADAL" clId="{FD3D0BC2-8051-9A45-BEE9-151C9116DD78}" dt="2023-05-19T22:15:17.799" v="15980" actId="21"/>
          <ac:spMkLst>
            <pc:docMk/>
            <pc:sldMk cId="149289039" sldId="264"/>
            <ac:spMk id="107" creationId="{F7DD084A-5570-1E89-D194-296F0669FDC5}"/>
          </ac:spMkLst>
        </pc:spChg>
        <pc:spChg chg="add del mod">
          <ac:chgData name="Puthanmadhom-Narayanan, Susrutha" userId="cb553c6e-cb4a-41b6-8eae-bfe7d75cfb22" providerId="ADAL" clId="{FD3D0BC2-8051-9A45-BEE9-151C9116DD78}" dt="2023-05-19T22:15:17.799" v="15980" actId="21"/>
          <ac:spMkLst>
            <pc:docMk/>
            <pc:sldMk cId="149289039" sldId="264"/>
            <ac:spMk id="108" creationId="{B17838EB-8E00-5DD9-1CA8-952BB65989CE}"/>
          </ac:spMkLst>
        </pc:spChg>
        <pc:spChg chg="add mod">
          <ac:chgData name="Puthanmadhom-Narayanan, Susrutha" userId="cb553c6e-cb4a-41b6-8eae-bfe7d75cfb22" providerId="ADAL" clId="{FD3D0BC2-8051-9A45-BEE9-151C9116DD78}" dt="2023-05-15T21:18:47.190" v="14640" actId="1076"/>
          <ac:spMkLst>
            <pc:docMk/>
            <pc:sldMk cId="149289039" sldId="264"/>
            <ac:spMk id="118" creationId="{75DEACE0-F25B-625D-C3B2-68BF22B470D3}"/>
          </ac:spMkLst>
        </pc:spChg>
        <pc:spChg chg="add del mod">
          <ac:chgData name="Puthanmadhom-Narayanan, Susrutha" userId="cb553c6e-cb4a-41b6-8eae-bfe7d75cfb22" providerId="ADAL" clId="{FD3D0BC2-8051-9A45-BEE9-151C9116DD78}" dt="2023-05-19T21:56:14.827" v="15854" actId="478"/>
          <ac:spMkLst>
            <pc:docMk/>
            <pc:sldMk cId="149289039" sldId="264"/>
            <ac:spMk id="122" creationId="{5C3D22FF-A61D-4DCF-0B3F-71902D27B5C3}"/>
          </ac:spMkLst>
        </pc:spChg>
        <pc:spChg chg="add del mod">
          <ac:chgData name="Puthanmadhom-Narayanan, Susrutha" userId="cb553c6e-cb4a-41b6-8eae-bfe7d75cfb22" providerId="ADAL" clId="{FD3D0BC2-8051-9A45-BEE9-151C9116DD78}" dt="2023-05-19T22:14:33.264" v="15971" actId="478"/>
          <ac:spMkLst>
            <pc:docMk/>
            <pc:sldMk cId="149289039" sldId="264"/>
            <ac:spMk id="123" creationId="{EC741341-657D-6EFE-D45A-BC809977C807}"/>
          </ac:spMkLst>
        </pc:spChg>
        <pc:spChg chg="add mod">
          <ac:chgData name="Puthanmadhom-Narayanan, Susrutha" userId="cb553c6e-cb4a-41b6-8eae-bfe7d75cfb22" providerId="ADAL" clId="{FD3D0BC2-8051-9A45-BEE9-151C9116DD78}" dt="2023-05-19T23:10:14.244" v="16140" actId="1076"/>
          <ac:spMkLst>
            <pc:docMk/>
            <pc:sldMk cId="149289039" sldId="264"/>
            <ac:spMk id="124" creationId="{3DC355A6-0B92-0C8B-D3A5-FA0FCDA2FFAE}"/>
          </ac:spMkLst>
        </pc:spChg>
        <pc:spChg chg="add del mod">
          <ac:chgData name="Puthanmadhom-Narayanan, Susrutha" userId="cb553c6e-cb4a-41b6-8eae-bfe7d75cfb22" providerId="ADAL" clId="{FD3D0BC2-8051-9A45-BEE9-151C9116DD78}" dt="2023-05-16T03:24:34.180" v="15626" actId="21"/>
          <ac:spMkLst>
            <pc:docMk/>
            <pc:sldMk cId="149289039" sldId="264"/>
            <ac:spMk id="124" creationId="{88FD9BED-9917-0E16-F249-4B9626EEA31C}"/>
          </ac:spMkLst>
        </pc:spChg>
        <pc:spChg chg="add mod">
          <ac:chgData name="Puthanmadhom-Narayanan, Susrutha" userId="cb553c6e-cb4a-41b6-8eae-bfe7d75cfb22" providerId="ADAL" clId="{FD3D0BC2-8051-9A45-BEE9-151C9116DD78}" dt="2023-05-19T23:10:14.244" v="16140" actId="1076"/>
          <ac:spMkLst>
            <pc:docMk/>
            <pc:sldMk cId="149289039" sldId="264"/>
            <ac:spMk id="125" creationId="{200387D3-C15D-FAD4-7B15-7E98B6EC3D5E}"/>
          </ac:spMkLst>
        </pc:spChg>
        <pc:spChg chg="add del mod">
          <ac:chgData name="Puthanmadhom-Narayanan, Susrutha" userId="cb553c6e-cb4a-41b6-8eae-bfe7d75cfb22" providerId="ADAL" clId="{FD3D0BC2-8051-9A45-BEE9-151C9116DD78}" dt="2023-05-16T03:24:34.180" v="15626" actId="21"/>
          <ac:spMkLst>
            <pc:docMk/>
            <pc:sldMk cId="149289039" sldId="264"/>
            <ac:spMk id="125" creationId="{81A4B14E-A37D-490C-7E71-DE8946660BB6}"/>
          </ac:spMkLst>
        </pc:spChg>
        <pc:spChg chg="add mod">
          <ac:chgData name="Puthanmadhom-Narayanan, Susrutha" userId="cb553c6e-cb4a-41b6-8eae-bfe7d75cfb22" providerId="ADAL" clId="{FD3D0BC2-8051-9A45-BEE9-151C9116DD78}" dt="2023-05-19T23:10:14.244" v="16140" actId="1076"/>
          <ac:spMkLst>
            <pc:docMk/>
            <pc:sldMk cId="149289039" sldId="264"/>
            <ac:spMk id="126" creationId="{7605E55D-7EB4-AB41-9284-809647F25A81}"/>
          </ac:spMkLst>
        </pc:spChg>
        <pc:spChg chg="add del mod">
          <ac:chgData name="Puthanmadhom-Narayanan, Susrutha" userId="cb553c6e-cb4a-41b6-8eae-bfe7d75cfb22" providerId="ADAL" clId="{FD3D0BC2-8051-9A45-BEE9-151C9116DD78}" dt="2023-05-16T03:24:34.180" v="15626" actId="21"/>
          <ac:spMkLst>
            <pc:docMk/>
            <pc:sldMk cId="149289039" sldId="264"/>
            <ac:spMk id="126" creationId="{E4F5CFDB-CB1E-0EF4-74B9-D6E0C68DD065}"/>
          </ac:spMkLst>
        </pc:spChg>
        <pc:spChg chg="add del mod">
          <ac:chgData name="Puthanmadhom-Narayanan, Susrutha" userId="cb553c6e-cb4a-41b6-8eae-bfe7d75cfb22" providerId="ADAL" clId="{FD3D0BC2-8051-9A45-BEE9-151C9116DD78}" dt="2023-05-16T03:24:34.180" v="15626" actId="21"/>
          <ac:spMkLst>
            <pc:docMk/>
            <pc:sldMk cId="149289039" sldId="264"/>
            <ac:spMk id="127" creationId="{4DFBD3E5-AE9F-12EA-0167-2F4B48CDE4AC}"/>
          </ac:spMkLst>
        </pc:spChg>
        <pc:spChg chg="add mod">
          <ac:chgData name="Puthanmadhom-Narayanan, Susrutha" userId="cb553c6e-cb4a-41b6-8eae-bfe7d75cfb22" providerId="ADAL" clId="{FD3D0BC2-8051-9A45-BEE9-151C9116DD78}" dt="2023-05-19T23:10:14.244" v="16140" actId="1076"/>
          <ac:spMkLst>
            <pc:docMk/>
            <pc:sldMk cId="149289039" sldId="264"/>
            <ac:spMk id="127" creationId="{E11A33D7-0129-72F8-09C6-018D9A553CE6}"/>
          </ac:spMkLst>
        </pc:spChg>
        <pc:spChg chg="add mod">
          <ac:chgData name="Puthanmadhom-Narayanan, Susrutha" userId="cb553c6e-cb4a-41b6-8eae-bfe7d75cfb22" providerId="ADAL" clId="{FD3D0BC2-8051-9A45-BEE9-151C9116DD78}" dt="2023-05-19T23:10:14.244" v="16140" actId="1076"/>
          <ac:spMkLst>
            <pc:docMk/>
            <pc:sldMk cId="149289039" sldId="264"/>
            <ac:spMk id="128" creationId="{1F85AC7B-4EBC-22F9-B4FB-584C64F73235}"/>
          </ac:spMkLst>
        </pc:spChg>
        <pc:spChg chg="add del mod">
          <ac:chgData name="Puthanmadhom-Narayanan, Susrutha" userId="cb553c6e-cb4a-41b6-8eae-bfe7d75cfb22" providerId="ADAL" clId="{FD3D0BC2-8051-9A45-BEE9-151C9116DD78}" dt="2023-05-16T03:24:34.180" v="15626" actId="21"/>
          <ac:spMkLst>
            <pc:docMk/>
            <pc:sldMk cId="149289039" sldId="264"/>
            <ac:spMk id="128" creationId="{256791E0-EED2-75FD-6D6F-3F06BCA995AD}"/>
          </ac:spMkLst>
        </pc:spChg>
        <pc:spChg chg="add del mod">
          <ac:chgData name="Puthanmadhom-Narayanan, Susrutha" userId="cb553c6e-cb4a-41b6-8eae-bfe7d75cfb22" providerId="ADAL" clId="{FD3D0BC2-8051-9A45-BEE9-151C9116DD78}" dt="2023-05-19T21:56:31.833" v="15857" actId="21"/>
          <ac:spMkLst>
            <pc:docMk/>
            <pc:sldMk cId="149289039" sldId="264"/>
            <ac:spMk id="129" creationId="{4F538902-0AA6-69E6-2779-22AF78216CC1}"/>
          </ac:spMkLst>
        </pc:spChg>
        <pc:spChg chg="add del mod">
          <ac:chgData name="Puthanmadhom-Narayanan, Susrutha" userId="cb553c6e-cb4a-41b6-8eae-bfe7d75cfb22" providerId="ADAL" clId="{FD3D0BC2-8051-9A45-BEE9-151C9116DD78}" dt="2023-05-19T21:56:31.833" v="15857" actId="21"/>
          <ac:spMkLst>
            <pc:docMk/>
            <pc:sldMk cId="149289039" sldId="264"/>
            <ac:spMk id="130" creationId="{6AA5AF71-1172-1A9E-5395-A93BCDBF4A3B}"/>
          </ac:spMkLst>
        </pc:spChg>
        <pc:spChg chg="add del mod">
          <ac:chgData name="Puthanmadhom-Narayanan, Susrutha" userId="cb553c6e-cb4a-41b6-8eae-bfe7d75cfb22" providerId="ADAL" clId="{FD3D0BC2-8051-9A45-BEE9-151C9116DD78}" dt="2023-05-19T21:56:31.833" v="15857" actId="21"/>
          <ac:spMkLst>
            <pc:docMk/>
            <pc:sldMk cId="149289039" sldId="264"/>
            <ac:spMk id="131" creationId="{8D3877CB-2431-FF00-746A-9A91F3359BD0}"/>
          </ac:spMkLst>
        </pc:spChg>
        <pc:spChg chg="add del mod">
          <ac:chgData name="Puthanmadhom-Narayanan, Susrutha" userId="cb553c6e-cb4a-41b6-8eae-bfe7d75cfb22" providerId="ADAL" clId="{FD3D0BC2-8051-9A45-BEE9-151C9116DD78}" dt="2023-05-19T21:56:31.833" v="15857" actId="21"/>
          <ac:spMkLst>
            <pc:docMk/>
            <pc:sldMk cId="149289039" sldId="264"/>
            <ac:spMk id="132" creationId="{472DC19A-A1F3-3FD4-7AB8-8571181F2AF2}"/>
          </ac:spMkLst>
        </pc:spChg>
        <pc:spChg chg="add del mod">
          <ac:chgData name="Puthanmadhom-Narayanan, Susrutha" userId="cb553c6e-cb4a-41b6-8eae-bfe7d75cfb22" providerId="ADAL" clId="{FD3D0BC2-8051-9A45-BEE9-151C9116DD78}" dt="2023-05-19T21:56:31.833" v="15857" actId="21"/>
          <ac:spMkLst>
            <pc:docMk/>
            <pc:sldMk cId="149289039" sldId="264"/>
            <ac:spMk id="133" creationId="{046BFC07-A67C-32C4-3C6D-C2017F393BC7}"/>
          </ac:spMkLst>
        </pc:spChg>
        <pc:spChg chg="add del mod">
          <ac:chgData name="Puthanmadhom-Narayanan, Susrutha" userId="cb553c6e-cb4a-41b6-8eae-bfe7d75cfb22" providerId="ADAL" clId="{FD3D0BC2-8051-9A45-BEE9-151C9116DD78}" dt="2023-05-19T22:15:17.799" v="15980" actId="21"/>
          <ac:spMkLst>
            <pc:docMk/>
            <pc:sldMk cId="149289039" sldId="264"/>
            <ac:spMk id="134" creationId="{7E619AF0-16D2-CC04-13D0-45E736211B33}"/>
          </ac:spMkLst>
        </pc:spChg>
        <pc:spChg chg="add del mod">
          <ac:chgData name="Puthanmadhom-Narayanan, Susrutha" userId="cb553c6e-cb4a-41b6-8eae-bfe7d75cfb22" providerId="ADAL" clId="{FD3D0BC2-8051-9A45-BEE9-151C9116DD78}" dt="2023-05-19T22:15:17.799" v="15980" actId="21"/>
          <ac:spMkLst>
            <pc:docMk/>
            <pc:sldMk cId="149289039" sldId="264"/>
            <ac:spMk id="135" creationId="{2AD8E504-8C20-644E-9812-148E9C58D18D}"/>
          </ac:spMkLst>
        </pc:spChg>
        <pc:spChg chg="add del mod">
          <ac:chgData name="Puthanmadhom-Narayanan, Susrutha" userId="cb553c6e-cb4a-41b6-8eae-bfe7d75cfb22" providerId="ADAL" clId="{FD3D0BC2-8051-9A45-BEE9-151C9116DD78}" dt="2023-05-19T22:15:17.799" v="15980" actId="21"/>
          <ac:spMkLst>
            <pc:docMk/>
            <pc:sldMk cId="149289039" sldId="264"/>
            <ac:spMk id="136" creationId="{E6B00B62-BD5A-F163-9655-1BB9C382E563}"/>
          </ac:spMkLst>
        </pc:spChg>
        <pc:spChg chg="add del mod">
          <ac:chgData name="Puthanmadhom-Narayanan, Susrutha" userId="cb553c6e-cb4a-41b6-8eae-bfe7d75cfb22" providerId="ADAL" clId="{FD3D0BC2-8051-9A45-BEE9-151C9116DD78}" dt="2023-05-19T22:15:17.799" v="15980" actId="21"/>
          <ac:spMkLst>
            <pc:docMk/>
            <pc:sldMk cId="149289039" sldId="264"/>
            <ac:spMk id="137" creationId="{61BCE9A4-01A4-8C06-2368-3BD94FB0CE5C}"/>
          </ac:spMkLst>
        </pc:spChg>
        <pc:spChg chg="add del mod">
          <ac:chgData name="Puthanmadhom-Narayanan, Susrutha" userId="cb553c6e-cb4a-41b6-8eae-bfe7d75cfb22" providerId="ADAL" clId="{FD3D0BC2-8051-9A45-BEE9-151C9116DD78}" dt="2023-05-19T22:15:17.799" v="15980" actId="21"/>
          <ac:spMkLst>
            <pc:docMk/>
            <pc:sldMk cId="149289039" sldId="264"/>
            <ac:spMk id="138" creationId="{0FE83946-6E96-0F60-556E-81C1EFA6E9F1}"/>
          </ac:spMkLst>
        </pc:spChg>
        <pc:spChg chg="add mod topLvl">
          <ac:chgData name="Puthanmadhom-Narayanan, Susrutha" userId="cb553c6e-cb4a-41b6-8eae-bfe7d75cfb22" providerId="ADAL" clId="{FD3D0BC2-8051-9A45-BEE9-151C9116DD78}" dt="2023-05-20T17:47:17.434" v="17176" actId="165"/>
          <ac:spMkLst>
            <pc:docMk/>
            <pc:sldMk cId="149289039" sldId="264"/>
            <ac:spMk id="139" creationId="{BCA73906-DF55-1FAB-D18D-B1A531DC2012}"/>
          </ac:spMkLst>
        </pc:spChg>
        <pc:spChg chg="add del mod">
          <ac:chgData name="Puthanmadhom-Narayanan, Susrutha" userId="cb553c6e-cb4a-41b6-8eae-bfe7d75cfb22" providerId="ADAL" clId="{FD3D0BC2-8051-9A45-BEE9-151C9116DD78}" dt="2023-05-15T20:50:18.400" v="14414" actId="478"/>
          <ac:spMkLst>
            <pc:docMk/>
            <pc:sldMk cId="149289039" sldId="264"/>
            <ac:spMk id="139" creationId="{C9A35514-2684-496B-6C39-3E956497383A}"/>
          </ac:spMkLst>
        </pc:spChg>
        <pc:spChg chg="add del mod">
          <ac:chgData name="Puthanmadhom-Narayanan, Susrutha" userId="cb553c6e-cb4a-41b6-8eae-bfe7d75cfb22" providerId="ADAL" clId="{FD3D0BC2-8051-9A45-BEE9-151C9116DD78}" dt="2023-05-08T03:46:09.391" v="9297" actId="478"/>
          <ac:spMkLst>
            <pc:docMk/>
            <pc:sldMk cId="149289039" sldId="264"/>
            <ac:spMk id="140" creationId="{7CAD1BC4-26E2-7B7B-1BE3-AA8D70A6A5D5}"/>
          </ac:spMkLst>
        </pc:spChg>
        <pc:spChg chg="add mod">
          <ac:chgData name="Puthanmadhom-Narayanan, Susrutha" userId="cb553c6e-cb4a-41b6-8eae-bfe7d75cfb22" providerId="ADAL" clId="{FD3D0BC2-8051-9A45-BEE9-151C9116DD78}" dt="2023-05-15T21:20:44.596" v="14698" actId="1076"/>
          <ac:spMkLst>
            <pc:docMk/>
            <pc:sldMk cId="149289039" sldId="264"/>
            <ac:spMk id="140" creationId="{E183BE8F-BA14-22DB-209D-3F1E7154622E}"/>
          </ac:spMkLst>
        </pc:spChg>
        <pc:spChg chg="add mod">
          <ac:chgData name="Puthanmadhom-Narayanan, Susrutha" userId="cb553c6e-cb4a-41b6-8eae-bfe7d75cfb22" providerId="ADAL" clId="{FD3D0BC2-8051-9A45-BEE9-151C9116DD78}" dt="2023-05-15T21:20:57.647" v="14714" actId="1076"/>
          <ac:spMkLst>
            <pc:docMk/>
            <pc:sldMk cId="149289039" sldId="264"/>
            <ac:spMk id="141" creationId="{9C352281-7E64-2113-C7C5-3E58F292EEBB}"/>
          </ac:spMkLst>
        </pc:spChg>
        <pc:spChg chg="add del mod">
          <ac:chgData name="Puthanmadhom-Narayanan, Susrutha" userId="cb553c6e-cb4a-41b6-8eae-bfe7d75cfb22" providerId="ADAL" clId="{FD3D0BC2-8051-9A45-BEE9-151C9116DD78}" dt="2023-05-08T04:03:42.251" v="9539" actId="478"/>
          <ac:spMkLst>
            <pc:docMk/>
            <pc:sldMk cId="149289039" sldId="264"/>
            <ac:spMk id="141" creationId="{F6245371-F88A-6EEC-814E-6C4DC04622D7}"/>
          </ac:spMkLst>
        </pc:spChg>
        <pc:spChg chg="add del mod">
          <ac:chgData name="Puthanmadhom-Narayanan, Susrutha" userId="cb553c6e-cb4a-41b6-8eae-bfe7d75cfb22" providerId="ADAL" clId="{FD3D0BC2-8051-9A45-BEE9-151C9116DD78}" dt="2023-05-16T03:24:25.201" v="15624" actId="21"/>
          <ac:spMkLst>
            <pc:docMk/>
            <pc:sldMk cId="149289039" sldId="264"/>
            <ac:spMk id="142" creationId="{1DAFA1A8-50CE-E363-0459-9F1AF04B7BE7}"/>
          </ac:spMkLst>
        </pc:spChg>
        <pc:spChg chg="add mod topLvl">
          <ac:chgData name="Puthanmadhom-Narayanan, Susrutha" userId="cb553c6e-cb4a-41b6-8eae-bfe7d75cfb22" providerId="ADAL" clId="{FD3D0BC2-8051-9A45-BEE9-151C9116DD78}" dt="2023-05-20T17:47:17.434" v="17176" actId="165"/>
          <ac:spMkLst>
            <pc:docMk/>
            <pc:sldMk cId="149289039" sldId="264"/>
            <ac:spMk id="142" creationId="{BB4432F7-DC66-A28F-7646-A6B9136DFD04}"/>
          </ac:spMkLst>
        </pc:spChg>
        <pc:spChg chg="add del mod">
          <ac:chgData name="Puthanmadhom-Narayanan, Susrutha" userId="cb553c6e-cb4a-41b6-8eae-bfe7d75cfb22" providerId="ADAL" clId="{FD3D0BC2-8051-9A45-BEE9-151C9116DD78}" dt="2023-05-08T02:14:05.540" v="8464" actId="21"/>
          <ac:spMkLst>
            <pc:docMk/>
            <pc:sldMk cId="149289039" sldId="264"/>
            <ac:spMk id="143" creationId="{A507F63E-243D-F24E-FCE9-44CCDFD596F2}"/>
          </ac:spMkLst>
        </pc:spChg>
        <pc:spChg chg="add del mod">
          <ac:chgData name="Puthanmadhom-Narayanan, Susrutha" userId="cb553c6e-cb4a-41b6-8eae-bfe7d75cfb22" providerId="ADAL" clId="{FD3D0BC2-8051-9A45-BEE9-151C9116DD78}" dt="2023-05-19T21:48:18.776" v="15782" actId="21"/>
          <ac:spMkLst>
            <pc:docMk/>
            <pc:sldMk cId="149289039" sldId="264"/>
            <ac:spMk id="144" creationId="{FBE0E05B-7A18-BB8B-AC8E-9E652403DDC2}"/>
          </ac:spMkLst>
        </pc:spChg>
        <pc:spChg chg="add del mod">
          <ac:chgData name="Puthanmadhom-Narayanan, Susrutha" userId="cb553c6e-cb4a-41b6-8eae-bfe7d75cfb22" providerId="ADAL" clId="{FD3D0BC2-8051-9A45-BEE9-151C9116DD78}" dt="2023-05-16T03:28:30.048" v="15682" actId="478"/>
          <ac:spMkLst>
            <pc:docMk/>
            <pc:sldMk cId="149289039" sldId="264"/>
            <ac:spMk id="145" creationId="{9B920375-B40F-21DD-7E85-2274B347486B}"/>
          </ac:spMkLst>
        </pc:spChg>
        <pc:spChg chg="add del mod">
          <ac:chgData name="Puthanmadhom-Narayanan, Susrutha" userId="cb553c6e-cb4a-41b6-8eae-bfe7d75cfb22" providerId="ADAL" clId="{FD3D0BC2-8051-9A45-BEE9-151C9116DD78}" dt="2023-05-19T22:14:39.851" v="15974" actId="478"/>
          <ac:spMkLst>
            <pc:docMk/>
            <pc:sldMk cId="149289039" sldId="264"/>
            <ac:spMk id="146" creationId="{938B114F-F805-1D03-61AA-BF4A1446DC38}"/>
          </ac:spMkLst>
        </pc:spChg>
        <pc:spChg chg="add del mod">
          <ac:chgData name="Puthanmadhom-Narayanan, Susrutha" userId="cb553c6e-cb4a-41b6-8eae-bfe7d75cfb22" providerId="ADAL" clId="{FD3D0BC2-8051-9A45-BEE9-151C9116DD78}" dt="2023-05-19T21:56:11.287" v="15853" actId="478"/>
          <ac:spMkLst>
            <pc:docMk/>
            <pc:sldMk cId="149289039" sldId="264"/>
            <ac:spMk id="147" creationId="{4F419828-2FBD-9068-9675-8A34888E60DB}"/>
          </ac:spMkLst>
        </pc:spChg>
        <pc:spChg chg="add del mod">
          <ac:chgData name="Puthanmadhom-Narayanan, Susrutha" userId="cb553c6e-cb4a-41b6-8eae-bfe7d75cfb22" providerId="ADAL" clId="{FD3D0BC2-8051-9A45-BEE9-151C9116DD78}" dt="2023-05-19T21:56:31.833" v="15857" actId="21"/>
          <ac:spMkLst>
            <pc:docMk/>
            <pc:sldMk cId="149289039" sldId="264"/>
            <ac:spMk id="148" creationId="{D6668DBF-AE1B-69E9-4FEE-DC4F90D2954E}"/>
          </ac:spMkLst>
        </pc:spChg>
        <pc:spChg chg="add mod">
          <ac:chgData name="Puthanmadhom-Narayanan, Susrutha" userId="cb553c6e-cb4a-41b6-8eae-bfe7d75cfb22" providerId="ADAL" clId="{FD3D0BC2-8051-9A45-BEE9-151C9116DD78}" dt="2023-05-19T23:10:14.244" v="16140" actId="1076"/>
          <ac:spMkLst>
            <pc:docMk/>
            <pc:sldMk cId="149289039" sldId="264"/>
            <ac:spMk id="149" creationId="{08220903-2C45-EB9B-975E-146A365D88D5}"/>
          </ac:spMkLst>
        </pc:spChg>
        <pc:spChg chg="add mod">
          <ac:chgData name="Puthanmadhom-Narayanan, Susrutha" userId="cb553c6e-cb4a-41b6-8eae-bfe7d75cfb22" providerId="ADAL" clId="{FD3D0BC2-8051-9A45-BEE9-151C9116DD78}" dt="2023-05-16T00:21:44.006" v="15110" actId="20577"/>
          <ac:spMkLst>
            <pc:docMk/>
            <pc:sldMk cId="149289039" sldId="264"/>
            <ac:spMk id="150" creationId="{1AAFFE87-5970-DAD2-B07C-6A98A9F07F32}"/>
          </ac:spMkLst>
        </pc:spChg>
        <pc:spChg chg="add mod">
          <ac:chgData name="Puthanmadhom-Narayanan, Susrutha" userId="cb553c6e-cb4a-41b6-8eae-bfe7d75cfb22" providerId="ADAL" clId="{FD3D0BC2-8051-9A45-BEE9-151C9116DD78}" dt="2023-05-15T21:30:47.368" v="14809" actId="408"/>
          <ac:spMkLst>
            <pc:docMk/>
            <pc:sldMk cId="149289039" sldId="264"/>
            <ac:spMk id="151" creationId="{D0093574-65B3-CEF9-E56B-E7665905E1C8}"/>
          </ac:spMkLst>
        </pc:spChg>
        <pc:spChg chg="add mod">
          <ac:chgData name="Puthanmadhom-Narayanan, Susrutha" userId="cb553c6e-cb4a-41b6-8eae-bfe7d75cfb22" providerId="ADAL" clId="{FD3D0BC2-8051-9A45-BEE9-151C9116DD78}" dt="2023-05-15T21:30:52.615" v="14810" actId="408"/>
          <ac:spMkLst>
            <pc:docMk/>
            <pc:sldMk cId="149289039" sldId="264"/>
            <ac:spMk id="152" creationId="{80FDCDBE-5730-E30B-F849-E878C36D4753}"/>
          </ac:spMkLst>
        </pc:spChg>
        <pc:spChg chg="add del mod">
          <ac:chgData name="Puthanmadhom-Narayanan, Susrutha" userId="cb553c6e-cb4a-41b6-8eae-bfe7d75cfb22" providerId="ADAL" clId="{FD3D0BC2-8051-9A45-BEE9-151C9116DD78}" dt="2023-05-08T03:48:35.563" v="9408" actId="478"/>
          <ac:spMkLst>
            <pc:docMk/>
            <pc:sldMk cId="149289039" sldId="264"/>
            <ac:spMk id="153" creationId="{6AF9D2A7-F877-45AE-9547-DB52E438EE06}"/>
          </ac:spMkLst>
        </pc:spChg>
        <pc:spChg chg="add mod">
          <ac:chgData name="Puthanmadhom-Narayanan, Susrutha" userId="cb553c6e-cb4a-41b6-8eae-bfe7d75cfb22" providerId="ADAL" clId="{FD3D0BC2-8051-9A45-BEE9-151C9116DD78}" dt="2023-05-15T21:30:52.615" v="14810" actId="408"/>
          <ac:spMkLst>
            <pc:docMk/>
            <pc:sldMk cId="149289039" sldId="264"/>
            <ac:spMk id="153" creationId="{B0A4798F-3AE9-3DB3-77A9-930346E57ED8}"/>
          </ac:spMkLst>
        </pc:spChg>
        <pc:spChg chg="add mod">
          <ac:chgData name="Puthanmadhom-Narayanan, Susrutha" userId="cb553c6e-cb4a-41b6-8eae-bfe7d75cfb22" providerId="ADAL" clId="{FD3D0BC2-8051-9A45-BEE9-151C9116DD78}" dt="2023-05-15T21:31:03.422" v="14816" actId="1037"/>
          <ac:spMkLst>
            <pc:docMk/>
            <pc:sldMk cId="149289039" sldId="264"/>
            <ac:spMk id="154" creationId="{3BB9631B-9F16-0ECB-5419-F35315766600}"/>
          </ac:spMkLst>
        </pc:spChg>
        <pc:spChg chg="add mod">
          <ac:chgData name="Puthanmadhom-Narayanan, Susrutha" userId="cb553c6e-cb4a-41b6-8eae-bfe7d75cfb22" providerId="ADAL" clId="{FD3D0BC2-8051-9A45-BEE9-151C9116DD78}" dt="2023-05-15T21:30:47.368" v="14809" actId="408"/>
          <ac:spMkLst>
            <pc:docMk/>
            <pc:sldMk cId="149289039" sldId="264"/>
            <ac:spMk id="155" creationId="{1F5BEF59-4003-413F-73D5-7D2735355C4B}"/>
          </ac:spMkLst>
        </pc:spChg>
        <pc:spChg chg="add mod">
          <ac:chgData name="Puthanmadhom-Narayanan, Susrutha" userId="cb553c6e-cb4a-41b6-8eae-bfe7d75cfb22" providerId="ADAL" clId="{FD3D0BC2-8051-9A45-BEE9-151C9116DD78}" dt="2023-05-16T00:53:07.208" v="15249" actId="1076"/>
          <ac:spMkLst>
            <pc:docMk/>
            <pc:sldMk cId="149289039" sldId="264"/>
            <ac:spMk id="157" creationId="{C0559950-4BFD-7824-3696-82E4AB827846}"/>
          </ac:spMkLst>
        </pc:spChg>
        <pc:spChg chg="add mod">
          <ac:chgData name="Puthanmadhom-Narayanan, Susrutha" userId="cb553c6e-cb4a-41b6-8eae-bfe7d75cfb22" providerId="ADAL" clId="{FD3D0BC2-8051-9A45-BEE9-151C9116DD78}" dt="2023-05-16T00:53:07.208" v="15249" actId="1076"/>
          <ac:spMkLst>
            <pc:docMk/>
            <pc:sldMk cId="149289039" sldId="264"/>
            <ac:spMk id="158" creationId="{229EEEDA-E2D6-C306-F88A-52EDAECE966E}"/>
          </ac:spMkLst>
        </pc:spChg>
        <pc:spChg chg="add mod">
          <ac:chgData name="Puthanmadhom-Narayanan, Susrutha" userId="cb553c6e-cb4a-41b6-8eae-bfe7d75cfb22" providerId="ADAL" clId="{FD3D0BC2-8051-9A45-BEE9-151C9116DD78}" dt="2023-05-16T00:53:07.208" v="15249" actId="1076"/>
          <ac:spMkLst>
            <pc:docMk/>
            <pc:sldMk cId="149289039" sldId="264"/>
            <ac:spMk id="159" creationId="{3AEE4DB5-AB63-378D-56BB-B60662BCC545}"/>
          </ac:spMkLst>
        </pc:spChg>
        <pc:spChg chg="add mod">
          <ac:chgData name="Puthanmadhom-Narayanan, Susrutha" userId="cb553c6e-cb4a-41b6-8eae-bfe7d75cfb22" providerId="ADAL" clId="{FD3D0BC2-8051-9A45-BEE9-151C9116DD78}" dt="2023-05-16T00:53:07.208" v="15249" actId="1076"/>
          <ac:spMkLst>
            <pc:docMk/>
            <pc:sldMk cId="149289039" sldId="264"/>
            <ac:spMk id="160" creationId="{2F8DE3BF-3165-109D-A402-886669DBAB97}"/>
          </ac:spMkLst>
        </pc:spChg>
        <pc:spChg chg="add mod">
          <ac:chgData name="Puthanmadhom-Narayanan, Susrutha" userId="cb553c6e-cb4a-41b6-8eae-bfe7d75cfb22" providerId="ADAL" clId="{FD3D0BC2-8051-9A45-BEE9-151C9116DD78}" dt="2023-05-16T00:53:07.208" v="15249" actId="1076"/>
          <ac:spMkLst>
            <pc:docMk/>
            <pc:sldMk cId="149289039" sldId="264"/>
            <ac:spMk id="161" creationId="{D412EB5A-6B0A-FEC8-48E1-BA66CC7BE149}"/>
          </ac:spMkLst>
        </pc:spChg>
        <pc:spChg chg="add del mod">
          <ac:chgData name="Puthanmadhom-Narayanan, Susrutha" userId="cb553c6e-cb4a-41b6-8eae-bfe7d75cfb22" providerId="ADAL" clId="{FD3D0BC2-8051-9A45-BEE9-151C9116DD78}" dt="2023-05-15T21:40:21.848" v="14868"/>
          <ac:spMkLst>
            <pc:docMk/>
            <pc:sldMk cId="149289039" sldId="264"/>
            <ac:spMk id="162" creationId="{12D60272-0445-EB96-7360-485E889A95CC}"/>
          </ac:spMkLst>
        </pc:spChg>
        <pc:spChg chg="add del mod">
          <ac:chgData name="Puthanmadhom-Narayanan, Susrutha" userId="cb553c6e-cb4a-41b6-8eae-bfe7d75cfb22" providerId="ADAL" clId="{FD3D0BC2-8051-9A45-BEE9-151C9116DD78}" dt="2023-05-19T22:20:20.586" v="16025"/>
          <ac:spMkLst>
            <pc:docMk/>
            <pc:sldMk cId="149289039" sldId="264"/>
            <ac:spMk id="162" creationId="{DCB0A243-2B0B-A2AB-ED28-0A19C0E862B5}"/>
          </ac:spMkLst>
        </pc:spChg>
        <pc:spChg chg="add mod">
          <ac:chgData name="Puthanmadhom-Narayanan, Susrutha" userId="cb553c6e-cb4a-41b6-8eae-bfe7d75cfb22" providerId="ADAL" clId="{FD3D0BC2-8051-9A45-BEE9-151C9116DD78}" dt="2023-05-16T00:53:07.208" v="15249" actId="1076"/>
          <ac:spMkLst>
            <pc:docMk/>
            <pc:sldMk cId="149289039" sldId="264"/>
            <ac:spMk id="163" creationId="{9D661D1A-B20D-A790-0436-37C4BC728F47}"/>
          </ac:spMkLst>
        </pc:spChg>
        <pc:spChg chg="add mod">
          <ac:chgData name="Puthanmadhom-Narayanan, Susrutha" userId="cb553c6e-cb4a-41b6-8eae-bfe7d75cfb22" providerId="ADAL" clId="{FD3D0BC2-8051-9A45-BEE9-151C9116DD78}" dt="2023-05-16T00:53:07.208" v="15249" actId="1076"/>
          <ac:spMkLst>
            <pc:docMk/>
            <pc:sldMk cId="149289039" sldId="264"/>
            <ac:spMk id="164" creationId="{DFB86BD1-7EDB-3F75-75A3-23DFFFDC5CE8}"/>
          </ac:spMkLst>
        </pc:spChg>
        <pc:spChg chg="add mod">
          <ac:chgData name="Puthanmadhom-Narayanan, Susrutha" userId="cb553c6e-cb4a-41b6-8eae-bfe7d75cfb22" providerId="ADAL" clId="{FD3D0BC2-8051-9A45-BEE9-151C9116DD78}" dt="2023-05-16T00:53:07.208" v="15249" actId="1076"/>
          <ac:spMkLst>
            <pc:docMk/>
            <pc:sldMk cId="149289039" sldId="264"/>
            <ac:spMk id="165" creationId="{DCA30748-FF2B-64D9-7A79-1425DDF7979B}"/>
          </ac:spMkLst>
        </pc:spChg>
        <pc:spChg chg="add mod">
          <ac:chgData name="Puthanmadhom-Narayanan, Susrutha" userId="cb553c6e-cb4a-41b6-8eae-bfe7d75cfb22" providerId="ADAL" clId="{FD3D0BC2-8051-9A45-BEE9-151C9116DD78}" dt="2023-05-16T00:53:07.208" v="15249" actId="1076"/>
          <ac:spMkLst>
            <pc:docMk/>
            <pc:sldMk cId="149289039" sldId="264"/>
            <ac:spMk id="166" creationId="{22FB3A9D-E14A-6F77-53FC-064A952B7E8F}"/>
          </ac:spMkLst>
        </pc:spChg>
        <pc:spChg chg="add mod">
          <ac:chgData name="Puthanmadhom-Narayanan, Susrutha" userId="cb553c6e-cb4a-41b6-8eae-bfe7d75cfb22" providerId="ADAL" clId="{FD3D0BC2-8051-9A45-BEE9-151C9116DD78}" dt="2023-05-16T00:53:07.208" v="15249" actId="1076"/>
          <ac:spMkLst>
            <pc:docMk/>
            <pc:sldMk cId="149289039" sldId="264"/>
            <ac:spMk id="167" creationId="{660ABAC6-EF0A-22FF-A192-340A764B936F}"/>
          </ac:spMkLst>
        </pc:spChg>
        <pc:spChg chg="add mod">
          <ac:chgData name="Puthanmadhom-Narayanan, Susrutha" userId="cb553c6e-cb4a-41b6-8eae-bfe7d75cfb22" providerId="ADAL" clId="{FD3D0BC2-8051-9A45-BEE9-151C9116DD78}" dt="2023-05-16T00:53:07.208" v="15249" actId="1076"/>
          <ac:spMkLst>
            <pc:docMk/>
            <pc:sldMk cId="149289039" sldId="264"/>
            <ac:spMk id="168" creationId="{182F217A-86B0-C30B-BE45-9E2AA1D80B26}"/>
          </ac:spMkLst>
        </pc:spChg>
        <pc:spChg chg="add mod">
          <ac:chgData name="Puthanmadhom-Narayanan, Susrutha" userId="cb553c6e-cb4a-41b6-8eae-bfe7d75cfb22" providerId="ADAL" clId="{FD3D0BC2-8051-9A45-BEE9-151C9116DD78}" dt="2023-05-16T00:53:07.208" v="15249" actId="1076"/>
          <ac:spMkLst>
            <pc:docMk/>
            <pc:sldMk cId="149289039" sldId="264"/>
            <ac:spMk id="169" creationId="{518B4B13-3F73-2EA3-F81D-7360FF254087}"/>
          </ac:spMkLst>
        </pc:spChg>
        <pc:spChg chg="add mod">
          <ac:chgData name="Puthanmadhom-Narayanan, Susrutha" userId="cb553c6e-cb4a-41b6-8eae-bfe7d75cfb22" providerId="ADAL" clId="{FD3D0BC2-8051-9A45-BEE9-151C9116DD78}" dt="2023-05-16T00:53:07.208" v="15249" actId="1076"/>
          <ac:spMkLst>
            <pc:docMk/>
            <pc:sldMk cId="149289039" sldId="264"/>
            <ac:spMk id="170" creationId="{37F91E50-004C-9390-6EF7-C1C4C6518403}"/>
          </ac:spMkLst>
        </pc:spChg>
        <pc:spChg chg="add mod">
          <ac:chgData name="Puthanmadhom-Narayanan, Susrutha" userId="cb553c6e-cb4a-41b6-8eae-bfe7d75cfb22" providerId="ADAL" clId="{FD3D0BC2-8051-9A45-BEE9-151C9116DD78}" dt="2023-05-16T00:53:07.208" v="15249" actId="1076"/>
          <ac:spMkLst>
            <pc:docMk/>
            <pc:sldMk cId="149289039" sldId="264"/>
            <ac:spMk id="171" creationId="{353ED3FE-A885-7471-FC66-2A2078FD1859}"/>
          </ac:spMkLst>
        </pc:spChg>
        <pc:spChg chg="add mod">
          <ac:chgData name="Puthanmadhom-Narayanan, Susrutha" userId="cb553c6e-cb4a-41b6-8eae-bfe7d75cfb22" providerId="ADAL" clId="{FD3D0BC2-8051-9A45-BEE9-151C9116DD78}" dt="2023-05-16T00:53:07.208" v="15249" actId="1076"/>
          <ac:spMkLst>
            <pc:docMk/>
            <pc:sldMk cId="149289039" sldId="264"/>
            <ac:spMk id="172" creationId="{D2895E34-C656-9839-128A-AEA98B125FB9}"/>
          </ac:spMkLst>
        </pc:spChg>
        <pc:spChg chg="add mod">
          <ac:chgData name="Puthanmadhom-Narayanan, Susrutha" userId="cb553c6e-cb4a-41b6-8eae-bfe7d75cfb22" providerId="ADAL" clId="{FD3D0BC2-8051-9A45-BEE9-151C9116DD78}" dt="2023-05-15T21:53:34.363" v="14991" actId="1076"/>
          <ac:spMkLst>
            <pc:docMk/>
            <pc:sldMk cId="149289039" sldId="264"/>
            <ac:spMk id="174" creationId="{EB198A2E-A5F6-1BF4-81B4-1D8CE7ECB0DC}"/>
          </ac:spMkLst>
        </pc:spChg>
        <pc:spChg chg="add mod">
          <ac:chgData name="Puthanmadhom-Narayanan, Susrutha" userId="cb553c6e-cb4a-41b6-8eae-bfe7d75cfb22" providerId="ADAL" clId="{FD3D0BC2-8051-9A45-BEE9-151C9116DD78}" dt="2023-05-15T21:57:09.339" v="15042" actId="1036"/>
          <ac:spMkLst>
            <pc:docMk/>
            <pc:sldMk cId="149289039" sldId="264"/>
            <ac:spMk id="175" creationId="{55C6DFBA-863D-4D31-5566-C91A5958905E}"/>
          </ac:spMkLst>
        </pc:spChg>
        <pc:spChg chg="add mod">
          <ac:chgData name="Puthanmadhom-Narayanan, Susrutha" userId="cb553c6e-cb4a-41b6-8eae-bfe7d75cfb22" providerId="ADAL" clId="{FD3D0BC2-8051-9A45-BEE9-151C9116DD78}" dt="2023-05-15T21:59:23.398" v="15050" actId="14100"/>
          <ac:spMkLst>
            <pc:docMk/>
            <pc:sldMk cId="149289039" sldId="264"/>
            <ac:spMk id="176" creationId="{F4B6690C-3370-5A2F-930F-0958BAF7E094}"/>
          </ac:spMkLst>
        </pc:spChg>
        <pc:spChg chg="add mod">
          <ac:chgData name="Puthanmadhom-Narayanan, Susrutha" userId="cb553c6e-cb4a-41b6-8eae-bfe7d75cfb22" providerId="ADAL" clId="{FD3D0BC2-8051-9A45-BEE9-151C9116DD78}" dt="2023-05-15T21:56:33.385" v="15038" actId="1076"/>
          <ac:spMkLst>
            <pc:docMk/>
            <pc:sldMk cId="149289039" sldId="264"/>
            <ac:spMk id="177" creationId="{130F1979-BB2E-D255-D522-D0B52955A352}"/>
          </ac:spMkLst>
        </pc:spChg>
        <pc:spChg chg="add mod">
          <ac:chgData name="Puthanmadhom-Narayanan, Susrutha" userId="cb553c6e-cb4a-41b6-8eae-bfe7d75cfb22" providerId="ADAL" clId="{FD3D0BC2-8051-9A45-BEE9-151C9116DD78}" dt="2023-05-15T21:59:40.562" v="15051" actId="1076"/>
          <ac:spMkLst>
            <pc:docMk/>
            <pc:sldMk cId="149289039" sldId="264"/>
            <ac:spMk id="178" creationId="{EA9E1EEA-A8BE-EDAC-7C95-3CEC816A628D}"/>
          </ac:spMkLst>
        </pc:spChg>
        <pc:spChg chg="add mod">
          <ac:chgData name="Puthanmadhom-Narayanan, Susrutha" userId="cb553c6e-cb4a-41b6-8eae-bfe7d75cfb22" providerId="ADAL" clId="{FD3D0BC2-8051-9A45-BEE9-151C9116DD78}" dt="2023-05-16T00:52:49.767" v="15248" actId="1076"/>
          <ac:spMkLst>
            <pc:docMk/>
            <pc:sldMk cId="149289039" sldId="264"/>
            <ac:spMk id="179" creationId="{07D10CEE-C3ED-7099-65E1-84A78BBE0B94}"/>
          </ac:spMkLst>
        </pc:spChg>
        <pc:spChg chg="add mod">
          <ac:chgData name="Puthanmadhom-Narayanan, Susrutha" userId="cb553c6e-cb4a-41b6-8eae-bfe7d75cfb22" providerId="ADAL" clId="{FD3D0BC2-8051-9A45-BEE9-151C9116DD78}" dt="2023-05-15T22:00:33.422" v="15059" actId="1076"/>
          <ac:spMkLst>
            <pc:docMk/>
            <pc:sldMk cId="149289039" sldId="264"/>
            <ac:spMk id="180" creationId="{64DA2E07-379F-7566-F97D-E02E2B313C09}"/>
          </ac:spMkLst>
        </pc:spChg>
        <pc:spChg chg="add mod">
          <ac:chgData name="Puthanmadhom-Narayanan, Susrutha" userId="cb553c6e-cb4a-41b6-8eae-bfe7d75cfb22" providerId="ADAL" clId="{FD3D0BC2-8051-9A45-BEE9-151C9116DD78}" dt="2023-05-15T22:00:57.760" v="15063" actId="1076"/>
          <ac:spMkLst>
            <pc:docMk/>
            <pc:sldMk cId="149289039" sldId="264"/>
            <ac:spMk id="181" creationId="{E85C2D88-E7DA-41C3-43E4-F642C1E92C7C}"/>
          </ac:spMkLst>
        </pc:spChg>
        <pc:spChg chg="add mod">
          <ac:chgData name="Puthanmadhom-Narayanan, Susrutha" userId="cb553c6e-cb4a-41b6-8eae-bfe7d75cfb22" providerId="ADAL" clId="{FD3D0BC2-8051-9A45-BEE9-151C9116DD78}" dt="2023-05-15T22:01:28.267" v="15065" actId="1076"/>
          <ac:spMkLst>
            <pc:docMk/>
            <pc:sldMk cId="149289039" sldId="264"/>
            <ac:spMk id="182" creationId="{06F3AB4E-97F0-BF11-0741-6E584673C3AB}"/>
          </ac:spMkLst>
        </pc:spChg>
        <pc:spChg chg="add mod">
          <ac:chgData name="Puthanmadhom-Narayanan, Susrutha" userId="cb553c6e-cb4a-41b6-8eae-bfe7d75cfb22" providerId="ADAL" clId="{FD3D0BC2-8051-9A45-BEE9-151C9116DD78}" dt="2023-05-15T22:01:28.267" v="15065" actId="1076"/>
          <ac:spMkLst>
            <pc:docMk/>
            <pc:sldMk cId="149289039" sldId="264"/>
            <ac:spMk id="183" creationId="{36F119E9-4977-D97A-E54C-B08C94D9450D}"/>
          </ac:spMkLst>
        </pc:spChg>
        <pc:spChg chg="add mod">
          <ac:chgData name="Puthanmadhom-Narayanan, Susrutha" userId="cb553c6e-cb4a-41b6-8eae-bfe7d75cfb22" providerId="ADAL" clId="{FD3D0BC2-8051-9A45-BEE9-151C9116DD78}" dt="2023-05-15T22:01:28.267" v="15065" actId="1076"/>
          <ac:spMkLst>
            <pc:docMk/>
            <pc:sldMk cId="149289039" sldId="264"/>
            <ac:spMk id="184" creationId="{BE88E27B-C51E-3A80-C55F-D400CA4DCC1F}"/>
          </ac:spMkLst>
        </pc:spChg>
        <pc:spChg chg="add mod">
          <ac:chgData name="Puthanmadhom-Narayanan, Susrutha" userId="cb553c6e-cb4a-41b6-8eae-bfe7d75cfb22" providerId="ADAL" clId="{FD3D0BC2-8051-9A45-BEE9-151C9116DD78}" dt="2023-05-15T22:01:28.267" v="15065" actId="1076"/>
          <ac:spMkLst>
            <pc:docMk/>
            <pc:sldMk cId="149289039" sldId="264"/>
            <ac:spMk id="185" creationId="{02687152-72C2-41D6-BD35-DCB7A333F0D9}"/>
          </ac:spMkLst>
        </pc:spChg>
        <pc:spChg chg="add mod">
          <ac:chgData name="Puthanmadhom-Narayanan, Susrutha" userId="cb553c6e-cb4a-41b6-8eae-bfe7d75cfb22" providerId="ADAL" clId="{FD3D0BC2-8051-9A45-BEE9-151C9116DD78}" dt="2023-05-15T22:01:38.818" v="15067" actId="1076"/>
          <ac:spMkLst>
            <pc:docMk/>
            <pc:sldMk cId="149289039" sldId="264"/>
            <ac:spMk id="186" creationId="{28DB6A99-5296-1BD7-CDB9-C0F15F13A373}"/>
          </ac:spMkLst>
        </pc:spChg>
        <pc:spChg chg="add mod">
          <ac:chgData name="Puthanmadhom-Narayanan, Susrutha" userId="cb553c6e-cb4a-41b6-8eae-bfe7d75cfb22" providerId="ADAL" clId="{FD3D0BC2-8051-9A45-BEE9-151C9116DD78}" dt="2023-05-16T00:21:52.075" v="15114" actId="20577"/>
          <ac:spMkLst>
            <pc:docMk/>
            <pc:sldMk cId="149289039" sldId="264"/>
            <ac:spMk id="187" creationId="{C62A1E3B-054A-81CE-9633-F3604A32958A}"/>
          </ac:spMkLst>
        </pc:spChg>
        <pc:spChg chg="add mod">
          <ac:chgData name="Puthanmadhom-Narayanan, Susrutha" userId="cb553c6e-cb4a-41b6-8eae-bfe7d75cfb22" providerId="ADAL" clId="{FD3D0BC2-8051-9A45-BEE9-151C9116DD78}" dt="2023-05-16T00:32:58.731" v="15175" actId="14100"/>
          <ac:spMkLst>
            <pc:docMk/>
            <pc:sldMk cId="149289039" sldId="264"/>
            <ac:spMk id="190" creationId="{08F3F141-0E87-01F2-BC96-3B883B029C14}"/>
          </ac:spMkLst>
        </pc:spChg>
        <pc:spChg chg="add mod">
          <ac:chgData name="Puthanmadhom-Narayanan, Susrutha" userId="cb553c6e-cb4a-41b6-8eae-bfe7d75cfb22" providerId="ADAL" clId="{FD3D0BC2-8051-9A45-BEE9-151C9116DD78}" dt="2023-05-16T00:22:14.645" v="15116" actId="1076"/>
          <ac:spMkLst>
            <pc:docMk/>
            <pc:sldMk cId="149289039" sldId="264"/>
            <ac:spMk id="191" creationId="{65A8FF48-491B-F98B-DFB9-FB43BBBEF096}"/>
          </ac:spMkLst>
        </pc:spChg>
        <pc:spChg chg="add mod">
          <ac:chgData name="Puthanmadhom-Narayanan, Susrutha" userId="cb553c6e-cb4a-41b6-8eae-bfe7d75cfb22" providerId="ADAL" clId="{FD3D0BC2-8051-9A45-BEE9-151C9116DD78}" dt="2023-05-16T00:28:45.860" v="15138" actId="1076"/>
          <ac:spMkLst>
            <pc:docMk/>
            <pc:sldMk cId="149289039" sldId="264"/>
            <ac:spMk id="192" creationId="{E38B0C42-157E-8C54-15F6-F5E286BEF1C1}"/>
          </ac:spMkLst>
        </pc:spChg>
        <pc:spChg chg="add del mod">
          <ac:chgData name="Puthanmadhom-Narayanan, Susrutha" userId="cb553c6e-cb4a-41b6-8eae-bfe7d75cfb22" providerId="ADAL" clId="{FD3D0BC2-8051-9A45-BEE9-151C9116DD78}" dt="2023-05-16T00:22:50.237" v="15122" actId="478"/>
          <ac:spMkLst>
            <pc:docMk/>
            <pc:sldMk cId="149289039" sldId="264"/>
            <ac:spMk id="193" creationId="{5B1CEFB8-3735-0F33-9BD7-DDC8A75552C2}"/>
          </ac:spMkLst>
        </pc:spChg>
        <pc:spChg chg="add del mod">
          <ac:chgData name="Puthanmadhom-Narayanan, Susrutha" userId="cb553c6e-cb4a-41b6-8eae-bfe7d75cfb22" providerId="ADAL" clId="{FD3D0BC2-8051-9A45-BEE9-151C9116DD78}" dt="2023-05-19T22:20:20.586" v="16025"/>
          <ac:spMkLst>
            <pc:docMk/>
            <pc:sldMk cId="149289039" sldId="264"/>
            <ac:spMk id="193" creationId="{BE06CCEE-A81B-2BD0-1CC6-DA5A21184BCE}"/>
          </ac:spMkLst>
        </pc:spChg>
        <pc:spChg chg="add mod">
          <ac:chgData name="Puthanmadhom-Narayanan, Susrutha" userId="cb553c6e-cb4a-41b6-8eae-bfe7d75cfb22" providerId="ADAL" clId="{FD3D0BC2-8051-9A45-BEE9-151C9116DD78}" dt="2023-05-16T00:27:19.696" v="15129" actId="1076"/>
          <ac:spMkLst>
            <pc:docMk/>
            <pc:sldMk cId="149289039" sldId="264"/>
            <ac:spMk id="194" creationId="{99243E7C-4E27-2B57-CF7F-5AF4EC828BD4}"/>
          </ac:spMkLst>
        </pc:spChg>
        <pc:spChg chg="add mod">
          <ac:chgData name="Puthanmadhom-Narayanan, Susrutha" userId="cb553c6e-cb4a-41b6-8eae-bfe7d75cfb22" providerId="ADAL" clId="{FD3D0BC2-8051-9A45-BEE9-151C9116DD78}" dt="2023-05-16T00:31:01.653" v="15163" actId="2710"/>
          <ac:spMkLst>
            <pc:docMk/>
            <pc:sldMk cId="149289039" sldId="264"/>
            <ac:spMk id="195" creationId="{7C6555B8-34A6-4DF5-E066-20CA58E7CA3A}"/>
          </ac:spMkLst>
        </pc:spChg>
        <pc:spChg chg="add mod">
          <ac:chgData name="Puthanmadhom-Narayanan, Susrutha" userId="cb553c6e-cb4a-41b6-8eae-bfe7d75cfb22" providerId="ADAL" clId="{FD3D0BC2-8051-9A45-BEE9-151C9116DD78}" dt="2023-05-16T00:31:19.726" v="15165" actId="1076"/>
          <ac:spMkLst>
            <pc:docMk/>
            <pc:sldMk cId="149289039" sldId="264"/>
            <ac:spMk id="196" creationId="{A9F93999-BAAD-07F9-6961-6B1C056975CF}"/>
          </ac:spMkLst>
        </pc:spChg>
        <pc:spChg chg="add mod">
          <ac:chgData name="Puthanmadhom-Narayanan, Susrutha" userId="cb553c6e-cb4a-41b6-8eae-bfe7d75cfb22" providerId="ADAL" clId="{FD3D0BC2-8051-9A45-BEE9-151C9116DD78}" dt="2023-05-16T00:33:08.708" v="15176" actId="1076"/>
          <ac:spMkLst>
            <pc:docMk/>
            <pc:sldMk cId="149289039" sldId="264"/>
            <ac:spMk id="197" creationId="{D5C68F2D-9741-242A-B820-9D9108698527}"/>
          </ac:spMkLst>
        </pc:spChg>
        <pc:spChg chg="add mod">
          <ac:chgData name="Puthanmadhom-Narayanan, Susrutha" userId="cb553c6e-cb4a-41b6-8eae-bfe7d75cfb22" providerId="ADAL" clId="{FD3D0BC2-8051-9A45-BEE9-151C9116DD78}" dt="2023-05-16T00:33:31.385" v="15179" actId="1076"/>
          <ac:spMkLst>
            <pc:docMk/>
            <pc:sldMk cId="149289039" sldId="264"/>
            <ac:spMk id="198" creationId="{4726E922-97AB-5C08-987A-1F95B2DA9CC9}"/>
          </ac:spMkLst>
        </pc:spChg>
        <pc:spChg chg="add mod">
          <ac:chgData name="Puthanmadhom-Narayanan, Susrutha" userId="cb553c6e-cb4a-41b6-8eae-bfe7d75cfb22" providerId="ADAL" clId="{FD3D0BC2-8051-9A45-BEE9-151C9116DD78}" dt="2023-05-16T00:50:17.011" v="15230" actId="14100"/>
          <ac:spMkLst>
            <pc:docMk/>
            <pc:sldMk cId="149289039" sldId="264"/>
            <ac:spMk id="199" creationId="{219862EA-2D89-6F1A-0846-D13998F95947}"/>
          </ac:spMkLst>
        </pc:spChg>
        <pc:spChg chg="add mod">
          <ac:chgData name="Puthanmadhom-Narayanan, Susrutha" userId="cb553c6e-cb4a-41b6-8eae-bfe7d75cfb22" providerId="ADAL" clId="{FD3D0BC2-8051-9A45-BEE9-151C9116DD78}" dt="2023-05-16T00:45:30.611" v="15185" actId="1076"/>
          <ac:spMkLst>
            <pc:docMk/>
            <pc:sldMk cId="149289039" sldId="264"/>
            <ac:spMk id="200" creationId="{E838D044-64AB-135E-2A43-D8105B502E57}"/>
          </ac:spMkLst>
        </pc:spChg>
        <pc:spChg chg="add mod">
          <ac:chgData name="Puthanmadhom-Narayanan, Susrutha" userId="cb553c6e-cb4a-41b6-8eae-bfe7d75cfb22" providerId="ADAL" clId="{FD3D0BC2-8051-9A45-BEE9-151C9116DD78}" dt="2023-05-16T00:45:30.611" v="15185" actId="1076"/>
          <ac:spMkLst>
            <pc:docMk/>
            <pc:sldMk cId="149289039" sldId="264"/>
            <ac:spMk id="201" creationId="{3400805E-26F2-617D-22E2-261684168337}"/>
          </ac:spMkLst>
        </pc:spChg>
        <pc:spChg chg="add mod">
          <ac:chgData name="Puthanmadhom-Narayanan, Susrutha" userId="cb553c6e-cb4a-41b6-8eae-bfe7d75cfb22" providerId="ADAL" clId="{FD3D0BC2-8051-9A45-BEE9-151C9116DD78}" dt="2023-05-16T00:45:30.611" v="15185" actId="1076"/>
          <ac:spMkLst>
            <pc:docMk/>
            <pc:sldMk cId="149289039" sldId="264"/>
            <ac:spMk id="202" creationId="{58DAF0EB-3517-888D-5E3C-0F31380C7EFF}"/>
          </ac:spMkLst>
        </pc:spChg>
        <pc:spChg chg="add mod">
          <ac:chgData name="Puthanmadhom-Narayanan, Susrutha" userId="cb553c6e-cb4a-41b6-8eae-bfe7d75cfb22" providerId="ADAL" clId="{FD3D0BC2-8051-9A45-BEE9-151C9116DD78}" dt="2023-05-16T00:45:30.611" v="15185" actId="1076"/>
          <ac:spMkLst>
            <pc:docMk/>
            <pc:sldMk cId="149289039" sldId="264"/>
            <ac:spMk id="203" creationId="{6732413A-9B9A-4348-9577-DA672D25A9DC}"/>
          </ac:spMkLst>
        </pc:spChg>
        <pc:spChg chg="add del mod">
          <ac:chgData name="Puthanmadhom-Narayanan, Susrutha" userId="cb553c6e-cb4a-41b6-8eae-bfe7d75cfb22" providerId="ADAL" clId="{FD3D0BC2-8051-9A45-BEE9-151C9116DD78}" dt="2023-05-19T22:20:20.586" v="16025"/>
          <ac:spMkLst>
            <pc:docMk/>
            <pc:sldMk cId="149289039" sldId="264"/>
            <ac:spMk id="204" creationId="{B5A8D6CF-5DC2-A83C-825B-F74B30076980}"/>
          </ac:spMkLst>
        </pc:spChg>
        <pc:spChg chg="add del mod">
          <ac:chgData name="Puthanmadhom-Narayanan, Susrutha" userId="cb553c6e-cb4a-41b6-8eae-bfe7d75cfb22" providerId="ADAL" clId="{FD3D0BC2-8051-9A45-BEE9-151C9116DD78}" dt="2023-05-16T00:45:44.239" v="15188" actId="478"/>
          <ac:spMkLst>
            <pc:docMk/>
            <pc:sldMk cId="149289039" sldId="264"/>
            <ac:spMk id="204" creationId="{EA10060C-97B7-EAFC-2FEC-26ED511EC9BB}"/>
          </ac:spMkLst>
        </pc:spChg>
        <pc:spChg chg="add mod">
          <ac:chgData name="Puthanmadhom-Narayanan, Susrutha" userId="cb553c6e-cb4a-41b6-8eae-bfe7d75cfb22" providerId="ADAL" clId="{FD3D0BC2-8051-9A45-BEE9-151C9116DD78}" dt="2023-05-16T00:50:38.992" v="15236" actId="1036"/>
          <ac:spMkLst>
            <pc:docMk/>
            <pc:sldMk cId="149289039" sldId="264"/>
            <ac:spMk id="205" creationId="{298B3D8E-017B-AE27-FFEB-ED80D1A1628A}"/>
          </ac:spMkLst>
        </pc:spChg>
        <pc:spChg chg="add mod">
          <ac:chgData name="Puthanmadhom-Narayanan, Susrutha" userId="cb553c6e-cb4a-41b6-8eae-bfe7d75cfb22" providerId="ADAL" clId="{FD3D0BC2-8051-9A45-BEE9-151C9116DD78}" dt="2023-05-16T00:52:16.284" v="15245" actId="2085"/>
          <ac:spMkLst>
            <pc:docMk/>
            <pc:sldMk cId="149289039" sldId="264"/>
            <ac:spMk id="206" creationId="{904DBD01-EC62-793C-8ABC-8EB1007C085A}"/>
          </ac:spMkLst>
        </pc:spChg>
        <pc:spChg chg="mod topLvl">
          <ac:chgData name="Puthanmadhom-Narayanan, Susrutha" userId="cb553c6e-cb4a-41b6-8eae-bfe7d75cfb22" providerId="ADAL" clId="{FD3D0BC2-8051-9A45-BEE9-151C9116DD78}" dt="2023-05-16T01:50:59.543" v="15594" actId="1076"/>
          <ac:spMkLst>
            <pc:docMk/>
            <pc:sldMk cId="149289039" sldId="264"/>
            <ac:spMk id="214" creationId="{A6910910-83A6-6F38-C414-47CAA21FD69E}"/>
          </ac:spMkLst>
        </pc:spChg>
        <pc:spChg chg="mod">
          <ac:chgData name="Puthanmadhom-Narayanan, Susrutha" userId="cb553c6e-cb4a-41b6-8eae-bfe7d75cfb22" providerId="ADAL" clId="{FD3D0BC2-8051-9A45-BEE9-151C9116DD78}" dt="2023-05-16T01:50:27.840" v="15584" actId="1076"/>
          <ac:spMkLst>
            <pc:docMk/>
            <pc:sldMk cId="149289039" sldId="264"/>
            <ac:spMk id="216" creationId="{8546E96D-04D1-BE01-3E02-B2A0FA21FF8F}"/>
          </ac:spMkLst>
        </pc:spChg>
        <pc:spChg chg="mod">
          <ac:chgData name="Puthanmadhom-Narayanan, Susrutha" userId="cb553c6e-cb4a-41b6-8eae-bfe7d75cfb22" providerId="ADAL" clId="{FD3D0BC2-8051-9A45-BEE9-151C9116DD78}" dt="2023-05-16T01:50:32.107" v="15585" actId="1076"/>
          <ac:spMkLst>
            <pc:docMk/>
            <pc:sldMk cId="149289039" sldId="264"/>
            <ac:spMk id="217" creationId="{34613ADB-2791-FC11-71AF-07405E07631B}"/>
          </ac:spMkLst>
        </pc:spChg>
        <pc:spChg chg="mod">
          <ac:chgData name="Puthanmadhom-Narayanan, Susrutha" userId="cb553c6e-cb4a-41b6-8eae-bfe7d75cfb22" providerId="ADAL" clId="{FD3D0BC2-8051-9A45-BEE9-151C9116DD78}" dt="2023-05-16T01:05:56.138" v="15284" actId="2085"/>
          <ac:spMkLst>
            <pc:docMk/>
            <pc:sldMk cId="149289039" sldId="264"/>
            <ac:spMk id="218" creationId="{FFD4F720-E9AB-FE97-BD50-7868107B2EED}"/>
          </ac:spMkLst>
        </pc:spChg>
        <pc:spChg chg="mod">
          <ac:chgData name="Puthanmadhom-Narayanan, Susrutha" userId="cb553c6e-cb4a-41b6-8eae-bfe7d75cfb22" providerId="ADAL" clId="{FD3D0BC2-8051-9A45-BEE9-151C9116DD78}" dt="2023-05-16T01:50:41.830" v="15587" actId="1076"/>
          <ac:spMkLst>
            <pc:docMk/>
            <pc:sldMk cId="149289039" sldId="264"/>
            <ac:spMk id="219" creationId="{3A021240-4DCE-7D95-49CB-9106E03F8756}"/>
          </ac:spMkLst>
        </pc:spChg>
        <pc:spChg chg="mod">
          <ac:chgData name="Puthanmadhom-Narayanan, Susrutha" userId="cb553c6e-cb4a-41b6-8eae-bfe7d75cfb22" providerId="ADAL" clId="{FD3D0BC2-8051-9A45-BEE9-151C9116DD78}" dt="2023-05-16T01:51:12.754" v="15596" actId="1076"/>
          <ac:spMkLst>
            <pc:docMk/>
            <pc:sldMk cId="149289039" sldId="264"/>
            <ac:spMk id="220" creationId="{889B3A5A-01F2-2177-749D-E5D45BE9DEE0}"/>
          </ac:spMkLst>
        </pc:spChg>
        <pc:spChg chg="mod">
          <ac:chgData name="Puthanmadhom-Narayanan, Susrutha" userId="cb553c6e-cb4a-41b6-8eae-bfe7d75cfb22" providerId="ADAL" clId="{FD3D0BC2-8051-9A45-BEE9-151C9116DD78}" dt="2023-05-16T01:51:06.854" v="15595" actId="1076"/>
          <ac:spMkLst>
            <pc:docMk/>
            <pc:sldMk cId="149289039" sldId="264"/>
            <ac:spMk id="221" creationId="{EEABC70C-A0A3-B6E3-8A7D-E4D344438572}"/>
          </ac:spMkLst>
        </pc:spChg>
        <pc:spChg chg="add mod">
          <ac:chgData name="Puthanmadhom-Narayanan, Susrutha" userId="cb553c6e-cb4a-41b6-8eae-bfe7d75cfb22" providerId="ADAL" clId="{FD3D0BC2-8051-9A45-BEE9-151C9116DD78}" dt="2023-05-19T23:13:43.645" v="16167" actId="14100"/>
          <ac:spMkLst>
            <pc:docMk/>
            <pc:sldMk cId="149289039" sldId="264"/>
            <ac:spMk id="222" creationId="{3B90DC78-3B85-8BA9-367F-D0059259426B}"/>
          </ac:spMkLst>
        </pc:spChg>
        <pc:spChg chg="del mod">
          <ac:chgData name="Puthanmadhom-Narayanan, Susrutha" userId="cb553c6e-cb4a-41b6-8eae-bfe7d75cfb22" providerId="ADAL" clId="{FD3D0BC2-8051-9A45-BEE9-151C9116DD78}" dt="2023-05-16T01:50:47.983" v="15589" actId="21"/>
          <ac:spMkLst>
            <pc:docMk/>
            <pc:sldMk cId="149289039" sldId="264"/>
            <ac:spMk id="222" creationId="{A5025053-9A28-0D7A-CCB0-1B44907EDEEF}"/>
          </ac:spMkLst>
        </pc:spChg>
        <pc:spChg chg="add mod topLvl">
          <ac:chgData name="Puthanmadhom-Narayanan, Susrutha" userId="cb553c6e-cb4a-41b6-8eae-bfe7d75cfb22" providerId="ADAL" clId="{FD3D0BC2-8051-9A45-BEE9-151C9116DD78}" dt="2023-05-16T01:52:04.510" v="15601" actId="1076"/>
          <ac:spMkLst>
            <pc:docMk/>
            <pc:sldMk cId="149289039" sldId="264"/>
            <ac:spMk id="223" creationId="{F31F1A5F-7AB5-BAA3-AEB3-B7D6A34ACA00}"/>
          </ac:spMkLst>
        </pc:spChg>
        <pc:spChg chg="mod">
          <ac:chgData name="Puthanmadhom-Narayanan, Susrutha" userId="cb553c6e-cb4a-41b6-8eae-bfe7d75cfb22" providerId="ADAL" clId="{FD3D0BC2-8051-9A45-BEE9-151C9116DD78}" dt="2023-05-16T01:39:17.570" v="15498" actId="1076"/>
          <ac:spMkLst>
            <pc:docMk/>
            <pc:sldMk cId="149289039" sldId="264"/>
            <ac:spMk id="227" creationId="{A7F68ADE-6B11-7C73-C9B7-6D9E04B0AE0D}"/>
          </ac:spMkLst>
        </pc:spChg>
        <pc:spChg chg="mod">
          <ac:chgData name="Puthanmadhom-Narayanan, Susrutha" userId="cb553c6e-cb4a-41b6-8eae-bfe7d75cfb22" providerId="ADAL" clId="{FD3D0BC2-8051-9A45-BEE9-151C9116DD78}" dt="2023-05-16T01:39:09.208" v="15497" actId="1076"/>
          <ac:spMkLst>
            <pc:docMk/>
            <pc:sldMk cId="149289039" sldId="264"/>
            <ac:spMk id="228" creationId="{29736704-C457-B6CE-2978-DB905469E37C}"/>
          </ac:spMkLst>
        </pc:spChg>
        <pc:spChg chg="mod">
          <ac:chgData name="Puthanmadhom-Narayanan, Susrutha" userId="cb553c6e-cb4a-41b6-8eae-bfe7d75cfb22" providerId="ADAL" clId="{FD3D0BC2-8051-9A45-BEE9-151C9116DD78}" dt="2023-05-16T01:37:52.067" v="15487" actId="1076"/>
          <ac:spMkLst>
            <pc:docMk/>
            <pc:sldMk cId="149289039" sldId="264"/>
            <ac:spMk id="229" creationId="{C56F2443-ED37-7090-A6C7-AF69BF984721}"/>
          </ac:spMkLst>
        </pc:spChg>
        <pc:spChg chg="mod">
          <ac:chgData name="Puthanmadhom-Narayanan, Susrutha" userId="cb553c6e-cb4a-41b6-8eae-bfe7d75cfb22" providerId="ADAL" clId="{FD3D0BC2-8051-9A45-BEE9-151C9116DD78}" dt="2023-05-16T01:48:33.782" v="15572" actId="1076"/>
          <ac:spMkLst>
            <pc:docMk/>
            <pc:sldMk cId="149289039" sldId="264"/>
            <ac:spMk id="230" creationId="{95307501-412E-30A0-7646-8EE3EB2ECBAF}"/>
          </ac:spMkLst>
        </pc:spChg>
        <pc:spChg chg="mod">
          <ac:chgData name="Puthanmadhom-Narayanan, Susrutha" userId="cb553c6e-cb4a-41b6-8eae-bfe7d75cfb22" providerId="ADAL" clId="{FD3D0BC2-8051-9A45-BEE9-151C9116DD78}" dt="2023-05-16T01:38:13.222" v="15491" actId="1076"/>
          <ac:spMkLst>
            <pc:docMk/>
            <pc:sldMk cId="149289039" sldId="264"/>
            <ac:spMk id="231" creationId="{0C201900-5822-83FA-D501-8E3696ED15F1}"/>
          </ac:spMkLst>
        </pc:spChg>
        <pc:spChg chg="mod">
          <ac:chgData name="Puthanmadhom-Narayanan, Susrutha" userId="cb553c6e-cb4a-41b6-8eae-bfe7d75cfb22" providerId="ADAL" clId="{FD3D0BC2-8051-9A45-BEE9-151C9116DD78}" dt="2023-05-16T01:39:34.271" v="15499" actId="1076"/>
          <ac:spMkLst>
            <pc:docMk/>
            <pc:sldMk cId="149289039" sldId="264"/>
            <ac:spMk id="232" creationId="{FECC5E52-0151-7813-7437-53E3914A8004}"/>
          </ac:spMkLst>
        </pc:spChg>
        <pc:spChg chg="mod">
          <ac:chgData name="Puthanmadhom-Narayanan, Susrutha" userId="cb553c6e-cb4a-41b6-8eae-bfe7d75cfb22" providerId="ADAL" clId="{FD3D0BC2-8051-9A45-BEE9-151C9116DD78}" dt="2023-05-16T01:35:49.670" v="15466" actId="1076"/>
          <ac:spMkLst>
            <pc:docMk/>
            <pc:sldMk cId="149289039" sldId="264"/>
            <ac:spMk id="237" creationId="{D380D6C4-C9FD-A02D-B3BA-BEFE6017138C}"/>
          </ac:spMkLst>
        </pc:spChg>
        <pc:spChg chg="mod">
          <ac:chgData name="Puthanmadhom-Narayanan, Susrutha" userId="cb553c6e-cb4a-41b6-8eae-bfe7d75cfb22" providerId="ADAL" clId="{FD3D0BC2-8051-9A45-BEE9-151C9116DD78}" dt="2023-05-16T01:48:40.838" v="15573" actId="1076"/>
          <ac:spMkLst>
            <pc:docMk/>
            <pc:sldMk cId="149289039" sldId="264"/>
            <ac:spMk id="238" creationId="{1A7A2F4F-D411-38B5-4410-67534E72D600}"/>
          </ac:spMkLst>
        </pc:spChg>
        <pc:spChg chg="mod">
          <ac:chgData name="Puthanmadhom-Narayanan, Susrutha" userId="cb553c6e-cb4a-41b6-8eae-bfe7d75cfb22" providerId="ADAL" clId="{FD3D0BC2-8051-9A45-BEE9-151C9116DD78}" dt="2023-05-16T01:34:57.268" v="15461" actId="1076"/>
          <ac:spMkLst>
            <pc:docMk/>
            <pc:sldMk cId="149289039" sldId="264"/>
            <ac:spMk id="239" creationId="{17391AD1-5E3E-70E7-0653-10314D0E6E9A}"/>
          </ac:spMkLst>
        </pc:spChg>
        <pc:spChg chg="mod">
          <ac:chgData name="Puthanmadhom-Narayanan, Susrutha" userId="cb553c6e-cb4a-41b6-8eae-bfe7d75cfb22" providerId="ADAL" clId="{FD3D0BC2-8051-9A45-BEE9-151C9116DD78}" dt="2023-05-16T01:35:33.475" v="15464" actId="12788"/>
          <ac:spMkLst>
            <pc:docMk/>
            <pc:sldMk cId="149289039" sldId="264"/>
            <ac:spMk id="240" creationId="{2FBC73F6-BFAA-4F2B-64D1-A900F900907C}"/>
          </ac:spMkLst>
        </pc:spChg>
        <pc:spChg chg="mod">
          <ac:chgData name="Puthanmadhom-Narayanan, Susrutha" userId="cb553c6e-cb4a-41b6-8eae-bfe7d75cfb22" providerId="ADAL" clId="{FD3D0BC2-8051-9A45-BEE9-151C9116DD78}" dt="2023-05-16T01:35:33.475" v="15464" actId="12788"/>
          <ac:spMkLst>
            <pc:docMk/>
            <pc:sldMk cId="149289039" sldId="264"/>
            <ac:spMk id="241" creationId="{7CD78DDF-6EA7-796C-B58A-F7F230BF2A27}"/>
          </ac:spMkLst>
        </pc:spChg>
        <pc:spChg chg="mod">
          <ac:chgData name="Puthanmadhom-Narayanan, Susrutha" userId="cb553c6e-cb4a-41b6-8eae-bfe7d75cfb22" providerId="ADAL" clId="{FD3D0BC2-8051-9A45-BEE9-151C9116DD78}" dt="2023-05-16T01:35:33.475" v="15464" actId="12788"/>
          <ac:spMkLst>
            <pc:docMk/>
            <pc:sldMk cId="149289039" sldId="264"/>
            <ac:spMk id="242" creationId="{22E9E820-0C05-3017-879E-4553BBD32645}"/>
          </ac:spMkLst>
        </pc:spChg>
        <pc:spChg chg="mod">
          <ac:chgData name="Puthanmadhom-Narayanan, Susrutha" userId="cb553c6e-cb4a-41b6-8eae-bfe7d75cfb22" providerId="ADAL" clId="{FD3D0BC2-8051-9A45-BEE9-151C9116DD78}" dt="2023-05-16T01:52:35.592" v="15604" actId="1076"/>
          <ac:spMkLst>
            <pc:docMk/>
            <pc:sldMk cId="149289039" sldId="264"/>
            <ac:spMk id="243" creationId="{B77E71E8-3268-EA12-25AF-BC75C2EF34C3}"/>
          </ac:spMkLst>
        </pc:spChg>
        <pc:spChg chg="mod">
          <ac:chgData name="Puthanmadhom-Narayanan, Susrutha" userId="cb553c6e-cb4a-41b6-8eae-bfe7d75cfb22" providerId="ADAL" clId="{FD3D0BC2-8051-9A45-BEE9-151C9116DD78}" dt="2023-05-16T01:45:03.769" v="15554" actId="1076"/>
          <ac:spMkLst>
            <pc:docMk/>
            <pc:sldMk cId="149289039" sldId="264"/>
            <ac:spMk id="246" creationId="{1DA36280-8FE4-E487-A67F-644DB574538A}"/>
          </ac:spMkLst>
        </pc:spChg>
        <pc:spChg chg="mod">
          <ac:chgData name="Puthanmadhom-Narayanan, Susrutha" userId="cb553c6e-cb4a-41b6-8eae-bfe7d75cfb22" providerId="ADAL" clId="{FD3D0BC2-8051-9A45-BEE9-151C9116DD78}" dt="2023-05-16T01:52:30.006" v="15603" actId="1076"/>
          <ac:spMkLst>
            <pc:docMk/>
            <pc:sldMk cId="149289039" sldId="264"/>
            <ac:spMk id="247" creationId="{ED071693-6257-C79E-46E4-8BF509D5C663}"/>
          </ac:spMkLst>
        </pc:spChg>
        <pc:spChg chg="mod">
          <ac:chgData name="Puthanmadhom-Narayanan, Susrutha" userId="cb553c6e-cb4a-41b6-8eae-bfe7d75cfb22" providerId="ADAL" clId="{FD3D0BC2-8051-9A45-BEE9-151C9116DD78}" dt="2023-05-16T01:47:26.934" v="15569" actId="1076"/>
          <ac:spMkLst>
            <pc:docMk/>
            <pc:sldMk cId="149289039" sldId="264"/>
            <ac:spMk id="248" creationId="{96207B3E-7FC4-52CE-56A0-A410C6DB03E7}"/>
          </ac:spMkLst>
        </pc:spChg>
        <pc:spChg chg="mod">
          <ac:chgData name="Puthanmadhom-Narayanan, Susrutha" userId="cb553c6e-cb4a-41b6-8eae-bfe7d75cfb22" providerId="ADAL" clId="{FD3D0BC2-8051-9A45-BEE9-151C9116DD78}" dt="2023-05-16T01:47:35.836" v="15570" actId="1076"/>
          <ac:spMkLst>
            <pc:docMk/>
            <pc:sldMk cId="149289039" sldId="264"/>
            <ac:spMk id="249" creationId="{F5D329F3-AEB5-F597-9F90-4E238FD479A2}"/>
          </ac:spMkLst>
        </pc:spChg>
        <pc:spChg chg="mod">
          <ac:chgData name="Puthanmadhom-Narayanan, Susrutha" userId="cb553c6e-cb4a-41b6-8eae-bfe7d75cfb22" providerId="ADAL" clId="{FD3D0BC2-8051-9A45-BEE9-151C9116DD78}" dt="2023-05-16T01:53:33.234" v="15611" actId="12788"/>
          <ac:spMkLst>
            <pc:docMk/>
            <pc:sldMk cId="149289039" sldId="264"/>
            <ac:spMk id="250" creationId="{52CAF8E5-A9A6-CF96-119F-8554618D00A6}"/>
          </ac:spMkLst>
        </pc:spChg>
        <pc:spChg chg="mod">
          <ac:chgData name="Puthanmadhom-Narayanan, Susrutha" userId="cb553c6e-cb4a-41b6-8eae-bfe7d75cfb22" providerId="ADAL" clId="{FD3D0BC2-8051-9A45-BEE9-151C9116DD78}" dt="2023-05-16T01:53:33.234" v="15611" actId="12788"/>
          <ac:spMkLst>
            <pc:docMk/>
            <pc:sldMk cId="149289039" sldId="264"/>
            <ac:spMk id="251" creationId="{59B1D871-7781-2B53-6D2C-55E998BF652B}"/>
          </ac:spMkLst>
        </pc:spChg>
        <pc:spChg chg="add del mod">
          <ac:chgData name="Puthanmadhom-Narayanan, Susrutha" userId="cb553c6e-cb4a-41b6-8eae-bfe7d75cfb22" providerId="ADAL" clId="{FD3D0BC2-8051-9A45-BEE9-151C9116DD78}" dt="2023-05-16T01:43:38.453" v="15535" actId="478"/>
          <ac:spMkLst>
            <pc:docMk/>
            <pc:sldMk cId="149289039" sldId="264"/>
            <ac:spMk id="252" creationId="{8B9478E8-5D5F-36D7-295C-14F2C746F6F3}"/>
          </ac:spMkLst>
        </pc:spChg>
        <pc:spChg chg="add mod">
          <ac:chgData name="Puthanmadhom-Narayanan, Susrutha" userId="cb553c6e-cb4a-41b6-8eae-bfe7d75cfb22" providerId="ADAL" clId="{FD3D0BC2-8051-9A45-BEE9-151C9116DD78}" dt="2023-05-19T23:13:46.302" v="16168" actId="14100"/>
          <ac:spMkLst>
            <pc:docMk/>
            <pc:sldMk cId="149289039" sldId="264"/>
            <ac:spMk id="252" creationId="{8CC8FD59-B32D-9C50-2EA1-3D2FCDDA537E}"/>
          </ac:spMkLst>
        </pc:spChg>
        <pc:spChg chg="add del mod">
          <ac:chgData name="Puthanmadhom-Narayanan, Susrutha" userId="cb553c6e-cb4a-41b6-8eae-bfe7d75cfb22" providerId="ADAL" clId="{FD3D0BC2-8051-9A45-BEE9-151C9116DD78}" dt="2023-05-16T01:43:43.184" v="15536" actId="478"/>
          <ac:spMkLst>
            <pc:docMk/>
            <pc:sldMk cId="149289039" sldId="264"/>
            <ac:spMk id="253" creationId="{C5995773-DAD2-9C82-836E-B568B15CE040}"/>
          </ac:spMkLst>
        </pc:spChg>
        <pc:spChg chg="add mod">
          <ac:chgData name="Puthanmadhom-Narayanan, Susrutha" userId="cb553c6e-cb4a-41b6-8eae-bfe7d75cfb22" providerId="ADAL" clId="{FD3D0BC2-8051-9A45-BEE9-151C9116DD78}" dt="2023-05-19T23:15:25.330" v="16174" actId="1076"/>
          <ac:spMkLst>
            <pc:docMk/>
            <pc:sldMk cId="149289039" sldId="264"/>
            <ac:spMk id="253" creationId="{CD96C3B4-AAD2-889D-53F0-4E08E1E3A08A}"/>
          </ac:spMkLst>
        </pc:spChg>
        <pc:spChg chg="add mod topLvl">
          <ac:chgData name="Puthanmadhom-Narayanan, Susrutha" userId="cb553c6e-cb4a-41b6-8eae-bfe7d75cfb22" providerId="ADAL" clId="{FD3D0BC2-8051-9A45-BEE9-151C9116DD78}" dt="2023-05-20T17:41:15.573" v="17132" actId="1076"/>
          <ac:spMkLst>
            <pc:docMk/>
            <pc:sldMk cId="149289039" sldId="264"/>
            <ac:spMk id="254" creationId="{293AA3CB-C4BD-47BE-0EFC-E1A06E917E60}"/>
          </ac:spMkLst>
        </pc:spChg>
        <pc:spChg chg="add mod topLvl">
          <ac:chgData name="Puthanmadhom-Narayanan, Susrutha" userId="cb553c6e-cb4a-41b6-8eae-bfe7d75cfb22" providerId="ADAL" clId="{FD3D0BC2-8051-9A45-BEE9-151C9116DD78}" dt="2023-05-20T17:41:15.573" v="17132" actId="1076"/>
          <ac:spMkLst>
            <pc:docMk/>
            <pc:sldMk cId="149289039" sldId="264"/>
            <ac:spMk id="255" creationId="{B5437675-0B05-2CF2-C702-B25144E150A6}"/>
          </ac:spMkLst>
        </pc:spChg>
        <pc:spChg chg="add mod">
          <ac:chgData name="Puthanmadhom-Narayanan, Susrutha" userId="cb553c6e-cb4a-41b6-8eae-bfe7d75cfb22" providerId="ADAL" clId="{FD3D0BC2-8051-9A45-BEE9-151C9116DD78}" dt="2023-05-16T01:53:33.234" v="15611" actId="12788"/>
          <ac:spMkLst>
            <pc:docMk/>
            <pc:sldMk cId="149289039" sldId="264"/>
            <ac:spMk id="257" creationId="{552DCF89-F5EC-60F8-569C-B8D8D4B1133C}"/>
          </ac:spMkLst>
        </pc:spChg>
        <pc:spChg chg="add mod">
          <ac:chgData name="Puthanmadhom-Narayanan, Susrutha" userId="cb553c6e-cb4a-41b6-8eae-bfe7d75cfb22" providerId="ADAL" clId="{FD3D0BC2-8051-9A45-BEE9-151C9116DD78}" dt="2023-05-16T01:53:33.234" v="15611" actId="12788"/>
          <ac:spMkLst>
            <pc:docMk/>
            <pc:sldMk cId="149289039" sldId="264"/>
            <ac:spMk id="258" creationId="{68329D60-78B5-D1BE-160A-45C9A57CC660}"/>
          </ac:spMkLst>
        </pc:spChg>
        <pc:spChg chg="add mod">
          <ac:chgData name="Puthanmadhom-Narayanan, Susrutha" userId="cb553c6e-cb4a-41b6-8eae-bfe7d75cfb22" providerId="ADAL" clId="{FD3D0BC2-8051-9A45-BEE9-151C9116DD78}" dt="2023-05-19T23:10:14.244" v="16140" actId="1076"/>
          <ac:spMkLst>
            <pc:docMk/>
            <pc:sldMk cId="149289039" sldId="264"/>
            <ac:spMk id="260" creationId="{F5728DD0-DF39-4F57-84CC-8E1CC5026FE4}"/>
          </ac:spMkLst>
        </pc:spChg>
        <pc:spChg chg="add mod">
          <ac:chgData name="Puthanmadhom-Narayanan, Susrutha" userId="cb553c6e-cb4a-41b6-8eae-bfe7d75cfb22" providerId="ADAL" clId="{FD3D0BC2-8051-9A45-BEE9-151C9116DD78}" dt="2023-05-20T17:41:15.573" v="17132" actId="1076"/>
          <ac:spMkLst>
            <pc:docMk/>
            <pc:sldMk cId="149289039" sldId="264"/>
            <ac:spMk id="262" creationId="{5F3CED26-D1A6-5601-1470-BE73C17924CD}"/>
          </ac:spMkLst>
        </pc:spChg>
        <pc:grpChg chg="del topLvl">
          <ac:chgData name="Puthanmadhom-Narayanan, Susrutha" userId="cb553c6e-cb4a-41b6-8eae-bfe7d75cfb22" providerId="ADAL" clId="{FD3D0BC2-8051-9A45-BEE9-151C9116DD78}" dt="2023-05-16T01:09:42.085" v="15311" actId="21"/>
          <ac:grpSpMkLst>
            <pc:docMk/>
            <pc:sldMk cId="149289039" sldId="264"/>
            <ac:grpSpMk id="10" creationId="{CB122230-2602-5FCF-AF82-21BF9AFBB76D}"/>
          </ac:grpSpMkLst>
        </pc:grpChg>
        <pc:grpChg chg="add del mod">
          <ac:chgData name="Puthanmadhom-Narayanan, Susrutha" userId="cb553c6e-cb4a-41b6-8eae-bfe7d75cfb22" providerId="ADAL" clId="{FD3D0BC2-8051-9A45-BEE9-151C9116DD78}" dt="2023-05-20T17:47:17.434" v="17176" actId="165"/>
          <ac:grpSpMkLst>
            <pc:docMk/>
            <pc:sldMk cId="149289039" sldId="264"/>
            <ac:grpSpMk id="29" creationId="{1BD936D6-8FFF-3A1A-BD41-47FBDC5DB5B3}"/>
          </ac:grpSpMkLst>
        </pc:grpChg>
        <pc:grpChg chg="add mod">
          <ac:chgData name="Puthanmadhom-Narayanan, Susrutha" userId="cb553c6e-cb4a-41b6-8eae-bfe7d75cfb22" providerId="ADAL" clId="{FD3D0BC2-8051-9A45-BEE9-151C9116DD78}" dt="2023-05-20T17:47:03.640" v="17173" actId="1076"/>
          <ac:grpSpMkLst>
            <pc:docMk/>
            <pc:sldMk cId="149289039" sldId="264"/>
            <ac:grpSpMk id="30" creationId="{439E36D7-E346-B22A-44FF-1918075E8F19}"/>
          </ac:grpSpMkLst>
        </pc:grpChg>
        <pc:grpChg chg="add mod">
          <ac:chgData name="Puthanmadhom-Narayanan, Susrutha" userId="cb553c6e-cb4a-41b6-8eae-bfe7d75cfb22" providerId="ADAL" clId="{FD3D0BC2-8051-9A45-BEE9-151C9116DD78}" dt="2023-05-20T17:47:03.640" v="17173" actId="1076"/>
          <ac:grpSpMkLst>
            <pc:docMk/>
            <pc:sldMk cId="149289039" sldId="264"/>
            <ac:grpSpMk id="31" creationId="{CF308E54-2AE7-C92F-56E1-BAD3339A0FDF}"/>
          </ac:grpSpMkLst>
        </pc:grpChg>
        <pc:grpChg chg="add del mod">
          <ac:chgData name="Puthanmadhom-Narayanan, Susrutha" userId="cb553c6e-cb4a-41b6-8eae-bfe7d75cfb22" providerId="ADAL" clId="{FD3D0BC2-8051-9A45-BEE9-151C9116DD78}" dt="2023-05-16T03:28:54.189" v="15685" actId="478"/>
          <ac:grpSpMkLst>
            <pc:docMk/>
            <pc:sldMk cId="149289039" sldId="264"/>
            <ac:grpSpMk id="32" creationId="{3CA2C4D3-2689-C4EA-1B7F-1307AD86D2AA}"/>
          </ac:grpSpMkLst>
        </pc:grpChg>
        <pc:grpChg chg="add mod">
          <ac:chgData name="Puthanmadhom-Narayanan, Susrutha" userId="cb553c6e-cb4a-41b6-8eae-bfe7d75cfb22" providerId="ADAL" clId="{FD3D0BC2-8051-9A45-BEE9-151C9116DD78}" dt="2023-05-20T17:47:39.502" v="17179" actId="1076"/>
          <ac:grpSpMkLst>
            <pc:docMk/>
            <pc:sldMk cId="149289039" sldId="264"/>
            <ac:grpSpMk id="32" creationId="{CE452CD3-BDB5-965B-7416-986F69A1B5E8}"/>
          </ac:grpSpMkLst>
        </pc:grpChg>
        <pc:grpChg chg="add del mod">
          <ac:chgData name="Puthanmadhom-Narayanan, Susrutha" userId="cb553c6e-cb4a-41b6-8eae-bfe7d75cfb22" providerId="ADAL" clId="{FD3D0BC2-8051-9A45-BEE9-151C9116DD78}" dt="2023-05-16T03:28:58.996" v="15686" actId="478"/>
          <ac:grpSpMkLst>
            <pc:docMk/>
            <pc:sldMk cId="149289039" sldId="264"/>
            <ac:grpSpMk id="36" creationId="{BC06ECF3-F8DB-E9AC-A630-4D9685A66D8C}"/>
          </ac:grpSpMkLst>
        </pc:grpChg>
        <pc:grpChg chg="add del mod">
          <ac:chgData name="Puthanmadhom-Narayanan, Susrutha" userId="cb553c6e-cb4a-41b6-8eae-bfe7d75cfb22" providerId="ADAL" clId="{FD3D0BC2-8051-9A45-BEE9-151C9116DD78}" dt="2023-05-16T03:31:00.992" v="15711" actId="478"/>
          <ac:grpSpMkLst>
            <pc:docMk/>
            <pc:sldMk cId="149289039" sldId="264"/>
            <ac:grpSpMk id="39" creationId="{C740E578-D1BA-7EBB-931A-96B53654D0D4}"/>
          </ac:grpSpMkLst>
        </pc:grpChg>
        <pc:grpChg chg="del mod">
          <ac:chgData name="Puthanmadhom-Narayanan, Susrutha" userId="cb553c6e-cb4a-41b6-8eae-bfe7d75cfb22" providerId="ADAL" clId="{FD3D0BC2-8051-9A45-BEE9-151C9116DD78}" dt="2023-05-16T01:09:37.831" v="15310" actId="478"/>
          <ac:grpSpMkLst>
            <pc:docMk/>
            <pc:sldMk cId="149289039" sldId="264"/>
            <ac:grpSpMk id="48" creationId="{0BF86ED7-9AB9-78BC-7317-93C04EDE5AE3}"/>
          </ac:grpSpMkLst>
        </pc:grpChg>
        <pc:grpChg chg="del mod">
          <ac:chgData name="Puthanmadhom-Narayanan, Susrutha" userId="cb553c6e-cb4a-41b6-8eae-bfe7d75cfb22" providerId="ADAL" clId="{FD3D0BC2-8051-9A45-BEE9-151C9116DD78}" dt="2023-05-16T01:21:00.360" v="15369" actId="21"/>
          <ac:grpSpMkLst>
            <pc:docMk/>
            <pc:sldMk cId="149289039" sldId="264"/>
            <ac:grpSpMk id="52" creationId="{EED16B16-CD3C-11B7-6733-63CA21C93868}"/>
          </ac:grpSpMkLst>
        </pc:grpChg>
        <pc:grpChg chg="mod">
          <ac:chgData name="Puthanmadhom-Narayanan, Susrutha" userId="cb553c6e-cb4a-41b6-8eae-bfe7d75cfb22" providerId="ADAL" clId="{FD3D0BC2-8051-9A45-BEE9-151C9116DD78}" dt="2023-05-16T01:05:12.135" v="15275" actId="478"/>
          <ac:grpSpMkLst>
            <pc:docMk/>
            <pc:sldMk cId="149289039" sldId="264"/>
            <ac:grpSpMk id="55" creationId="{76C2565C-C16F-70BC-0F6E-2B1CBE0B796D}"/>
          </ac:grpSpMkLst>
        </pc:grpChg>
        <pc:grpChg chg="add del mod">
          <ac:chgData name="Puthanmadhom-Narayanan, Susrutha" userId="cb553c6e-cb4a-41b6-8eae-bfe7d75cfb22" providerId="ADAL" clId="{FD3D0BC2-8051-9A45-BEE9-151C9116DD78}" dt="2023-05-19T21:56:07.936" v="15852" actId="478"/>
          <ac:grpSpMkLst>
            <pc:docMk/>
            <pc:sldMk cId="149289039" sldId="264"/>
            <ac:grpSpMk id="62" creationId="{1EFA723A-0545-8D8D-5B2C-6A2F012FCD33}"/>
          </ac:grpSpMkLst>
        </pc:grpChg>
        <pc:grpChg chg="add del mod">
          <ac:chgData name="Puthanmadhom-Narayanan, Susrutha" userId="cb553c6e-cb4a-41b6-8eae-bfe7d75cfb22" providerId="ADAL" clId="{FD3D0BC2-8051-9A45-BEE9-151C9116DD78}" dt="2023-05-08T03:48:26.174" v="9404" actId="34122"/>
          <ac:grpSpMkLst>
            <pc:docMk/>
            <pc:sldMk cId="149289039" sldId="264"/>
            <ac:grpSpMk id="66" creationId="{CF055639-7223-0F8C-B151-E1E9A83ECEC8}"/>
          </ac:grpSpMkLst>
        </pc:grpChg>
        <pc:grpChg chg="add del mod">
          <ac:chgData name="Puthanmadhom-Narayanan, Susrutha" userId="cb553c6e-cb4a-41b6-8eae-bfe7d75cfb22" providerId="ADAL" clId="{FD3D0BC2-8051-9A45-BEE9-151C9116DD78}" dt="2023-05-19T21:56:20.871" v="15856" actId="478"/>
          <ac:grpSpMkLst>
            <pc:docMk/>
            <pc:sldMk cId="149289039" sldId="264"/>
            <ac:grpSpMk id="81" creationId="{037132D2-1AD1-C0AF-C9DD-9E85A3162B29}"/>
          </ac:grpSpMkLst>
        </pc:grpChg>
        <pc:grpChg chg="add del">
          <ac:chgData name="Puthanmadhom-Narayanan, Susrutha" userId="cb553c6e-cb4a-41b6-8eae-bfe7d75cfb22" providerId="ADAL" clId="{FD3D0BC2-8051-9A45-BEE9-151C9116DD78}" dt="2023-05-16T01:05:18.574" v="15276" actId="478"/>
          <ac:grpSpMkLst>
            <pc:docMk/>
            <pc:sldMk cId="149289039" sldId="264"/>
            <ac:grpSpMk id="94" creationId="{76AE2D96-4405-2C74-68F3-069FBDBE55D9}"/>
          </ac:grpSpMkLst>
        </pc:grpChg>
        <pc:grpChg chg="del topLvl">
          <ac:chgData name="Puthanmadhom-Narayanan, Susrutha" userId="cb553c6e-cb4a-41b6-8eae-bfe7d75cfb22" providerId="ADAL" clId="{FD3D0BC2-8051-9A45-BEE9-151C9116DD78}" dt="2023-05-16T01:27:18.034" v="15405" actId="21"/>
          <ac:grpSpMkLst>
            <pc:docMk/>
            <pc:sldMk cId="149289039" sldId="264"/>
            <ac:grpSpMk id="97" creationId="{12D5A443-AF00-DC2F-0985-F6BF6559BC33}"/>
          </ac:grpSpMkLst>
        </pc:grpChg>
        <pc:grpChg chg="del mod">
          <ac:chgData name="Puthanmadhom-Narayanan, Susrutha" userId="cb553c6e-cb4a-41b6-8eae-bfe7d75cfb22" providerId="ADAL" clId="{FD3D0BC2-8051-9A45-BEE9-151C9116DD78}" dt="2023-05-16T01:24:06.065" v="15399" actId="478"/>
          <ac:grpSpMkLst>
            <pc:docMk/>
            <pc:sldMk cId="149289039" sldId="264"/>
            <ac:grpSpMk id="105" creationId="{C6E7851F-AE60-4BAD-E8E9-1F82F6560F03}"/>
          </ac:grpSpMkLst>
        </pc:grpChg>
        <pc:grpChg chg="del mod">
          <ac:chgData name="Puthanmadhom-Narayanan, Susrutha" userId="cb553c6e-cb4a-41b6-8eae-bfe7d75cfb22" providerId="ADAL" clId="{FD3D0BC2-8051-9A45-BEE9-151C9116DD78}" dt="2023-05-16T01:05:29.822" v="15279" actId="21"/>
          <ac:grpSpMkLst>
            <pc:docMk/>
            <pc:sldMk cId="149289039" sldId="264"/>
            <ac:grpSpMk id="106" creationId="{4BC364F6-1197-EB91-2879-10594DB7B130}"/>
          </ac:grpSpMkLst>
        </pc:grpChg>
        <pc:grpChg chg="add mod">
          <ac:chgData name="Puthanmadhom-Narayanan, Susrutha" userId="cb553c6e-cb4a-41b6-8eae-bfe7d75cfb22" providerId="ADAL" clId="{FD3D0BC2-8051-9A45-BEE9-151C9116DD78}" dt="2023-05-19T23:10:14.244" v="16140" actId="1076"/>
          <ac:grpSpMkLst>
            <pc:docMk/>
            <pc:sldMk cId="149289039" sldId="264"/>
            <ac:grpSpMk id="110" creationId="{5E470DB3-88E0-516F-3B95-3F826E04544F}"/>
          </ac:grpSpMkLst>
        </pc:grpChg>
        <pc:grpChg chg="add mod">
          <ac:chgData name="Puthanmadhom-Narayanan, Susrutha" userId="cb553c6e-cb4a-41b6-8eae-bfe7d75cfb22" providerId="ADAL" clId="{FD3D0BC2-8051-9A45-BEE9-151C9116DD78}" dt="2023-05-19T23:10:14.244" v="16140" actId="1076"/>
          <ac:grpSpMkLst>
            <pc:docMk/>
            <pc:sldMk cId="149289039" sldId="264"/>
            <ac:grpSpMk id="114" creationId="{AE1D95B4-364D-FC94-F7CE-4C913B83B891}"/>
          </ac:grpSpMkLst>
        </pc:grpChg>
        <pc:grpChg chg="add del mod">
          <ac:chgData name="Puthanmadhom-Narayanan, Susrutha" userId="cb553c6e-cb4a-41b6-8eae-bfe7d75cfb22" providerId="ADAL" clId="{FD3D0BC2-8051-9A45-BEE9-151C9116DD78}" dt="2023-05-19T23:10:14.244" v="16140" actId="1076"/>
          <ac:grpSpMkLst>
            <pc:docMk/>
            <pc:sldMk cId="149289039" sldId="264"/>
            <ac:grpSpMk id="117" creationId="{CA8BC2DC-3450-2E0B-6D8D-249265754954}"/>
          </ac:grpSpMkLst>
        </pc:grpChg>
        <pc:grpChg chg="add mod">
          <ac:chgData name="Puthanmadhom-Narayanan, Susrutha" userId="cb553c6e-cb4a-41b6-8eae-bfe7d75cfb22" providerId="ADAL" clId="{FD3D0BC2-8051-9A45-BEE9-151C9116DD78}" dt="2023-05-16T00:53:58.917" v="15255" actId="1076"/>
          <ac:grpSpMkLst>
            <pc:docMk/>
            <pc:sldMk cId="149289039" sldId="264"/>
            <ac:grpSpMk id="143" creationId="{CE37C502-9FA5-123A-9EF5-9B8BEB21449C}"/>
          </ac:grpSpMkLst>
        </pc:grpChg>
        <pc:grpChg chg="add mod">
          <ac:chgData name="Puthanmadhom-Narayanan, Susrutha" userId="cb553c6e-cb4a-41b6-8eae-bfe7d75cfb22" providerId="ADAL" clId="{FD3D0BC2-8051-9A45-BEE9-151C9116DD78}" dt="2023-05-20T17:40:58.522" v="17131" actId="1076"/>
          <ac:grpSpMkLst>
            <pc:docMk/>
            <pc:sldMk cId="149289039" sldId="264"/>
            <ac:grpSpMk id="207" creationId="{14AD10BB-1A0C-58E2-BC1E-ACFD05D1E8B5}"/>
          </ac:grpSpMkLst>
        </pc:grpChg>
        <pc:grpChg chg="add mod">
          <ac:chgData name="Puthanmadhom-Narayanan, Susrutha" userId="cb553c6e-cb4a-41b6-8eae-bfe7d75cfb22" providerId="ADAL" clId="{FD3D0BC2-8051-9A45-BEE9-151C9116DD78}" dt="2023-05-20T17:40:58.522" v="17131" actId="1076"/>
          <ac:grpSpMkLst>
            <pc:docMk/>
            <pc:sldMk cId="149289039" sldId="264"/>
            <ac:grpSpMk id="208" creationId="{C7D765FB-D8B1-F937-1CF1-8906A0FF14F2}"/>
          </ac:grpSpMkLst>
        </pc:grpChg>
        <pc:grpChg chg="add mod">
          <ac:chgData name="Puthanmadhom-Narayanan, Susrutha" userId="cb553c6e-cb4a-41b6-8eae-bfe7d75cfb22" providerId="ADAL" clId="{FD3D0BC2-8051-9A45-BEE9-151C9116DD78}" dt="2023-05-20T17:40:58.522" v="17131" actId="1076"/>
          <ac:grpSpMkLst>
            <pc:docMk/>
            <pc:sldMk cId="149289039" sldId="264"/>
            <ac:grpSpMk id="209" creationId="{6122FA3D-161E-F5A3-6A81-D75D80F06F96}"/>
          </ac:grpSpMkLst>
        </pc:grpChg>
        <pc:grpChg chg="add mod">
          <ac:chgData name="Puthanmadhom-Narayanan, Susrutha" userId="cb553c6e-cb4a-41b6-8eae-bfe7d75cfb22" providerId="ADAL" clId="{FD3D0BC2-8051-9A45-BEE9-151C9116DD78}" dt="2023-05-20T17:40:58.522" v="17131" actId="1076"/>
          <ac:grpSpMkLst>
            <pc:docMk/>
            <pc:sldMk cId="149289039" sldId="264"/>
            <ac:grpSpMk id="210" creationId="{21A691CF-7ABC-4CBC-EE5E-37DE103F2FC3}"/>
          </ac:grpSpMkLst>
        </pc:grpChg>
        <pc:grpChg chg="add del mod">
          <ac:chgData name="Puthanmadhom-Narayanan, Susrutha" userId="cb553c6e-cb4a-41b6-8eae-bfe7d75cfb22" providerId="ADAL" clId="{FD3D0BC2-8051-9A45-BEE9-151C9116DD78}" dt="2023-05-16T01:50:03.192" v="15582" actId="165"/>
          <ac:grpSpMkLst>
            <pc:docMk/>
            <pc:sldMk cId="149289039" sldId="264"/>
            <ac:grpSpMk id="212" creationId="{106AEF15-F25A-E843-5DD3-C20E78EF33DE}"/>
          </ac:grpSpMkLst>
        </pc:grpChg>
        <pc:grpChg chg="mod topLvl">
          <ac:chgData name="Puthanmadhom-Narayanan, Susrutha" userId="cb553c6e-cb4a-41b6-8eae-bfe7d75cfb22" providerId="ADAL" clId="{FD3D0BC2-8051-9A45-BEE9-151C9116DD78}" dt="2023-05-16T01:50:03.192" v="15582" actId="165"/>
          <ac:grpSpMkLst>
            <pc:docMk/>
            <pc:sldMk cId="149289039" sldId="264"/>
            <ac:grpSpMk id="213" creationId="{B30FCCC3-262A-2BC2-5409-9D7ECCB84A22}"/>
          </ac:grpSpMkLst>
        </pc:grpChg>
        <pc:grpChg chg="mod">
          <ac:chgData name="Puthanmadhom-Narayanan, Susrutha" userId="cb553c6e-cb4a-41b6-8eae-bfe7d75cfb22" providerId="ADAL" clId="{FD3D0BC2-8051-9A45-BEE9-151C9116DD78}" dt="2023-05-16T01:05:30.569" v="15280"/>
          <ac:grpSpMkLst>
            <pc:docMk/>
            <pc:sldMk cId="149289039" sldId="264"/>
            <ac:grpSpMk id="215" creationId="{B0116F75-3F52-CB92-1DB0-26B6D63D3BBF}"/>
          </ac:grpSpMkLst>
        </pc:grpChg>
        <pc:grpChg chg="add mod">
          <ac:chgData name="Puthanmadhom-Narayanan, Susrutha" userId="cb553c6e-cb4a-41b6-8eae-bfe7d75cfb22" providerId="ADAL" clId="{FD3D0BC2-8051-9A45-BEE9-151C9116DD78}" dt="2023-05-16T01:36:54.650" v="15475" actId="1076"/>
          <ac:grpSpMkLst>
            <pc:docMk/>
            <pc:sldMk cId="149289039" sldId="264"/>
            <ac:grpSpMk id="225" creationId="{009412D3-3513-9F4B-8EC9-3578F679E9DD}"/>
          </ac:grpSpMkLst>
        </pc:grpChg>
        <pc:grpChg chg="mod">
          <ac:chgData name="Puthanmadhom-Narayanan, Susrutha" userId="cb553c6e-cb4a-41b6-8eae-bfe7d75cfb22" providerId="ADAL" clId="{FD3D0BC2-8051-9A45-BEE9-151C9116DD78}" dt="2023-05-16T01:09:43.236" v="15312"/>
          <ac:grpSpMkLst>
            <pc:docMk/>
            <pc:sldMk cId="149289039" sldId="264"/>
            <ac:grpSpMk id="226" creationId="{5AB9B70A-0596-CFA7-A044-EAA445F62063}"/>
          </ac:grpSpMkLst>
        </pc:grpChg>
        <pc:grpChg chg="add mod topLvl">
          <ac:chgData name="Puthanmadhom-Narayanan, Susrutha" userId="cb553c6e-cb4a-41b6-8eae-bfe7d75cfb22" providerId="ADAL" clId="{FD3D0BC2-8051-9A45-BEE9-151C9116DD78}" dt="2023-05-20T17:41:15.573" v="17132" actId="1076"/>
          <ac:grpSpMkLst>
            <pc:docMk/>
            <pc:sldMk cId="149289039" sldId="264"/>
            <ac:grpSpMk id="235" creationId="{0C907F9D-3793-C1FD-C00B-6F70F2A4032B}"/>
          </ac:grpSpMkLst>
        </pc:grpChg>
        <pc:grpChg chg="mod">
          <ac:chgData name="Puthanmadhom-Narayanan, Susrutha" userId="cb553c6e-cb4a-41b6-8eae-bfe7d75cfb22" providerId="ADAL" clId="{FD3D0BC2-8051-9A45-BEE9-151C9116DD78}" dt="2023-05-16T01:21:01.618" v="15370"/>
          <ac:grpSpMkLst>
            <pc:docMk/>
            <pc:sldMk cId="149289039" sldId="264"/>
            <ac:grpSpMk id="236" creationId="{FC496B7C-C462-311C-CFDF-D256C73D5B5A}"/>
          </ac:grpSpMkLst>
        </pc:grpChg>
        <pc:grpChg chg="add mod">
          <ac:chgData name="Puthanmadhom-Narayanan, Susrutha" userId="cb553c6e-cb4a-41b6-8eae-bfe7d75cfb22" providerId="ADAL" clId="{FD3D0BC2-8051-9A45-BEE9-151C9116DD78}" dt="2023-05-16T01:42:35.677" v="15517" actId="1076"/>
          <ac:grpSpMkLst>
            <pc:docMk/>
            <pc:sldMk cId="149289039" sldId="264"/>
            <ac:grpSpMk id="245" creationId="{55BF071F-16DA-FDFB-3498-50E82EFDC462}"/>
          </ac:grpSpMkLst>
        </pc:grpChg>
        <pc:grpChg chg="add mod topLvl">
          <ac:chgData name="Puthanmadhom-Narayanan, Susrutha" userId="cb553c6e-cb4a-41b6-8eae-bfe7d75cfb22" providerId="ADAL" clId="{FD3D0BC2-8051-9A45-BEE9-151C9116DD78}" dt="2023-05-20T17:41:15.573" v="17132" actId="1076"/>
          <ac:grpSpMkLst>
            <pc:docMk/>
            <pc:sldMk cId="149289039" sldId="264"/>
            <ac:grpSpMk id="256" creationId="{9AA6A5A3-4CC1-9CEB-536A-43551EB3C2D8}"/>
          </ac:grpSpMkLst>
        </pc:grpChg>
        <pc:grpChg chg="add mod topLvl">
          <ac:chgData name="Puthanmadhom-Narayanan, Susrutha" userId="cb553c6e-cb4a-41b6-8eae-bfe7d75cfb22" providerId="ADAL" clId="{FD3D0BC2-8051-9A45-BEE9-151C9116DD78}" dt="2023-05-20T17:41:15.573" v="17132" actId="1076"/>
          <ac:grpSpMkLst>
            <pc:docMk/>
            <pc:sldMk cId="149289039" sldId="264"/>
            <ac:grpSpMk id="259" creationId="{521AF7B9-CF8A-A581-0404-80ADC5F1FE3D}"/>
          </ac:grpSpMkLst>
        </pc:grpChg>
        <pc:grpChg chg="add del mod">
          <ac:chgData name="Puthanmadhom-Narayanan, Susrutha" userId="cb553c6e-cb4a-41b6-8eae-bfe7d75cfb22" providerId="ADAL" clId="{FD3D0BC2-8051-9A45-BEE9-151C9116DD78}" dt="2023-05-16T01:50:03.192" v="15582" actId="165"/>
          <ac:grpSpMkLst>
            <pc:docMk/>
            <pc:sldMk cId="149289039" sldId="264"/>
            <ac:grpSpMk id="260" creationId="{F2314404-E4C4-8D7C-16A1-B2ADCCC7E7CD}"/>
          </ac:grpSpMkLst>
        </pc:grpChg>
        <pc:grpChg chg="add mod">
          <ac:chgData name="Puthanmadhom-Narayanan, Susrutha" userId="cb553c6e-cb4a-41b6-8eae-bfe7d75cfb22" providerId="ADAL" clId="{FD3D0BC2-8051-9A45-BEE9-151C9116DD78}" dt="2023-05-20T17:41:15.573" v="17132" actId="1076"/>
          <ac:grpSpMkLst>
            <pc:docMk/>
            <pc:sldMk cId="149289039" sldId="264"/>
            <ac:grpSpMk id="261" creationId="{D0254357-F99F-C612-1F88-73A4F872CCFA}"/>
          </ac:grpSpMkLst>
        </pc:grpChg>
        <pc:graphicFrameChg chg="del mod modGraphic">
          <ac:chgData name="Puthanmadhom-Narayanan, Susrutha" userId="cb553c6e-cb4a-41b6-8eae-bfe7d75cfb22" providerId="ADAL" clId="{FD3D0BC2-8051-9A45-BEE9-151C9116DD78}" dt="2023-05-08T01:57:17.754" v="8432" actId="21"/>
          <ac:graphicFrameMkLst>
            <pc:docMk/>
            <pc:sldMk cId="149289039" sldId="264"/>
            <ac:graphicFrameMk id="49" creationId="{B07F0630-8AB7-5F6C-5A0A-883A0D546759}"/>
          </ac:graphicFrameMkLst>
        </pc:graphicFrameChg>
        <pc:picChg chg="add mod modCrop">
          <ac:chgData name="Puthanmadhom-Narayanan, Susrutha" userId="cb553c6e-cb4a-41b6-8eae-bfe7d75cfb22" providerId="ADAL" clId="{FD3D0BC2-8051-9A45-BEE9-151C9116DD78}" dt="2023-05-15T21:18:19.079" v="14635" actId="14100"/>
          <ac:picMkLst>
            <pc:docMk/>
            <pc:sldMk cId="149289039" sldId="264"/>
            <ac:picMk id="4" creationId="{B8593CDB-EC0D-271F-D14B-D25AEA8455D3}"/>
          </ac:picMkLst>
        </pc:picChg>
        <pc:picChg chg="add del mod">
          <ac:chgData name="Puthanmadhom-Narayanan, Susrutha" userId="cb553c6e-cb4a-41b6-8eae-bfe7d75cfb22" providerId="ADAL" clId="{FD3D0BC2-8051-9A45-BEE9-151C9116DD78}" dt="2023-05-19T22:14:24.079" v="15968" actId="478"/>
          <ac:picMkLst>
            <pc:docMk/>
            <pc:sldMk cId="149289039" sldId="264"/>
            <ac:picMk id="6" creationId="{2BA29DEB-EF18-D2BA-EA1C-A9B8A83BD8DF}"/>
          </ac:picMkLst>
        </pc:picChg>
        <pc:picChg chg="add del mod">
          <ac:chgData name="Puthanmadhom-Narayanan, Susrutha" userId="cb553c6e-cb4a-41b6-8eae-bfe7d75cfb22" providerId="ADAL" clId="{FD3D0BC2-8051-9A45-BEE9-151C9116DD78}" dt="2023-05-19T21:56:01.949" v="15851" actId="478"/>
          <ac:picMkLst>
            <pc:docMk/>
            <pc:sldMk cId="149289039" sldId="264"/>
            <ac:picMk id="7" creationId="{88D4636D-B318-C67B-1733-A19C803967B0}"/>
          </ac:picMkLst>
        </pc:picChg>
        <pc:picChg chg="del topLvl">
          <ac:chgData name="Puthanmadhom-Narayanan, Susrutha" userId="cb553c6e-cb4a-41b6-8eae-bfe7d75cfb22" providerId="ADAL" clId="{FD3D0BC2-8051-9A45-BEE9-151C9116DD78}" dt="2023-05-16T01:09:37.831" v="15310" actId="478"/>
          <ac:picMkLst>
            <pc:docMk/>
            <pc:sldMk cId="149289039" sldId="264"/>
            <ac:picMk id="8" creationId="{0C5D227F-DCA5-09EC-9EA6-478B5AF29735}"/>
          </ac:picMkLst>
        </pc:picChg>
        <pc:picChg chg="add del mod topLvl">
          <ac:chgData name="Puthanmadhom-Narayanan, Susrutha" userId="cb553c6e-cb4a-41b6-8eae-bfe7d75cfb22" providerId="ADAL" clId="{FD3D0BC2-8051-9A45-BEE9-151C9116DD78}" dt="2023-05-20T17:47:17.434" v="17176" actId="165"/>
          <ac:picMkLst>
            <pc:docMk/>
            <pc:sldMk cId="149289039" sldId="264"/>
            <ac:picMk id="8" creationId="{A101747C-FB8D-40F5-B441-639250CA874B}"/>
          </ac:picMkLst>
        </pc:picChg>
        <pc:picChg chg="del">
          <ac:chgData name="Puthanmadhom-Narayanan, Susrutha" userId="cb553c6e-cb4a-41b6-8eae-bfe7d75cfb22" providerId="ADAL" clId="{FD3D0BC2-8051-9A45-BEE9-151C9116DD78}" dt="2023-05-16T01:15:38.233" v="15357" actId="21"/>
          <ac:picMkLst>
            <pc:docMk/>
            <pc:sldMk cId="149289039" sldId="264"/>
            <ac:picMk id="16" creationId="{C76167A3-B215-EFC1-FB81-B0242B2A6061}"/>
          </ac:picMkLst>
        </pc:picChg>
        <pc:picChg chg="add del mod">
          <ac:chgData name="Puthanmadhom-Narayanan, Susrutha" userId="cb553c6e-cb4a-41b6-8eae-bfe7d75cfb22" providerId="ADAL" clId="{FD3D0BC2-8051-9A45-BEE9-151C9116DD78}" dt="2023-05-16T03:24:04.920" v="15620" actId="478"/>
          <ac:picMkLst>
            <pc:docMk/>
            <pc:sldMk cId="149289039" sldId="264"/>
            <ac:picMk id="22" creationId="{8B53DAF5-4D25-069A-4D79-5335CF224061}"/>
          </ac:picMkLst>
        </pc:picChg>
        <pc:picChg chg="add mod topLvl">
          <ac:chgData name="Puthanmadhom-Narayanan, Susrutha" userId="cb553c6e-cb4a-41b6-8eae-bfe7d75cfb22" providerId="ADAL" clId="{FD3D0BC2-8051-9A45-BEE9-151C9116DD78}" dt="2023-05-20T17:47:17.434" v="17176" actId="165"/>
          <ac:picMkLst>
            <pc:docMk/>
            <pc:sldMk cId="149289039" sldId="264"/>
            <ac:picMk id="25" creationId="{FA6A2C8A-3A9E-C1D5-1100-B7332A72523E}"/>
          </ac:picMkLst>
        </pc:picChg>
        <pc:picChg chg="add del mod">
          <ac:chgData name="Puthanmadhom-Narayanan, Susrutha" userId="cb553c6e-cb4a-41b6-8eae-bfe7d75cfb22" providerId="ADAL" clId="{FD3D0BC2-8051-9A45-BEE9-151C9116DD78}" dt="2023-05-16T03:28:25.950" v="15681" actId="478"/>
          <ac:picMkLst>
            <pc:docMk/>
            <pc:sldMk cId="149289039" sldId="264"/>
            <ac:picMk id="26" creationId="{A8FFDC3A-7F33-75FF-3076-F7677069139B}"/>
          </ac:picMkLst>
        </pc:picChg>
        <pc:picChg chg="add mod topLvl">
          <ac:chgData name="Puthanmadhom-Narayanan, Susrutha" userId="cb553c6e-cb4a-41b6-8eae-bfe7d75cfb22" providerId="ADAL" clId="{FD3D0BC2-8051-9A45-BEE9-151C9116DD78}" dt="2023-05-20T17:47:17.434" v="17176" actId="165"/>
          <ac:picMkLst>
            <pc:docMk/>
            <pc:sldMk cId="149289039" sldId="264"/>
            <ac:picMk id="27" creationId="{4A2D6DC5-27E7-3CC3-86ED-3C633EA47435}"/>
          </ac:picMkLst>
        </pc:picChg>
        <pc:picChg chg="add mod">
          <ac:chgData name="Puthanmadhom-Narayanan, Susrutha" userId="cb553c6e-cb4a-41b6-8eae-bfe7d75cfb22" providerId="ADAL" clId="{FD3D0BC2-8051-9A45-BEE9-151C9116DD78}" dt="2023-05-19T23:10:14.244" v="16140" actId="1076"/>
          <ac:picMkLst>
            <pc:docMk/>
            <pc:sldMk cId="149289039" sldId="264"/>
            <ac:picMk id="41" creationId="{C73B5E32-75B2-1B0C-71C1-06C483C2D0B5}"/>
          </ac:picMkLst>
        </pc:picChg>
        <pc:picChg chg="add del mod">
          <ac:chgData name="Puthanmadhom-Narayanan, Susrutha" userId="cb553c6e-cb4a-41b6-8eae-bfe7d75cfb22" providerId="ADAL" clId="{FD3D0BC2-8051-9A45-BEE9-151C9116DD78}" dt="2023-05-16T01:05:18.574" v="15276" actId="478"/>
          <ac:picMkLst>
            <pc:docMk/>
            <pc:sldMk cId="149289039" sldId="264"/>
            <ac:picMk id="54" creationId="{9C949CBA-BAEE-C7F4-83EC-EEC337863031}"/>
          </ac:picMkLst>
        </pc:picChg>
        <pc:picChg chg="add del mod">
          <ac:chgData name="Puthanmadhom-Narayanan, Susrutha" userId="cb553c6e-cb4a-41b6-8eae-bfe7d75cfb22" providerId="ADAL" clId="{FD3D0BC2-8051-9A45-BEE9-151C9116DD78}" dt="2023-05-19T21:56:07.936" v="15852" actId="478"/>
          <ac:picMkLst>
            <pc:docMk/>
            <pc:sldMk cId="149289039" sldId="264"/>
            <ac:picMk id="61" creationId="{F85BD6CC-B18C-C3A4-9BE9-8F5B2BCE552A}"/>
          </ac:picMkLst>
        </pc:picChg>
        <pc:picChg chg="mod modCrop">
          <ac:chgData name="Puthanmadhom-Narayanan, Susrutha" userId="cb553c6e-cb4a-41b6-8eae-bfe7d75cfb22" providerId="ADAL" clId="{FD3D0BC2-8051-9A45-BEE9-151C9116DD78}" dt="2023-05-15T22:00:28.310" v="15058" actId="1076"/>
          <ac:picMkLst>
            <pc:docMk/>
            <pc:sldMk cId="149289039" sldId="264"/>
            <ac:picMk id="68" creationId="{85A7B0C1-29EA-56D3-2B13-47A5DA8AA3A8}"/>
          </ac:picMkLst>
        </pc:picChg>
        <pc:picChg chg="mod modCrop">
          <ac:chgData name="Puthanmadhom-Narayanan, Susrutha" userId="cb553c6e-cb4a-41b6-8eae-bfe7d75cfb22" providerId="ADAL" clId="{FD3D0BC2-8051-9A45-BEE9-151C9116DD78}" dt="2023-05-16T00:32:21.838" v="15171" actId="14100"/>
          <ac:picMkLst>
            <pc:docMk/>
            <pc:sldMk cId="149289039" sldId="264"/>
            <ac:picMk id="70" creationId="{0A536955-1B27-F942-435A-1BAF528FABCB}"/>
          </ac:picMkLst>
        </pc:picChg>
        <pc:picChg chg="mod modCrop">
          <ac:chgData name="Puthanmadhom-Narayanan, Susrutha" userId="cb553c6e-cb4a-41b6-8eae-bfe7d75cfb22" providerId="ADAL" clId="{FD3D0BC2-8051-9A45-BEE9-151C9116DD78}" dt="2023-05-16T00:53:07.208" v="15249" actId="1076"/>
          <ac:picMkLst>
            <pc:docMk/>
            <pc:sldMk cId="149289039" sldId="264"/>
            <ac:picMk id="72" creationId="{F0FFE127-48A5-8B9E-9E04-10682734E50A}"/>
          </ac:picMkLst>
        </pc:picChg>
        <pc:picChg chg="mod modCrop">
          <ac:chgData name="Puthanmadhom-Narayanan, Susrutha" userId="cb553c6e-cb4a-41b6-8eae-bfe7d75cfb22" providerId="ADAL" clId="{FD3D0BC2-8051-9A45-BEE9-151C9116DD78}" dt="2023-05-15T20:51:19.170" v="14421" actId="732"/>
          <ac:picMkLst>
            <pc:docMk/>
            <pc:sldMk cId="149289039" sldId="264"/>
            <ac:picMk id="74" creationId="{3F45B6D9-D8B1-BE47-8D1F-66281239797B}"/>
          </ac:picMkLst>
        </pc:picChg>
        <pc:picChg chg="add mod">
          <ac:chgData name="Puthanmadhom-Narayanan, Susrutha" userId="cb553c6e-cb4a-41b6-8eae-bfe7d75cfb22" providerId="ADAL" clId="{FD3D0BC2-8051-9A45-BEE9-151C9116DD78}" dt="2023-05-19T23:10:14.244" v="16140" actId="1076"/>
          <ac:picMkLst>
            <pc:docMk/>
            <pc:sldMk cId="149289039" sldId="264"/>
            <ac:picMk id="76" creationId="{2CB9BA0F-E80F-52DE-5100-CF6FAF3F0A25}"/>
          </ac:picMkLst>
        </pc:picChg>
        <pc:picChg chg="add mod">
          <ac:chgData name="Puthanmadhom-Narayanan, Susrutha" userId="cb553c6e-cb4a-41b6-8eae-bfe7d75cfb22" providerId="ADAL" clId="{FD3D0BC2-8051-9A45-BEE9-151C9116DD78}" dt="2023-05-19T23:10:14.244" v="16140" actId="1076"/>
          <ac:picMkLst>
            <pc:docMk/>
            <pc:sldMk cId="149289039" sldId="264"/>
            <ac:picMk id="79" creationId="{8BD9BCED-48F8-12C3-7329-2C8FE7C692B5}"/>
          </ac:picMkLst>
        </pc:picChg>
        <pc:picChg chg="add mod">
          <ac:chgData name="Puthanmadhom-Narayanan, Susrutha" userId="cb553c6e-cb4a-41b6-8eae-bfe7d75cfb22" providerId="ADAL" clId="{FD3D0BC2-8051-9A45-BEE9-151C9116DD78}" dt="2023-05-20T22:35:26.204" v="20771" actId="1076"/>
          <ac:picMkLst>
            <pc:docMk/>
            <pc:sldMk cId="149289039" sldId="264"/>
            <ac:picMk id="96" creationId="{82C309A2-4A96-A431-9D19-76290BBCE033}"/>
          </ac:picMkLst>
        </pc:picChg>
        <pc:picChg chg="del topLvl">
          <ac:chgData name="Puthanmadhom-Narayanan, Susrutha" userId="cb553c6e-cb4a-41b6-8eae-bfe7d75cfb22" providerId="ADAL" clId="{FD3D0BC2-8051-9A45-BEE9-151C9116DD78}" dt="2023-05-16T01:24:06.065" v="15399" actId="478"/>
          <ac:picMkLst>
            <pc:docMk/>
            <pc:sldMk cId="149289039" sldId="264"/>
            <ac:picMk id="96" creationId="{8429AB57-4071-625D-16D3-ADEC5FB414A7}"/>
          </ac:picMkLst>
        </pc:picChg>
        <pc:picChg chg="add del mod">
          <ac:chgData name="Puthanmadhom-Narayanan, Susrutha" userId="cb553c6e-cb4a-41b6-8eae-bfe7d75cfb22" providerId="ADAL" clId="{FD3D0BC2-8051-9A45-BEE9-151C9116DD78}" dt="2023-05-19T22:14:35.285" v="15972" actId="478"/>
          <ac:picMkLst>
            <pc:docMk/>
            <pc:sldMk cId="149289039" sldId="264"/>
            <ac:picMk id="109" creationId="{13F03EB8-8380-7EC3-837C-33DD32281FA4}"/>
          </ac:picMkLst>
        </pc:picChg>
        <pc:picChg chg="add del mod">
          <ac:chgData name="Puthanmadhom-Narayanan, Susrutha" userId="cb553c6e-cb4a-41b6-8eae-bfe7d75cfb22" providerId="ADAL" clId="{FD3D0BC2-8051-9A45-BEE9-151C9116DD78}" dt="2023-05-19T22:20:20.586" v="16025"/>
          <ac:picMkLst>
            <pc:docMk/>
            <pc:sldMk cId="149289039" sldId="264"/>
            <ac:picMk id="145" creationId="{5FD17BFE-E99C-4E30-2BC7-08E1F090CE0F}"/>
          </ac:picMkLst>
        </pc:picChg>
        <pc:picChg chg="add mod modCrop">
          <ac:chgData name="Puthanmadhom-Narayanan, Susrutha" userId="cb553c6e-cb4a-41b6-8eae-bfe7d75cfb22" providerId="ADAL" clId="{FD3D0BC2-8051-9A45-BEE9-151C9116DD78}" dt="2023-05-16T00:53:07.208" v="15249" actId="1076"/>
          <ac:picMkLst>
            <pc:docMk/>
            <pc:sldMk cId="149289039" sldId="264"/>
            <ac:picMk id="156" creationId="{B1ECE49A-D16A-3E75-440F-3DB0216C6A37}"/>
          </ac:picMkLst>
        </pc:picChg>
        <pc:picChg chg="add mod modCrop">
          <ac:chgData name="Puthanmadhom-Narayanan, Susrutha" userId="cb553c6e-cb4a-41b6-8eae-bfe7d75cfb22" providerId="ADAL" clId="{FD3D0BC2-8051-9A45-BEE9-151C9116DD78}" dt="2023-05-15T21:58:56.398" v="15047" actId="14100"/>
          <ac:picMkLst>
            <pc:docMk/>
            <pc:sldMk cId="149289039" sldId="264"/>
            <ac:picMk id="173" creationId="{164573A2-5276-5A1F-E928-5B1EEF14404D}"/>
          </ac:picMkLst>
        </pc:picChg>
        <pc:picChg chg="add mod modCrop">
          <ac:chgData name="Puthanmadhom-Narayanan, Susrutha" userId="cb553c6e-cb4a-41b6-8eae-bfe7d75cfb22" providerId="ADAL" clId="{FD3D0BC2-8051-9A45-BEE9-151C9116DD78}" dt="2023-05-16T00:29:29.159" v="15142" actId="1076"/>
          <ac:picMkLst>
            <pc:docMk/>
            <pc:sldMk cId="149289039" sldId="264"/>
            <ac:picMk id="188" creationId="{7D92FE28-8A93-F18D-555A-19631ACC347E}"/>
          </ac:picMkLst>
        </pc:picChg>
        <pc:picChg chg="add del mod">
          <ac:chgData name="Puthanmadhom-Narayanan, Susrutha" userId="cb553c6e-cb4a-41b6-8eae-bfe7d75cfb22" providerId="ADAL" clId="{FD3D0BC2-8051-9A45-BEE9-151C9116DD78}" dt="2023-05-16T00:19:57.568" v="15094"/>
          <ac:picMkLst>
            <pc:docMk/>
            <pc:sldMk cId="149289039" sldId="264"/>
            <ac:picMk id="189" creationId="{369262A9-CE4A-4221-3F8A-BB2EBB6673A9}"/>
          </ac:picMkLst>
        </pc:picChg>
        <pc:picChg chg="add del mod">
          <ac:chgData name="Puthanmadhom-Narayanan, Susrutha" userId="cb553c6e-cb4a-41b6-8eae-bfe7d75cfb22" providerId="ADAL" clId="{FD3D0BC2-8051-9A45-BEE9-151C9116DD78}" dt="2023-05-19T22:20:20.586" v="16025"/>
          <ac:picMkLst>
            <pc:docMk/>
            <pc:sldMk cId="149289039" sldId="264"/>
            <ac:picMk id="189" creationId="{F6DE7A10-135E-BD48-E567-EDF9824A5C0F}"/>
          </ac:picMkLst>
        </pc:picChg>
        <pc:picChg chg="add mod topLvl">
          <ac:chgData name="Puthanmadhom-Narayanan, Susrutha" userId="cb553c6e-cb4a-41b6-8eae-bfe7d75cfb22" providerId="ADAL" clId="{FD3D0BC2-8051-9A45-BEE9-151C9116DD78}" dt="2023-05-16T01:50:36.491" v="15586" actId="1076"/>
          <ac:picMkLst>
            <pc:docMk/>
            <pc:sldMk cId="149289039" sldId="264"/>
            <ac:picMk id="211" creationId="{D5A5D95F-7494-AE37-7EF7-5A4A9E284D51}"/>
          </ac:picMkLst>
        </pc:picChg>
        <pc:picChg chg="add mod">
          <ac:chgData name="Puthanmadhom-Narayanan, Susrutha" userId="cb553c6e-cb4a-41b6-8eae-bfe7d75cfb22" providerId="ADAL" clId="{FD3D0BC2-8051-9A45-BEE9-151C9116DD78}" dt="2023-05-19T23:10:14.244" v="16140" actId="1076"/>
          <ac:picMkLst>
            <pc:docMk/>
            <pc:sldMk cId="149289039" sldId="264"/>
            <ac:picMk id="212" creationId="{C990DB30-1756-E5CF-C38F-9ACC2BBC6604}"/>
          </ac:picMkLst>
        </pc:picChg>
        <pc:picChg chg="add mod">
          <ac:chgData name="Puthanmadhom-Narayanan, Susrutha" userId="cb553c6e-cb4a-41b6-8eae-bfe7d75cfb22" providerId="ADAL" clId="{FD3D0BC2-8051-9A45-BEE9-151C9116DD78}" dt="2023-05-16T01:37:47.188" v="15486" actId="14100"/>
          <ac:picMkLst>
            <pc:docMk/>
            <pc:sldMk cId="149289039" sldId="264"/>
            <ac:picMk id="224" creationId="{354726D8-9AEE-1BC5-59E6-EAE6DBFA1C8A}"/>
          </ac:picMkLst>
        </pc:picChg>
        <pc:picChg chg="add del mod">
          <ac:chgData name="Puthanmadhom-Narayanan, Susrutha" userId="cb553c6e-cb4a-41b6-8eae-bfe7d75cfb22" providerId="ADAL" clId="{FD3D0BC2-8051-9A45-BEE9-151C9116DD78}" dt="2023-05-16T01:20:30.212" v="15364" actId="478"/>
          <ac:picMkLst>
            <pc:docMk/>
            <pc:sldMk cId="149289039" sldId="264"/>
            <ac:picMk id="233" creationId="{2E998F52-032D-3AE2-254B-7E920162DB2F}"/>
          </ac:picMkLst>
        </pc:picChg>
        <pc:picChg chg="add mod">
          <ac:chgData name="Puthanmadhom-Narayanan, Susrutha" userId="cb553c6e-cb4a-41b6-8eae-bfe7d75cfb22" providerId="ADAL" clId="{FD3D0BC2-8051-9A45-BEE9-151C9116DD78}" dt="2023-05-19T23:10:14.244" v="16140" actId="1076"/>
          <ac:picMkLst>
            <pc:docMk/>
            <pc:sldMk cId="149289039" sldId="264"/>
            <ac:picMk id="233" creationId="{47BDE869-397D-AAD3-1F75-AF6594986A39}"/>
          </ac:picMkLst>
        </pc:picChg>
        <pc:picChg chg="add mod topLvl">
          <ac:chgData name="Puthanmadhom-Narayanan, Susrutha" userId="cb553c6e-cb4a-41b6-8eae-bfe7d75cfb22" providerId="ADAL" clId="{FD3D0BC2-8051-9A45-BEE9-151C9116DD78}" dt="2023-05-20T17:41:15.573" v="17132" actId="1076"/>
          <ac:picMkLst>
            <pc:docMk/>
            <pc:sldMk cId="149289039" sldId="264"/>
            <ac:picMk id="234" creationId="{52AFBC4F-51AA-E352-7959-33149954B3C1}"/>
          </ac:picMkLst>
        </pc:picChg>
        <pc:picChg chg="add mod">
          <ac:chgData name="Puthanmadhom-Narayanan, Susrutha" userId="cb553c6e-cb4a-41b6-8eae-bfe7d75cfb22" providerId="ADAL" clId="{FD3D0BC2-8051-9A45-BEE9-151C9116DD78}" dt="2023-05-16T01:52:46" v="15605" actId="14100"/>
          <ac:picMkLst>
            <pc:docMk/>
            <pc:sldMk cId="149289039" sldId="264"/>
            <ac:picMk id="244" creationId="{DFAE5035-C2D1-D13D-6E54-D8854186C493}"/>
          </ac:picMkLst>
        </pc:picChg>
        <pc:inkChg chg="mod">
          <ac:chgData name="Puthanmadhom-Narayanan, Susrutha" userId="cb553c6e-cb4a-41b6-8eae-bfe7d75cfb22" providerId="ADAL" clId="{FD3D0BC2-8051-9A45-BEE9-151C9116DD78}" dt="2023-05-08T01:59:18.068" v="8444"/>
          <ac:inkMkLst>
            <pc:docMk/>
            <pc:sldMk cId="149289039" sldId="264"/>
            <ac:inkMk id="33" creationId="{8F7F43FE-E0DD-6014-8733-DD34166D6588}"/>
          </ac:inkMkLst>
        </pc:inkChg>
        <pc:inkChg chg="mod">
          <ac:chgData name="Puthanmadhom-Narayanan, Susrutha" userId="cb553c6e-cb4a-41b6-8eae-bfe7d75cfb22" providerId="ADAL" clId="{FD3D0BC2-8051-9A45-BEE9-151C9116DD78}" dt="2023-05-08T01:59:18.068" v="8444"/>
          <ac:inkMkLst>
            <pc:docMk/>
            <pc:sldMk cId="149289039" sldId="264"/>
            <ac:inkMk id="34" creationId="{FDC03039-03DC-DC57-585A-613114C68AE3}"/>
          </ac:inkMkLst>
        </pc:inkChg>
        <pc:inkChg chg="mod">
          <ac:chgData name="Puthanmadhom-Narayanan, Susrutha" userId="cb553c6e-cb4a-41b6-8eae-bfe7d75cfb22" providerId="ADAL" clId="{FD3D0BC2-8051-9A45-BEE9-151C9116DD78}" dt="2023-05-08T01:59:18.068" v="8444"/>
          <ac:inkMkLst>
            <pc:docMk/>
            <pc:sldMk cId="149289039" sldId="264"/>
            <ac:inkMk id="35" creationId="{DE9A53AF-EEB3-0990-8FBE-0543BAE1AD6F}"/>
          </ac:inkMkLst>
        </pc:inkChg>
        <pc:inkChg chg="mod">
          <ac:chgData name="Puthanmadhom-Narayanan, Susrutha" userId="cb553c6e-cb4a-41b6-8eae-bfe7d75cfb22" providerId="ADAL" clId="{FD3D0BC2-8051-9A45-BEE9-151C9116DD78}" dt="2023-05-08T01:59:18.068" v="8444"/>
          <ac:inkMkLst>
            <pc:docMk/>
            <pc:sldMk cId="149289039" sldId="264"/>
            <ac:inkMk id="37" creationId="{2589E008-AD10-143C-18DC-C31B4511CDD6}"/>
          </ac:inkMkLst>
        </pc:inkChg>
        <pc:inkChg chg="mod">
          <ac:chgData name="Puthanmadhom-Narayanan, Susrutha" userId="cb553c6e-cb4a-41b6-8eae-bfe7d75cfb22" providerId="ADAL" clId="{FD3D0BC2-8051-9A45-BEE9-151C9116DD78}" dt="2023-05-08T01:59:18.068" v="8444"/>
          <ac:inkMkLst>
            <pc:docMk/>
            <pc:sldMk cId="149289039" sldId="264"/>
            <ac:inkMk id="38" creationId="{DE03D6FA-90E6-ACF4-99E8-6506D1BD3579}"/>
          </ac:inkMkLst>
        </pc:inkChg>
        <pc:inkChg chg="del mod">
          <ac:chgData name="Puthanmadhom-Narayanan, Susrutha" userId="cb553c6e-cb4a-41b6-8eae-bfe7d75cfb22" providerId="ADAL" clId="{FD3D0BC2-8051-9A45-BEE9-151C9116DD78}" dt="2023-05-16T03:29:07.200" v="15687" actId="478"/>
          <ac:inkMkLst>
            <pc:docMk/>
            <pc:sldMk cId="149289039" sldId="264"/>
            <ac:inkMk id="40" creationId="{3C24BD6C-5196-12A2-4998-FD9E3CCDF741}"/>
          </ac:inkMkLst>
        </pc:inkChg>
        <pc:inkChg chg="mod">
          <ac:chgData name="Puthanmadhom-Narayanan, Susrutha" userId="cb553c6e-cb4a-41b6-8eae-bfe7d75cfb22" providerId="ADAL" clId="{FD3D0BC2-8051-9A45-BEE9-151C9116DD78}" dt="2023-05-08T01:59:18.068" v="8444"/>
          <ac:inkMkLst>
            <pc:docMk/>
            <pc:sldMk cId="149289039" sldId="264"/>
            <ac:inkMk id="41" creationId="{83E72416-4A8C-16BA-7C50-90DD8D014DA6}"/>
          </ac:inkMkLst>
        </pc:inkChg>
        <pc:inkChg chg="mod">
          <ac:chgData name="Puthanmadhom-Narayanan, Susrutha" userId="cb553c6e-cb4a-41b6-8eae-bfe7d75cfb22" providerId="ADAL" clId="{FD3D0BC2-8051-9A45-BEE9-151C9116DD78}" dt="2023-05-08T01:59:18.068" v="8444"/>
          <ac:inkMkLst>
            <pc:docMk/>
            <pc:sldMk cId="149289039" sldId="264"/>
            <ac:inkMk id="42" creationId="{8DFC6BE6-F7AD-A925-766D-C0974AD88565}"/>
          </ac:inkMkLst>
        </pc:inkChg>
        <pc:inkChg chg="del mod">
          <ac:chgData name="Puthanmadhom-Narayanan, Susrutha" userId="cb553c6e-cb4a-41b6-8eae-bfe7d75cfb22" providerId="ADAL" clId="{FD3D0BC2-8051-9A45-BEE9-151C9116DD78}" dt="2023-05-16T03:30:54.242" v="15710" actId="478"/>
          <ac:inkMkLst>
            <pc:docMk/>
            <pc:sldMk cId="149289039" sldId="264"/>
            <ac:inkMk id="43" creationId="{75D69CBF-1DE9-C705-525F-CDA784283BC6}"/>
          </ac:inkMkLst>
        </pc:inkChg>
        <pc:inkChg chg="mod">
          <ac:chgData name="Puthanmadhom-Narayanan, Susrutha" userId="cb553c6e-cb4a-41b6-8eae-bfe7d75cfb22" providerId="ADAL" clId="{FD3D0BC2-8051-9A45-BEE9-151C9116DD78}" dt="2023-05-08T01:59:18.068" v="8444"/>
          <ac:inkMkLst>
            <pc:docMk/>
            <pc:sldMk cId="149289039" sldId="264"/>
            <ac:inkMk id="63" creationId="{8C88CE60-303C-C485-9432-014AF59229D4}"/>
          </ac:inkMkLst>
        </pc:inkChg>
        <pc:inkChg chg="mod">
          <ac:chgData name="Puthanmadhom-Narayanan, Susrutha" userId="cb553c6e-cb4a-41b6-8eae-bfe7d75cfb22" providerId="ADAL" clId="{FD3D0BC2-8051-9A45-BEE9-151C9116DD78}" dt="2023-05-08T01:59:18.068" v="8444"/>
          <ac:inkMkLst>
            <pc:docMk/>
            <pc:sldMk cId="149289039" sldId="264"/>
            <ac:inkMk id="64" creationId="{0C906408-051E-F05C-BC19-E8B05F7A6C09}"/>
          </ac:inkMkLst>
        </pc:inkChg>
        <pc:inkChg chg="mod">
          <ac:chgData name="Puthanmadhom-Narayanan, Susrutha" userId="cb553c6e-cb4a-41b6-8eae-bfe7d75cfb22" providerId="ADAL" clId="{FD3D0BC2-8051-9A45-BEE9-151C9116DD78}" dt="2023-05-08T01:59:18.068" v="8444"/>
          <ac:inkMkLst>
            <pc:docMk/>
            <pc:sldMk cId="149289039" sldId="264"/>
            <ac:inkMk id="65" creationId="{331C148D-6208-E8CF-555F-CE04D3B3EEE9}"/>
          </ac:inkMkLst>
        </pc:inkChg>
        <pc:inkChg chg="add del mod topLvl">
          <ac:chgData name="Puthanmadhom-Narayanan, Susrutha" userId="cb553c6e-cb4a-41b6-8eae-bfe7d75cfb22" providerId="ADAL" clId="{FD3D0BC2-8051-9A45-BEE9-151C9116DD78}" dt="2023-05-19T21:56:07.936" v="15852" actId="478"/>
          <ac:inkMkLst>
            <pc:docMk/>
            <pc:sldMk cId="149289039" sldId="264"/>
            <ac:inkMk id="73" creationId="{0C0F9F9A-F3AA-4CCC-A1EB-E32B5CA6B307}"/>
          </ac:inkMkLst>
        </pc:inkChg>
        <pc:inkChg chg="del mod topLvl">
          <ac:chgData name="Puthanmadhom-Narayanan, Susrutha" userId="cb553c6e-cb4a-41b6-8eae-bfe7d75cfb22" providerId="ADAL" clId="{FD3D0BC2-8051-9A45-BEE9-151C9116DD78}" dt="2023-05-08T03:48:26.174" v="9404" actId="34122"/>
          <ac:inkMkLst>
            <pc:docMk/>
            <pc:sldMk cId="149289039" sldId="264"/>
            <ac:inkMk id="80" creationId="{CDBC1316-C2EF-2051-9259-D15B03F60D99}"/>
          </ac:inkMkLst>
        </pc:inkChg>
        <pc:inkChg chg="mod">
          <ac:chgData name="Puthanmadhom-Narayanan, Susrutha" userId="cb553c6e-cb4a-41b6-8eae-bfe7d75cfb22" providerId="ADAL" clId="{FD3D0BC2-8051-9A45-BEE9-151C9116DD78}" dt="2023-05-08T01:59:18.068" v="8444"/>
          <ac:inkMkLst>
            <pc:docMk/>
            <pc:sldMk cId="149289039" sldId="264"/>
            <ac:inkMk id="82" creationId="{4C09158D-7204-A910-BEBA-EFA9D1C82A0C}"/>
          </ac:inkMkLst>
        </pc:inkChg>
        <pc:inkChg chg="mod">
          <ac:chgData name="Puthanmadhom-Narayanan, Susrutha" userId="cb553c6e-cb4a-41b6-8eae-bfe7d75cfb22" providerId="ADAL" clId="{FD3D0BC2-8051-9A45-BEE9-151C9116DD78}" dt="2023-05-08T01:59:18.068" v="8444"/>
          <ac:inkMkLst>
            <pc:docMk/>
            <pc:sldMk cId="149289039" sldId="264"/>
            <ac:inkMk id="83" creationId="{175476CB-8364-7627-EAB7-CAD6E7EAABD5}"/>
          </ac:inkMkLst>
        </pc:inkChg>
        <pc:inkChg chg="mod">
          <ac:chgData name="Puthanmadhom-Narayanan, Susrutha" userId="cb553c6e-cb4a-41b6-8eae-bfe7d75cfb22" providerId="ADAL" clId="{FD3D0BC2-8051-9A45-BEE9-151C9116DD78}" dt="2023-05-08T01:59:18.068" v="8444"/>
          <ac:inkMkLst>
            <pc:docMk/>
            <pc:sldMk cId="149289039" sldId="264"/>
            <ac:inkMk id="84" creationId="{18EF0816-6C64-8F5E-DED8-544E9C31106D}"/>
          </ac:inkMkLst>
        </pc:inkChg>
        <pc:inkChg chg="mod">
          <ac:chgData name="Puthanmadhom-Narayanan, Susrutha" userId="cb553c6e-cb4a-41b6-8eae-bfe7d75cfb22" providerId="ADAL" clId="{FD3D0BC2-8051-9A45-BEE9-151C9116DD78}" dt="2023-05-08T01:59:18.068" v="8444"/>
          <ac:inkMkLst>
            <pc:docMk/>
            <pc:sldMk cId="149289039" sldId="264"/>
            <ac:inkMk id="85" creationId="{D16C13E6-C1C4-43BD-172B-0CF5D86BD118}"/>
          </ac:inkMkLst>
        </pc:inkChg>
        <pc:inkChg chg="mod">
          <ac:chgData name="Puthanmadhom-Narayanan, Susrutha" userId="cb553c6e-cb4a-41b6-8eae-bfe7d75cfb22" providerId="ADAL" clId="{FD3D0BC2-8051-9A45-BEE9-151C9116DD78}" dt="2023-05-08T01:59:18.068" v="8444"/>
          <ac:inkMkLst>
            <pc:docMk/>
            <pc:sldMk cId="149289039" sldId="264"/>
            <ac:inkMk id="111" creationId="{4849EA74-40FC-8A19-8AA8-58D7A6AA061B}"/>
          </ac:inkMkLst>
        </pc:inkChg>
        <pc:inkChg chg="mod">
          <ac:chgData name="Puthanmadhom-Narayanan, Susrutha" userId="cb553c6e-cb4a-41b6-8eae-bfe7d75cfb22" providerId="ADAL" clId="{FD3D0BC2-8051-9A45-BEE9-151C9116DD78}" dt="2023-05-08T01:59:18.068" v="8444"/>
          <ac:inkMkLst>
            <pc:docMk/>
            <pc:sldMk cId="149289039" sldId="264"/>
            <ac:inkMk id="112" creationId="{DDA059F2-B2A2-9327-7218-1F1DB04AE4DE}"/>
          </ac:inkMkLst>
        </pc:inkChg>
        <pc:inkChg chg="mod">
          <ac:chgData name="Puthanmadhom-Narayanan, Susrutha" userId="cb553c6e-cb4a-41b6-8eae-bfe7d75cfb22" providerId="ADAL" clId="{FD3D0BC2-8051-9A45-BEE9-151C9116DD78}" dt="2023-05-08T01:59:18.068" v="8444"/>
          <ac:inkMkLst>
            <pc:docMk/>
            <pc:sldMk cId="149289039" sldId="264"/>
            <ac:inkMk id="113" creationId="{CC5F0B68-1616-E0A3-B0E6-B9DB0B401330}"/>
          </ac:inkMkLst>
        </pc:inkChg>
        <pc:inkChg chg="mod">
          <ac:chgData name="Puthanmadhom-Narayanan, Susrutha" userId="cb553c6e-cb4a-41b6-8eae-bfe7d75cfb22" providerId="ADAL" clId="{FD3D0BC2-8051-9A45-BEE9-151C9116DD78}" dt="2023-05-08T01:59:18.068" v="8444"/>
          <ac:inkMkLst>
            <pc:docMk/>
            <pc:sldMk cId="149289039" sldId="264"/>
            <ac:inkMk id="115" creationId="{3B2B139C-E137-0DCB-CDC1-212EC14A4C86}"/>
          </ac:inkMkLst>
        </pc:inkChg>
        <pc:inkChg chg="mod">
          <ac:chgData name="Puthanmadhom-Narayanan, Susrutha" userId="cb553c6e-cb4a-41b6-8eae-bfe7d75cfb22" providerId="ADAL" clId="{FD3D0BC2-8051-9A45-BEE9-151C9116DD78}" dt="2023-05-08T01:59:18.068" v="8444"/>
          <ac:inkMkLst>
            <pc:docMk/>
            <pc:sldMk cId="149289039" sldId="264"/>
            <ac:inkMk id="116" creationId="{349A2E9A-9F37-DEF2-3A79-2495E2A31D75}"/>
          </ac:inkMkLst>
        </pc:inkChg>
        <pc:inkChg chg="del mod">
          <ac:chgData name="Puthanmadhom-Narayanan, Susrutha" userId="cb553c6e-cb4a-41b6-8eae-bfe7d75cfb22" providerId="ADAL" clId="{FD3D0BC2-8051-9A45-BEE9-151C9116DD78}" dt="2023-05-08T20:34:44.698" v="9842" actId="478"/>
          <ac:inkMkLst>
            <pc:docMk/>
            <pc:sldMk cId="149289039" sldId="264"/>
            <ac:inkMk id="118" creationId="{C709D591-11B9-03F2-9512-AB261F5955FA}"/>
          </ac:inkMkLst>
        </pc:inkChg>
        <pc:inkChg chg="mod">
          <ac:chgData name="Puthanmadhom-Narayanan, Susrutha" userId="cb553c6e-cb4a-41b6-8eae-bfe7d75cfb22" providerId="ADAL" clId="{FD3D0BC2-8051-9A45-BEE9-151C9116DD78}" dt="2023-05-08T01:59:18.068" v="8444"/>
          <ac:inkMkLst>
            <pc:docMk/>
            <pc:sldMk cId="149289039" sldId="264"/>
            <ac:inkMk id="119" creationId="{3EB69917-44A1-46E0-8434-0E00A610F874}"/>
          </ac:inkMkLst>
        </pc:inkChg>
        <pc:inkChg chg="mod">
          <ac:chgData name="Puthanmadhom-Narayanan, Susrutha" userId="cb553c6e-cb4a-41b6-8eae-bfe7d75cfb22" providerId="ADAL" clId="{FD3D0BC2-8051-9A45-BEE9-151C9116DD78}" dt="2023-05-08T01:59:18.068" v="8444"/>
          <ac:inkMkLst>
            <pc:docMk/>
            <pc:sldMk cId="149289039" sldId="264"/>
            <ac:inkMk id="120" creationId="{6A599F3C-5ED4-D67E-0B8B-B22C6A71F724}"/>
          </ac:inkMkLst>
        </pc:inkChg>
        <pc:inkChg chg="mod">
          <ac:chgData name="Puthanmadhom-Narayanan, Susrutha" userId="cb553c6e-cb4a-41b6-8eae-bfe7d75cfb22" providerId="ADAL" clId="{FD3D0BC2-8051-9A45-BEE9-151C9116DD78}" dt="2023-05-08T01:59:18.068" v="8444"/>
          <ac:inkMkLst>
            <pc:docMk/>
            <pc:sldMk cId="149289039" sldId="264"/>
            <ac:inkMk id="121" creationId="{D137C927-E370-C722-3E2B-83F918AF2BA5}"/>
          </ac:inkMkLst>
        </pc:inkChg>
      </pc:sldChg>
      <pc:sldChg chg="addSp delSp modSp mod modNotesTx">
        <pc:chgData name="Puthanmadhom-Narayanan, Susrutha" userId="cb553c6e-cb4a-41b6-8eae-bfe7d75cfb22" providerId="ADAL" clId="{FD3D0BC2-8051-9A45-BEE9-151C9116DD78}" dt="2023-05-20T18:09:27.416" v="17292" actId="962"/>
        <pc:sldMkLst>
          <pc:docMk/>
          <pc:sldMk cId="1516340953" sldId="265"/>
        </pc:sldMkLst>
        <pc:picChg chg="del">
          <ac:chgData name="Puthanmadhom-Narayanan, Susrutha" userId="cb553c6e-cb4a-41b6-8eae-bfe7d75cfb22" providerId="ADAL" clId="{FD3D0BC2-8051-9A45-BEE9-151C9116DD78}" dt="2023-05-01T10:08:48.234" v="7165" actId="478"/>
          <ac:picMkLst>
            <pc:docMk/>
            <pc:sldMk cId="1516340953" sldId="265"/>
            <ac:picMk id="3" creationId="{3DE9BCE7-480C-854C-2152-3BD51E219A37}"/>
          </ac:picMkLst>
        </pc:picChg>
        <pc:picChg chg="add mod">
          <ac:chgData name="Puthanmadhom-Narayanan, Susrutha" userId="cb553c6e-cb4a-41b6-8eae-bfe7d75cfb22" providerId="ADAL" clId="{FD3D0BC2-8051-9A45-BEE9-151C9116DD78}" dt="2023-05-20T18:09:27.416" v="17292" actId="962"/>
          <ac:picMkLst>
            <pc:docMk/>
            <pc:sldMk cId="1516340953" sldId="265"/>
            <ac:picMk id="3" creationId="{6D2633C4-45CC-856A-BA81-DD8D93C1DF0D}"/>
          </ac:picMkLst>
        </pc:picChg>
        <pc:picChg chg="add del mod">
          <ac:chgData name="Puthanmadhom-Narayanan, Susrutha" userId="cb553c6e-cb4a-41b6-8eae-bfe7d75cfb22" providerId="ADAL" clId="{FD3D0BC2-8051-9A45-BEE9-151C9116DD78}" dt="2023-05-19T21:39:42.994" v="15721" actId="478"/>
          <ac:picMkLst>
            <pc:docMk/>
            <pc:sldMk cId="1516340953" sldId="265"/>
            <ac:picMk id="3" creationId="{EB313BCF-0EAB-C81A-D0F3-088B90F4A634}"/>
          </ac:picMkLst>
        </pc:picChg>
        <pc:picChg chg="add del mod">
          <ac:chgData name="Puthanmadhom-Narayanan, Susrutha" userId="cb553c6e-cb4a-41b6-8eae-bfe7d75cfb22" providerId="ADAL" clId="{FD3D0BC2-8051-9A45-BEE9-151C9116DD78}" dt="2023-05-01T10:25:30.866" v="7172" actId="478"/>
          <ac:picMkLst>
            <pc:docMk/>
            <pc:sldMk cId="1516340953" sldId="265"/>
            <ac:picMk id="4" creationId="{AB30A2FF-306B-2790-70A1-CE5691F3A91C}"/>
          </ac:picMkLst>
        </pc:picChg>
        <pc:picChg chg="add del mod">
          <ac:chgData name="Puthanmadhom-Narayanan, Susrutha" userId="cb553c6e-cb4a-41b6-8eae-bfe7d75cfb22" providerId="ADAL" clId="{FD3D0BC2-8051-9A45-BEE9-151C9116DD78}" dt="2023-05-20T18:08:29.649" v="17289" actId="478"/>
          <ac:picMkLst>
            <pc:docMk/>
            <pc:sldMk cId="1516340953" sldId="265"/>
            <ac:picMk id="5" creationId="{904EBC29-BB06-D25E-CBFE-AAD17DB3867D}"/>
          </ac:picMkLst>
        </pc:picChg>
        <pc:picChg chg="add del mod">
          <ac:chgData name="Puthanmadhom-Narayanan, Susrutha" userId="cb553c6e-cb4a-41b6-8eae-bfe7d75cfb22" providerId="ADAL" clId="{FD3D0BC2-8051-9A45-BEE9-151C9116DD78}" dt="2023-05-19T21:37:57.797" v="15715" actId="478"/>
          <ac:picMkLst>
            <pc:docMk/>
            <pc:sldMk cId="1516340953" sldId="265"/>
            <ac:picMk id="6" creationId="{CEB82192-C396-354D-67AC-0651B79F815D}"/>
          </ac:picMkLst>
        </pc:picChg>
      </pc:sldChg>
      <pc:sldChg chg="delSp modSp mod">
        <pc:chgData name="Puthanmadhom-Narayanan, Susrutha" userId="cb553c6e-cb4a-41b6-8eae-bfe7d75cfb22" providerId="ADAL" clId="{FD3D0BC2-8051-9A45-BEE9-151C9116DD78}" dt="2023-04-28T22:47:47.097" v="4238" actId="1076"/>
        <pc:sldMkLst>
          <pc:docMk/>
          <pc:sldMk cId="149351172" sldId="266"/>
        </pc:sldMkLst>
        <pc:spChg chg="del">
          <ac:chgData name="Puthanmadhom-Narayanan, Susrutha" userId="cb553c6e-cb4a-41b6-8eae-bfe7d75cfb22" providerId="ADAL" clId="{FD3D0BC2-8051-9A45-BEE9-151C9116DD78}" dt="2023-04-28T22:47:37.962" v="4235" actId="21"/>
          <ac:spMkLst>
            <pc:docMk/>
            <pc:sldMk cId="149351172" sldId="266"/>
            <ac:spMk id="2" creationId="{A5FDCEC1-25F5-5111-6D7C-501972DCFFA8}"/>
          </ac:spMkLst>
        </pc:spChg>
        <pc:spChg chg="mod">
          <ac:chgData name="Puthanmadhom-Narayanan, Susrutha" userId="cb553c6e-cb4a-41b6-8eae-bfe7d75cfb22" providerId="ADAL" clId="{FD3D0BC2-8051-9A45-BEE9-151C9116DD78}" dt="2023-04-28T22:47:47.097" v="4238" actId="1076"/>
          <ac:spMkLst>
            <pc:docMk/>
            <pc:sldMk cId="149351172" sldId="266"/>
            <ac:spMk id="4" creationId="{A94B7714-1F0D-D84C-7E3A-9D0BA5C13C8F}"/>
          </ac:spMkLst>
        </pc:spChg>
      </pc:sldChg>
      <pc:sldChg chg="addSp delSp modSp mod modNotesTx">
        <pc:chgData name="Puthanmadhom-Narayanan, Susrutha" userId="cb553c6e-cb4a-41b6-8eae-bfe7d75cfb22" providerId="ADAL" clId="{FD3D0BC2-8051-9A45-BEE9-151C9116DD78}" dt="2023-05-20T22:54:31.745" v="21140" actId="20577"/>
        <pc:sldMkLst>
          <pc:docMk/>
          <pc:sldMk cId="375538855" sldId="267"/>
        </pc:sldMkLst>
        <pc:spChg chg="del">
          <ac:chgData name="Puthanmadhom-Narayanan, Susrutha" userId="cb553c6e-cb4a-41b6-8eae-bfe7d75cfb22" providerId="ADAL" clId="{FD3D0BC2-8051-9A45-BEE9-151C9116DD78}" dt="2023-03-21T03:05:33.936" v="30" actId="478"/>
          <ac:spMkLst>
            <pc:docMk/>
            <pc:sldMk cId="375538855" sldId="267"/>
            <ac:spMk id="2" creationId="{00BBF1E9-0836-5CE1-D755-4A0B8583E70C}"/>
          </ac:spMkLst>
        </pc:spChg>
        <pc:spChg chg="add del mod">
          <ac:chgData name="Puthanmadhom-Narayanan, Susrutha" userId="cb553c6e-cb4a-41b6-8eae-bfe7d75cfb22" providerId="ADAL" clId="{FD3D0BC2-8051-9A45-BEE9-151C9116DD78}" dt="2023-03-22T01:38:23.127" v="142" actId="478"/>
          <ac:spMkLst>
            <pc:docMk/>
            <pc:sldMk cId="375538855" sldId="267"/>
            <ac:spMk id="2" creationId="{24EA528F-5567-0254-8E28-183DD16FBBB3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2" creationId="{82D88703-13C3-B631-0610-9453931B38ED}"/>
          </ac:spMkLst>
        </pc:spChg>
        <pc:spChg chg="del">
          <ac:chgData name="Puthanmadhom-Narayanan, Susrutha" userId="cb553c6e-cb4a-41b6-8eae-bfe7d75cfb22" providerId="ADAL" clId="{FD3D0BC2-8051-9A45-BEE9-151C9116DD78}" dt="2023-03-21T03:05:26.294" v="26"/>
          <ac:spMkLst>
            <pc:docMk/>
            <pc:sldMk cId="375538855" sldId="267"/>
            <ac:spMk id="3" creationId="{6E4578A6-7D60-FC90-2F9F-4AB4D4FD21AB}"/>
          </ac:spMkLst>
        </pc:spChg>
        <pc:spChg chg="add del mod">
          <ac:chgData name="Puthanmadhom-Narayanan, Susrutha" userId="cb553c6e-cb4a-41b6-8eae-bfe7d75cfb22" providerId="ADAL" clId="{FD3D0BC2-8051-9A45-BEE9-151C9116DD78}" dt="2023-03-22T01:41:10.453" v="175" actId="21"/>
          <ac:spMkLst>
            <pc:docMk/>
            <pc:sldMk cId="375538855" sldId="267"/>
            <ac:spMk id="4" creationId="{29251742-E48D-ABC8-F84A-16F6966A0D18}"/>
          </ac:spMkLst>
        </pc:spChg>
        <pc:spChg chg="add del mod">
          <ac:chgData name="Puthanmadhom-Narayanan, Susrutha" userId="cb553c6e-cb4a-41b6-8eae-bfe7d75cfb22" providerId="ADAL" clId="{FD3D0BC2-8051-9A45-BEE9-151C9116DD78}" dt="2023-05-08T19:52:25.216" v="9637" actId="21"/>
          <ac:spMkLst>
            <pc:docMk/>
            <pc:sldMk cId="375538855" sldId="267"/>
            <ac:spMk id="6" creationId="{426733D4-A0F7-5562-C34E-61D4CBEAF8B0}"/>
          </ac:spMkLst>
        </pc:spChg>
        <pc:spChg chg="add del mod">
          <ac:chgData name="Puthanmadhom-Narayanan, Susrutha" userId="cb553c6e-cb4a-41b6-8eae-bfe7d75cfb22" providerId="ADAL" clId="{FD3D0BC2-8051-9A45-BEE9-151C9116DD78}" dt="2023-05-09T10:40:26.857" v="10268" actId="478"/>
          <ac:spMkLst>
            <pc:docMk/>
            <pc:sldMk cId="375538855" sldId="267"/>
            <ac:spMk id="6" creationId="{FFB59C63-D1D4-F4EA-DBBC-AC266CEAAA38}"/>
          </ac:spMkLst>
        </pc:spChg>
        <pc:spChg chg="add del mod">
          <ac:chgData name="Puthanmadhom-Narayanan, Susrutha" userId="cb553c6e-cb4a-41b6-8eae-bfe7d75cfb22" providerId="ADAL" clId="{FD3D0BC2-8051-9A45-BEE9-151C9116DD78}" dt="2023-05-09T10:40:23.786" v="10267" actId="478"/>
          <ac:spMkLst>
            <pc:docMk/>
            <pc:sldMk cId="375538855" sldId="267"/>
            <ac:spMk id="8" creationId="{7D014171-EE42-3B5A-4FF5-59E7FECF560E}"/>
          </ac:spMkLst>
        </pc:spChg>
        <pc:spChg chg="add del mod">
          <ac:chgData name="Puthanmadhom-Narayanan, Susrutha" userId="cb553c6e-cb4a-41b6-8eae-bfe7d75cfb22" providerId="ADAL" clId="{FD3D0BC2-8051-9A45-BEE9-151C9116DD78}" dt="2023-05-08T19:52:25.216" v="9637" actId="21"/>
          <ac:spMkLst>
            <pc:docMk/>
            <pc:sldMk cId="375538855" sldId="267"/>
            <ac:spMk id="8" creationId="{A87AA0C8-907C-C7D1-7F06-9BED40E9FC44}"/>
          </ac:spMkLst>
        </pc:spChg>
        <pc:spChg chg="add del mod">
          <ac:chgData name="Puthanmadhom-Narayanan, Susrutha" userId="cb553c6e-cb4a-41b6-8eae-bfe7d75cfb22" providerId="ADAL" clId="{FD3D0BC2-8051-9A45-BEE9-151C9116DD78}" dt="2023-05-08T19:52:25.216" v="9637" actId="21"/>
          <ac:spMkLst>
            <pc:docMk/>
            <pc:sldMk cId="375538855" sldId="267"/>
            <ac:spMk id="9" creationId="{501A8F85-4AC2-D9DB-DE64-698F62D8BFE2}"/>
          </ac:spMkLst>
        </pc:spChg>
        <pc:spChg chg="add mod">
          <ac:chgData name="Puthanmadhom-Narayanan, Susrutha" userId="cb553c6e-cb4a-41b6-8eae-bfe7d75cfb22" providerId="ADAL" clId="{FD3D0BC2-8051-9A45-BEE9-151C9116DD78}" dt="2023-05-20T17:45:33.526" v="17168" actId="1076"/>
          <ac:spMkLst>
            <pc:docMk/>
            <pc:sldMk cId="375538855" sldId="267"/>
            <ac:spMk id="9" creationId="{8058CB8B-36F3-7F71-9516-C8D824DDED98}"/>
          </ac:spMkLst>
        </pc:spChg>
        <pc:spChg chg="add del mod">
          <ac:chgData name="Puthanmadhom-Narayanan, Susrutha" userId="cb553c6e-cb4a-41b6-8eae-bfe7d75cfb22" providerId="ADAL" clId="{FD3D0BC2-8051-9A45-BEE9-151C9116DD78}" dt="2023-05-08T19:52:25.216" v="9637" actId="21"/>
          <ac:spMkLst>
            <pc:docMk/>
            <pc:sldMk cId="375538855" sldId="267"/>
            <ac:spMk id="10" creationId="{DDA5DD0A-A9AD-8D74-1951-33FAE4392610}"/>
          </ac:spMkLst>
        </pc:spChg>
        <pc:spChg chg="add del mod">
          <ac:chgData name="Puthanmadhom-Narayanan, Susrutha" userId="cb553c6e-cb4a-41b6-8eae-bfe7d75cfb22" providerId="ADAL" clId="{FD3D0BC2-8051-9A45-BEE9-151C9116DD78}" dt="2023-05-20T11:03:03.122" v="16184" actId="21"/>
          <ac:spMkLst>
            <pc:docMk/>
            <pc:sldMk cId="375538855" sldId="267"/>
            <ac:spMk id="11" creationId="{BA7D6D3A-0E5A-A2CC-EF7B-F31291530D25}"/>
          </ac:spMkLst>
        </pc:spChg>
        <pc:spChg chg="add del mod">
          <ac:chgData name="Puthanmadhom-Narayanan, Susrutha" userId="cb553c6e-cb4a-41b6-8eae-bfe7d75cfb22" providerId="ADAL" clId="{FD3D0BC2-8051-9A45-BEE9-151C9116DD78}" dt="2023-05-20T11:14:42.287" v="16359" actId="21"/>
          <ac:spMkLst>
            <pc:docMk/>
            <pc:sldMk cId="375538855" sldId="267"/>
            <ac:spMk id="12" creationId="{57F8BFC0-7E25-DA8C-DF6F-AFD1D039F30B}"/>
          </ac:spMkLst>
        </pc:spChg>
        <pc:spChg chg="add del mod">
          <ac:chgData name="Puthanmadhom-Narayanan, Susrutha" userId="cb553c6e-cb4a-41b6-8eae-bfe7d75cfb22" providerId="ADAL" clId="{FD3D0BC2-8051-9A45-BEE9-151C9116DD78}" dt="2023-03-22T01:44:56.277" v="257" actId="21"/>
          <ac:spMkLst>
            <pc:docMk/>
            <pc:sldMk cId="375538855" sldId="267"/>
            <ac:spMk id="13" creationId="{928A2263-ACCD-18EB-D016-67495F14FC8A}"/>
          </ac:spMkLst>
        </pc:spChg>
        <pc:spChg chg="mod">
          <ac:chgData name="Puthanmadhom-Narayanan, Susrutha" userId="cb553c6e-cb4a-41b6-8eae-bfe7d75cfb22" providerId="ADAL" clId="{FD3D0BC2-8051-9A45-BEE9-151C9116DD78}" dt="2023-05-08T20:20:28.558" v="9746" actId="14100"/>
          <ac:spMkLst>
            <pc:docMk/>
            <pc:sldMk cId="375538855" sldId="267"/>
            <ac:spMk id="13" creationId="{E0BF10FA-C86D-817F-9ACB-63F9731D6242}"/>
          </ac:spMkLst>
        </pc:spChg>
        <pc:spChg chg="add del mod">
          <ac:chgData name="Puthanmadhom-Narayanan, Susrutha" userId="cb553c6e-cb4a-41b6-8eae-bfe7d75cfb22" providerId="ADAL" clId="{FD3D0BC2-8051-9A45-BEE9-151C9116DD78}" dt="2023-05-20T11:14:42.287" v="16359" actId="21"/>
          <ac:spMkLst>
            <pc:docMk/>
            <pc:sldMk cId="375538855" sldId="267"/>
            <ac:spMk id="14" creationId="{003BB64D-7FBA-764F-D0F0-9567535AA17C}"/>
          </ac:spMkLst>
        </pc:spChg>
        <pc:spChg chg="add del mod">
          <ac:chgData name="Puthanmadhom-Narayanan, Susrutha" userId="cb553c6e-cb4a-41b6-8eae-bfe7d75cfb22" providerId="ADAL" clId="{FD3D0BC2-8051-9A45-BEE9-151C9116DD78}" dt="2023-05-20T11:14:42.287" v="16359" actId="21"/>
          <ac:spMkLst>
            <pc:docMk/>
            <pc:sldMk cId="375538855" sldId="267"/>
            <ac:spMk id="15" creationId="{E9F0A4D9-D960-3A66-6978-C90A2BF42A2E}"/>
          </ac:spMkLst>
        </pc:spChg>
        <pc:spChg chg="add del mod">
          <ac:chgData name="Puthanmadhom-Narayanan, Susrutha" userId="cb553c6e-cb4a-41b6-8eae-bfe7d75cfb22" providerId="ADAL" clId="{FD3D0BC2-8051-9A45-BEE9-151C9116DD78}" dt="2023-05-20T11:14:42.287" v="16359" actId="21"/>
          <ac:spMkLst>
            <pc:docMk/>
            <pc:sldMk cId="375538855" sldId="267"/>
            <ac:spMk id="16" creationId="{73E8117C-E6A0-3E49-D273-4B469C0EBED4}"/>
          </ac:spMkLst>
        </pc:spChg>
        <pc:spChg chg="add del mod">
          <ac:chgData name="Puthanmadhom-Narayanan, Susrutha" userId="cb553c6e-cb4a-41b6-8eae-bfe7d75cfb22" providerId="ADAL" clId="{FD3D0BC2-8051-9A45-BEE9-151C9116DD78}" dt="2023-05-20T11:03:03.122" v="16184" actId="21"/>
          <ac:spMkLst>
            <pc:docMk/>
            <pc:sldMk cId="375538855" sldId="267"/>
            <ac:spMk id="17" creationId="{0536260F-F131-34D9-C7A7-E9AC8056ADAE}"/>
          </ac:spMkLst>
        </pc:spChg>
        <pc:spChg chg="add del mod">
          <ac:chgData name="Puthanmadhom-Narayanan, Susrutha" userId="cb553c6e-cb4a-41b6-8eae-bfe7d75cfb22" providerId="ADAL" clId="{FD3D0BC2-8051-9A45-BEE9-151C9116DD78}" dt="2023-05-20T11:03:03.122" v="16184" actId="21"/>
          <ac:spMkLst>
            <pc:docMk/>
            <pc:sldMk cId="375538855" sldId="267"/>
            <ac:spMk id="18" creationId="{CD240B24-687E-78D4-9D3A-E8FA02996453}"/>
          </ac:spMkLst>
        </pc:spChg>
        <pc:spChg chg="add del mod">
          <ac:chgData name="Puthanmadhom-Narayanan, Susrutha" userId="cb553c6e-cb4a-41b6-8eae-bfe7d75cfb22" providerId="ADAL" clId="{FD3D0BC2-8051-9A45-BEE9-151C9116DD78}" dt="2023-05-20T11:03:03.122" v="16184" actId="21"/>
          <ac:spMkLst>
            <pc:docMk/>
            <pc:sldMk cId="375538855" sldId="267"/>
            <ac:spMk id="19" creationId="{3C65D3A1-9AA0-D910-9713-B4F835746429}"/>
          </ac:spMkLst>
        </pc:spChg>
        <pc:spChg chg="add del mod">
          <ac:chgData name="Puthanmadhom-Narayanan, Susrutha" userId="cb553c6e-cb4a-41b6-8eae-bfe7d75cfb22" providerId="ADAL" clId="{FD3D0BC2-8051-9A45-BEE9-151C9116DD78}" dt="2023-05-20T11:14:42.287" v="16359" actId="21"/>
          <ac:spMkLst>
            <pc:docMk/>
            <pc:sldMk cId="375538855" sldId="267"/>
            <ac:spMk id="20" creationId="{27131EE6-6452-622B-DD27-67CEA595EA18}"/>
          </ac:spMkLst>
        </pc:spChg>
        <pc:spChg chg="add del mod">
          <ac:chgData name="Puthanmadhom-Narayanan, Susrutha" userId="cb553c6e-cb4a-41b6-8eae-bfe7d75cfb22" providerId="ADAL" clId="{FD3D0BC2-8051-9A45-BEE9-151C9116DD78}" dt="2023-05-20T11:14:42.287" v="16359" actId="21"/>
          <ac:spMkLst>
            <pc:docMk/>
            <pc:sldMk cId="375538855" sldId="267"/>
            <ac:spMk id="21" creationId="{224F3F9F-5FA4-27CB-BA3F-745FF2BF5DD8}"/>
          </ac:spMkLst>
        </pc:spChg>
        <pc:spChg chg="add del mod">
          <ac:chgData name="Puthanmadhom-Narayanan, Susrutha" userId="cb553c6e-cb4a-41b6-8eae-bfe7d75cfb22" providerId="ADAL" clId="{FD3D0BC2-8051-9A45-BEE9-151C9116DD78}" dt="2023-05-20T11:14:42.287" v="16359" actId="21"/>
          <ac:spMkLst>
            <pc:docMk/>
            <pc:sldMk cId="375538855" sldId="267"/>
            <ac:spMk id="22" creationId="{096F69EE-C52B-BE9D-90DD-E76614F2F911}"/>
          </ac:spMkLst>
        </pc:spChg>
        <pc:spChg chg="add del mod">
          <ac:chgData name="Puthanmadhom-Narayanan, Susrutha" userId="cb553c6e-cb4a-41b6-8eae-bfe7d75cfb22" providerId="ADAL" clId="{FD3D0BC2-8051-9A45-BEE9-151C9116DD78}" dt="2023-05-20T11:30:00.220" v="16469" actId="21"/>
          <ac:spMkLst>
            <pc:docMk/>
            <pc:sldMk cId="375538855" sldId="267"/>
            <ac:spMk id="23" creationId="{82524095-92EA-5A5F-0208-2689166E3180}"/>
          </ac:spMkLst>
        </pc:spChg>
        <pc:spChg chg="add del mod">
          <ac:chgData name="Puthanmadhom-Narayanan, Susrutha" userId="cb553c6e-cb4a-41b6-8eae-bfe7d75cfb22" providerId="ADAL" clId="{FD3D0BC2-8051-9A45-BEE9-151C9116DD78}" dt="2023-05-20T11:30:00.220" v="16469" actId="21"/>
          <ac:spMkLst>
            <pc:docMk/>
            <pc:sldMk cId="375538855" sldId="267"/>
            <ac:spMk id="24" creationId="{968EF9A7-02E9-E80F-C6BD-78326CDDAAF0}"/>
          </ac:spMkLst>
        </pc:spChg>
        <pc:spChg chg="add del mod">
          <ac:chgData name="Puthanmadhom-Narayanan, Susrutha" userId="cb553c6e-cb4a-41b6-8eae-bfe7d75cfb22" providerId="ADAL" clId="{FD3D0BC2-8051-9A45-BEE9-151C9116DD78}" dt="2023-05-20T11:30:00.220" v="16469" actId="21"/>
          <ac:spMkLst>
            <pc:docMk/>
            <pc:sldMk cId="375538855" sldId="267"/>
            <ac:spMk id="25" creationId="{F5E97737-B1BE-2EB2-AFFA-8338041F36C2}"/>
          </ac:spMkLst>
        </pc:spChg>
        <pc:spChg chg="add del mod">
          <ac:chgData name="Puthanmadhom-Narayanan, Susrutha" userId="cb553c6e-cb4a-41b6-8eae-bfe7d75cfb22" providerId="ADAL" clId="{FD3D0BC2-8051-9A45-BEE9-151C9116DD78}" dt="2023-05-20T11:30:00.220" v="16469" actId="21"/>
          <ac:spMkLst>
            <pc:docMk/>
            <pc:sldMk cId="375538855" sldId="267"/>
            <ac:spMk id="26" creationId="{E0EE81A0-3D04-18EE-7927-05521B9B8C3E}"/>
          </ac:spMkLst>
        </pc:spChg>
        <pc:spChg chg="add del mod">
          <ac:chgData name="Puthanmadhom-Narayanan, Susrutha" userId="cb553c6e-cb4a-41b6-8eae-bfe7d75cfb22" providerId="ADAL" clId="{FD3D0BC2-8051-9A45-BEE9-151C9116DD78}" dt="2023-05-20T11:30:00.220" v="16469" actId="21"/>
          <ac:spMkLst>
            <pc:docMk/>
            <pc:sldMk cId="375538855" sldId="267"/>
            <ac:spMk id="27" creationId="{0A30580D-F6F3-3FF1-C525-DD4FFA5BE5AB}"/>
          </ac:spMkLst>
        </pc:spChg>
        <pc:spChg chg="add del mod">
          <ac:chgData name="Puthanmadhom-Narayanan, Susrutha" userId="cb553c6e-cb4a-41b6-8eae-bfe7d75cfb22" providerId="ADAL" clId="{FD3D0BC2-8051-9A45-BEE9-151C9116DD78}" dt="2023-05-20T11:30:00.220" v="16469" actId="21"/>
          <ac:spMkLst>
            <pc:docMk/>
            <pc:sldMk cId="375538855" sldId="267"/>
            <ac:spMk id="28" creationId="{75B09D9C-9CA9-B270-D573-ED5D7903DD6B}"/>
          </ac:spMkLst>
        </pc:spChg>
        <pc:spChg chg="add del mod">
          <ac:chgData name="Puthanmadhom-Narayanan, Susrutha" userId="cb553c6e-cb4a-41b6-8eae-bfe7d75cfb22" providerId="ADAL" clId="{FD3D0BC2-8051-9A45-BEE9-151C9116DD78}" dt="2023-05-20T11:30:00.220" v="16469" actId="21"/>
          <ac:spMkLst>
            <pc:docMk/>
            <pc:sldMk cId="375538855" sldId="267"/>
            <ac:spMk id="29" creationId="{A2EC6529-E2B1-3314-F4BE-99B8F2CB3293}"/>
          </ac:spMkLst>
        </pc:spChg>
        <pc:spChg chg="add del mod">
          <ac:chgData name="Puthanmadhom-Narayanan, Susrutha" userId="cb553c6e-cb4a-41b6-8eae-bfe7d75cfb22" providerId="ADAL" clId="{FD3D0BC2-8051-9A45-BEE9-151C9116DD78}" dt="2023-05-20T12:57:33.259" v="16848" actId="478"/>
          <ac:spMkLst>
            <pc:docMk/>
            <pc:sldMk cId="375538855" sldId="267"/>
            <ac:spMk id="30" creationId="{1FD743DD-D6F7-FC74-75AB-A3AB27465533}"/>
          </ac:spMkLst>
        </pc:spChg>
        <pc:spChg chg="add del mod">
          <ac:chgData name="Puthanmadhom-Narayanan, Susrutha" userId="cb553c6e-cb4a-41b6-8eae-bfe7d75cfb22" providerId="ADAL" clId="{FD3D0BC2-8051-9A45-BEE9-151C9116DD78}" dt="2023-05-08T19:50:41.249" v="9623" actId="478"/>
          <ac:spMkLst>
            <pc:docMk/>
            <pc:sldMk cId="375538855" sldId="267"/>
            <ac:spMk id="30" creationId="{B331B82E-6DAB-D24C-D41A-ABF021FAB65B}"/>
          </ac:spMkLst>
        </pc:spChg>
        <pc:spChg chg="add del mod">
          <ac:chgData name="Puthanmadhom-Narayanan, Susrutha" userId="cb553c6e-cb4a-41b6-8eae-bfe7d75cfb22" providerId="ADAL" clId="{FD3D0BC2-8051-9A45-BEE9-151C9116DD78}" dt="2023-05-08T19:50:38.397" v="9622" actId="478"/>
          <ac:spMkLst>
            <pc:docMk/>
            <pc:sldMk cId="375538855" sldId="267"/>
            <ac:spMk id="31" creationId="{528E6623-A635-E954-469E-90B561946DFB}"/>
          </ac:spMkLst>
        </pc:spChg>
        <pc:spChg chg="add del mod">
          <ac:chgData name="Puthanmadhom-Narayanan, Susrutha" userId="cb553c6e-cb4a-41b6-8eae-bfe7d75cfb22" providerId="ADAL" clId="{FD3D0BC2-8051-9A45-BEE9-151C9116DD78}" dt="2023-05-20T12:57:33.259" v="16848" actId="478"/>
          <ac:spMkLst>
            <pc:docMk/>
            <pc:sldMk cId="375538855" sldId="267"/>
            <ac:spMk id="32" creationId="{9F948F80-C5E5-DCF0-C907-609B01FA15AC}"/>
          </ac:spMkLst>
        </pc:spChg>
        <pc:spChg chg="add del mod">
          <ac:chgData name="Puthanmadhom-Narayanan, Susrutha" userId="cb553c6e-cb4a-41b6-8eae-bfe7d75cfb22" providerId="ADAL" clId="{FD3D0BC2-8051-9A45-BEE9-151C9116DD78}" dt="2023-05-08T19:56:01.491" v="9661" actId="478"/>
          <ac:spMkLst>
            <pc:docMk/>
            <pc:sldMk cId="375538855" sldId="267"/>
            <ac:spMk id="32" creationId="{F564E4E9-71C1-D9D0-EE01-ABCF3640767A}"/>
          </ac:spMkLst>
        </pc:spChg>
        <pc:spChg chg="add del mod">
          <ac:chgData name="Puthanmadhom-Narayanan, Susrutha" userId="cb553c6e-cb4a-41b6-8eae-bfe7d75cfb22" providerId="ADAL" clId="{FD3D0BC2-8051-9A45-BEE9-151C9116DD78}" dt="2023-05-08T19:57:32.426" v="9672" actId="478"/>
          <ac:spMkLst>
            <pc:docMk/>
            <pc:sldMk cId="375538855" sldId="267"/>
            <ac:spMk id="33" creationId="{2D334671-92B4-B729-631E-FA3C2BFCC9EF}"/>
          </ac:spMkLst>
        </pc:spChg>
        <pc:spChg chg="mod">
          <ac:chgData name="Puthanmadhom-Narayanan, Susrutha" userId="cb553c6e-cb4a-41b6-8eae-bfe7d75cfb22" providerId="ADAL" clId="{FD3D0BC2-8051-9A45-BEE9-151C9116DD78}" dt="2023-05-08T20:20:35.574" v="9747" actId="1076"/>
          <ac:spMkLst>
            <pc:docMk/>
            <pc:sldMk cId="375538855" sldId="267"/>
            <ac:spMk id="34" creationId="{7E4AC9E1-F23C-FC98-9F90-06E2D2B9D7BB}"/>
          </ac:spMkLst>
        </pc:spChg>
        <pc:spChg chg="mod">
          <ac:chgData name="Puthanmadhom-Narayanan, Susrutha" userId="cb553c6e-cb4a-41b6-8eae-bfe7d75cfb22" providerId="ADAL" clId="{FD3D0BC2-8051-9A45-BEE9-151C9116DD78}" dt="2023-05-08T20:00:26.653" v="9699" actId="14100"/>
          <ac:spMkLst>
            <pc:docMk/>
            <pc:sldMk cId="375538855" sldId="267"/>
            <ac:spMk id="35" creationId="{083C4CBB-82B2-DD1B-F310-D1C2276912A6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35" creationId="{5740128B-CC62-2DDC-0090-352B0C87E1C1}"/>
          </ac:spMkLst>
        </pc:spChg>
        <pc:spChg chg="mod">
          <ac:chgData name="Puthanmadhom-Narayanan, Susrutha" userId="cb553c6e-cb4a-41b6-8eae-bfe7d75cfb22" providerId="ADAL" clId="{FD3D0BC2-8051-9A45-BEE9-151C9116DD78}" dt="2023-05-08T20:19:47.005" v="9739" actId="1076"/>
          <ac:spMkLst>
            <pc:docMk/>
            <pc:sldMk cId="375538855" sldId="267"/>
            <ac:spMk id="36" creationId="{BA1FCF28-D0E2-82CB-CCC9-1E3BBA8165E7}"/>
          </ac:spMkLst>
        </pc:spChg>
        <pc:spChg chg="mod">
          <ac:chgData name="Puthanmadhom-Narayanan, Susrutha" userId="cb553c6e-cb4a-41b6-8eae-bfe7d75cfb22" providerId="ADAL" clId="{FD3D0BC2-8051-9A45-BEE9-151C9116DD78}" dt="2023-05-08T20:19:52.132" v="9740" actId="1076"/>
          <ac:spMkLst>
            <pc:docMk/>
            <pc:sldMk cId="375538855" sldId="267"/>
            <ac:spMk id="37" creationId="{7FDB5845-8D8E-4902-C783-135B6FE2B59C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38" creationId="{AFCBE940-D246-D810-F711-7AE21B4D5BC6}"/>
          </ac:spMkLst>
        </pc:spChg>
        <pc:spChg chg="mod">
          <ac:chgData name="Puthanmadhom-Narayanan, Susrutha" userId="cb553c6e-cb4a-41b6-8eae-bfe7d75cfb22" providerId="ADAL" clId="{FD3D0BC2-8051-9A45-BEE9-151C9116DD78}" dt="2023-05-08T20:19:57.441" v="9741" actId="1076"/>
          <ac:spMkLst>
            <pc:docMk/>
            <pc:sldMk cId="375538855" sldId="267"/>
            <ac:spMk id="38" creationId="{CEF28697-D001-956F-86E9-059DCA255385}"/>
          </ac:spMkLst>
        </pc:spChg>
        <pc:spChg chg="mod">
          <ac:chgData name="Puthanmadhom-Narayanan, Susrutha" userId="cb553c6e-cb4a-41b6-8eae-bfe7d75cfb22" providerId="ADAL" clId="{FD3D0BC2-8051-9A45-BEE9-151C9116DD78}" dt="2023-05-08T20:23:40.260" v="9757" actId="20577"/>
          <ac:spMkLst>
            <pc:docMk/>
            <pc:sldMk cId="375538855" sldId="267"/>
            <ac:spMk id="39" creationId="{57C455F4-9F52-AD09-9F71-2B886757F24A}"/>
          </ac:spMkLst>
        </pc:spChg>
        <pc:spChg chg="add del mod">
          <ac:chgData name="Puthanmadhom-Narayanan, Susrutha" userId="cb553c6e-cb4a-41b6-8eae-bfe7d75cfb22" providerId="ADAL" clId="{FD3D0BC2-8051-9A45-BEE9-151C9116DD78}" dt="2023-03-23T22:47:47.854" v="458" actId="21"/>
          <ac:spMkLst>
            <pc:docMk/>
            <pc:sldMk cId="375538855" sldId="267"/>
            <ac:spMk id="40" creationId="{483598F5-C075-0D28-5AD8-AE5BDB56F2C2}"/>
          </ac:spMkLst>
        </pc:spChg>
        <pc:spChg chg="add del mod">
          <ac:chgData name="Puthanmadhom-Narayanan, Susrutha" userId="cb553c6e-cb4a-41b6-8eae-bfe7d75cfb22" providerId="ADAL" clId="{FD3D0BC2-8051-9A45-BEE9-151C9116DD78}" dt="2023-05-08T01:58:23.992" v="8437" actId="21"/>
          <ac:spMkLst>
            <pc:docMk/>
            <pc:sldMk cId="375538855" sldId="267"/>
            <ac:spMk id="40" creationId="{6460E2A3-390A-E629-D91B-0C07E1F5D70E}"/>
          </ac:spMkLst>
        </pc:spChg>
        <pc:spChg chg="mod">
          <ac:chgData name="Puthanmadhom-Narayanan, Susrutha" userId="cb553c6e-cb4a-41b6-8eae-bfe7d75cfb22" providerId="ADAL" clId="{FD3D0BC2-8051-9A45-BEE9-151C9116DD78}" dt="2023-05-20T11:24:37.604" v="16464" actId="2085"/>
          <ac:spMkLst>
            <pc:docMk/>
            <pc:sldMk cId="375538855" sldId="267"/>
            <ac:spMk id="40" creationId="{A3C8AE5A-1F5F-F483-B9C7-290105F7DF13}"/>
          </ac:spMkLst>
        </pc:spChg>
        <pc:spChg chg="add del mod">
          <ac:chgData name="Puthanmadhom-Narayanan, Susrutha" userId="cb553c6e-cb4a-41b6-8eae-bfe7d75cfb22" providerId="ADAL" clId="{FD3D0BC2-8051-9A45-BEE9-151C9116DD78}" dt="2023-05-08T01:58:23.992" v="8437" actId="21"/>
          <ac:spMkLst>
            <pc:docMk/>
            <pc:sldMk cId="375538855" sldId="267"/>
            <ac:spMk id="41" creationId="{555999D8-2467-2794-1D96-60CDA493200C}"/>
          </ac:spMkLst>
        </pc:spChg>
        <pc:spChg chg="add del mod">
          <ac:chgData name="Puthanmadhom-Narayanan, Susrutha" userId="cb553c6e-cb4a-41b6-8eae-bfe7d75cfb22" providerId="ADAL" clId="{FD3D0BC2-8051-9A45-BEE9-151C9116DD78}" dt="2023-05-20T11:03:03.122" v="16184" actId="21"/>
          <ac:spMkLst>
            <pc:docMk/>
            <pc:sldMk cId="375538855" sldId="267"/>
            <ac:spMk id="41" creationId="{D26B13E1-0024-32D2-C743-A06853CCB384}"/>
          </ac:spMkLst>
        </pc:spChg>
        <pc:spChg chg="add del mod">
          <ac:chgData name="Puthanmadhom-Narayanan, Susrutha" userId="cb553c6e-cb4a-41b6-8eae-bfe7d75cfb22" providerId="ADAL" clId="{FD3D0BC2-8051-9A45-BEE9-151C9116DD78}" dt="2023-05-20T11:03:03.122" v="16184" actId="21"/>
          <ac:spMkLst>
            <pc:docMk/>
            <pc:sldMk cId="375538855" sldId="267"/>
            <ac:spMk id="42" creationId="{10C15FF9-0685-8312-0582-250A8619BF07}"/>
          </ac:spMkLst>
        </pc:spChg>
        <pc:spChg chg="add del mod">
          <ac:chgData name="Puthanmadhom-Narayanan, Susrutha" userId="cb553c6e-cb4a-41b6-8eae-bfe7d75cfb22" providerId="ADAL" clId="{FD3D0BC2-8051-9A45-BEE9-151C9116DD78}" dt="2023-05-08T01:58:23.992" v="8437" actId="21"/>
          <ac:spMkLst>
            <pc:docMk/>
            <pc:sldMk cId="375538855" sldId="267"/>
            <ac:spMk id="42" creationId="{F7F22B67-7B63-BB1B-AD9C-1B9E27CF02CB}"/>
          </ac:spMkLst>
        </pc:spChg>
        <pc:spChg chg="add del mod">
          <ac:chgData name="Puthanmadhom-Narayanan, Susrutha" userId="cb553c6e-cb4a-41b6-8eae-bfe7d75cfb22" providerId="ADAL" clId="{FD3D0BC2-8051-9A45-BEE9-151C9116DD78}" dt="2023-05-20T11:03:03.122" v="16184" actId="21"/>
          <ac:spMkLst>
            <pc:docMk/>
            <pc:sldMk cId="375538855" sldId="267"/>
            <ac:spMk id="43" creationId="{54052D79-B659-D434-4353-F2535B764EE8}"/>
          </ac:spMkLst>
        </pc:spChg>
        <pc:spChg chg="add del mod">
          <ac:chgData name="Puthanmadhom-Narayanan, Susrutha" userId="cb553c6e-cb4a-41b6-8eae-bfe7d75cfb22" providerId="ADAL" clId="{FD3D0BC2-8051-9A45-BEE9-151C9116DD78}" dt="2023-05-08T01:58:23.992" v="8437" actId="21"/>
          <ac:spMkLst>
            <pc:docMk/>
            <pc:sldMk cId="375538855" sldId="267"/>
            <ac:spMk id="43" creationId="{5AACE3A7-BF0D-EFA7-47C1-1C23C13A29CF}"/>
          </ac:spMkLst>
        </pc:spChg>
        <pc:spChg chg="add del mod">
          <ac:chgData name="Puthanmadhom-Narayanan, Susrutha" userId="cb553c6e-cb4a-41b6-8eae-bfe7d75cfb22" providerId="ADAL" clId="{FD3D0BC2-8051-9A45-BEE9-151C9116DD78}" dt="2023-05-20T11:03:03.122" v="16184" actId="21"/>
          <ac:spMkLst>
            <pc:docMk/>
            <pc:sldMk cId="375538855" sldId="267"/>
            <ac:spMk id="44" creationId="{236E7BDC-3A62-FD85-6BA1-6C5871C01507}"/>
          </ac:spMkLst>
        </pc:spChg>
        <pc:spChg chg="add del mod">
          <ac:chgData name="Puthanmadhom-Narayanan, Susrutha" userId="cb553c6e-cb4a-41b6-8eae-bfe7d75cfb22" providerId="ADAL" clId="{FD3D0BC2-8051-9A45-BEE9-151C9116DD78}" dt="2023-05-08T01:58:23.992" v="8437" actId="21"/>
          <ac:spMkLst>
            <pc:docMk/>
            <pc:sldMk cId="375538855" sldId="267"/>
            <ac:spMk id="44" creationId="{BA626A8B-CB70-CBBA-1C6E-CC59799BB51B}"/>
          </ac:spMkLst>
        </pc:spChg>
        <pc:spChg chg="add mod">
          <ac:chgData name="Puthanmadhom-Narayanan, Susrutha" userId="cb553c6e-cb4a-41b6-8eae-bfe7d75cfb22" providerId="ADAL" clId="{FD3D0BC2-8051-9A45-BEE9-151C9116DD78}" dt="2023-05-20T17:44:47.291" v="17157" actId="403"/>
          <ac:spMkLst>
            <pc:docMk/>
            <pc:sldMk cId="375538855" sldId="267"/>
            <ac:spMk id="45" creationId="{06C9A715-8CCA-F1E5-5DB5-E887EFB7D613}"/>
          </ac:spMkLst>
        </pc:spChg>
        <pc:spChg chg="add del mod">
          <ac:chgData name="Puthanmadhom-Narayanan, Susrutha" userId="cb553c6e-cb4a-41b6-8eae-bfe7d75cfb22" providerId="ADAL" clId="{FD3D0BC2-8051-9A45-BEE9-151C9116DD78}" dt="2023-05-08T01:58:23.992" v="8437" actId="21"/>
          <ac:spMkLst>
            <pc:docMk/>
            <pc:sldMk cId="375538855" sldId="267"/>
            <ac:spMk id="45" creationId="{A7DE0D5C-34A0-2C95-8ABA-E600221E6118}"/>
          </ac:spMkLst>
        </pc:spChg>
        <pc:spChg chg="add del mod">
          <ac:chgData name="Puthanmadhom-Narayanan, Susrutha" userId="cb553c6e-cb4a-41b6-8eae-bfe7d75cfb22" providerId="ADAL" clId="{FD3D0BC2-8051-9A45-BEE9-151C9116DD78}" dt="2023-05-08T01:58:23.992" v="8437" actId="21"/>
          <ac:spMkLst>
            <pc:docMk/>
            <pc:sldMk cId="375538855" sldId="267"/>
            <ac:spMk id="46" creationId="{B989A475-0ECB-E45E-352B-EDB3C4F97ED8}"/>
          </ac:spMkLst>
        </pc:spChg>
        <pc:spChg chg="add del mod">
          <ac:chgData name="Puthanmadhom-Narayanan, Susrutha" userId="cb553c6e-cb4a-41b6-8eae-bfe7d75cfb22" providerId="ADAL" clId="{FD3D0BC2-8051-9A45-BEE9-151C9116DD78}" dt="2023-05-08T01:58:23.992" v="8437" actId="21"/>
          <ac:spMkLst>
            <pc:docMk/>
            <pc:sldMk cId="375538855" sldId="267"/>
            <ac:spMk id="47" creationId="{1A633F07-78DD-9AF5-1BE2-D805B060D50B}"/>
          </ac:spMkLst>
        </pc:spChg>
        <pc:spChg chg="mod">
          <ac:chgData name="Puthanmadhom-Narayanan, Susrutha" userId="cb553c6e-cb4a-41b6-8eae-bfe7d75cfb22" providerId="ADAL" clId="{FD3D0BC2-8051-9A45-BEE9-151C9116DD78}" dt="2023-05-08T20:25:48.045" v="9766" actId="465"/>
          <ac:spMkLst>
            <pc:docMk/>
            <pc:sldMk cId="375538855" sldId="267"/>
            <ac:spMk id="47" creationId="{F176AB78-80FA-DA10-E82F-0CA5937F43D3}"/>
          </ac:spMkLst>
        </pc:spChg>
        <pc:spChg chg="mod">
          <ac:chgData name="Puthanmadhom-Narayanan, Susrutha" userId="cb553c6e-cb4a-41b6-8eae-bfe7d75cfb22" providerId="ADAL" clId="{FD3D0BC2-8051-9A45-BEE9-151C9116DD78}" dt="2023-05-08T20:25:54.916" v="9781" actId="1037"/>
          <ac:spMkLst>
            <pc:docMk/>
            <pc:sldMk cId="375538855" sldId="267"/>
            <ac:spMk id="50" creationId="{80451F9B-EA9B-FE97-5956-23382C4FBB4C}"/>
          </ac:spMkLst>
        </pc:spChg>
        <pc:spChg chg="mod">
          <ac:chgData name="Puthanmadhom-Narayanan, Susrutha" userId="cb553c6e-cb4a-41b6-8eae-bfe7d75cfb22" providerId="ADAL" clId="{FD3D0BC2-8051-9A45-BEE9-151C9116DD78}" dt="2023-05-08T20:25:54.916" v="9781" actId="1037"/>
          <ac:spMkLst>
            <pc:docMk/>
            <pc:sldMk cId="375538855" sldId="267"/>
            <ac:spMk id="51" creationId="{07F53C14-146C-0D88-D839-D30E14369A19}"/>
          </ac:spMkLst>
        </pc:spChg>
        <pc:spChg chg="mod">
          <ac:chgData name="Puthanmadhom-Narayanan, Susrutha" userId="cb553c6e-cb4a-41b6-8eae-bfe7d75cfb22" providerId="ADAL" clId="{FD3D0BC2-8051-9A45-BEE9-151C9116DD78}" dt="2023-05-08T20:25:54.916" v="9781" actId="1037"/>
          <ac:spMkLst>
            <pc:docMk/>
            <pc:sldMk cId="375538855" sldId="267"/>
            <ac:spMk id="52" creationId="{31AE3989-3E33-9CB8-6216-6D685E34B61E}"/>
          </ac:spMkLst>
        </pc:spChg>
        <pc:spChg chg="add del mod">
          <ac:chgData name="Puthanmadhom-Narayanan, Susrutha" userId="cb553c6e-cb4a-41b6-8eae-bfe7d75cfb22" providerId="ADAL" clId="{FD3D0BC2-8051-9A45-BEE9-151C9116DD78}" dt="2023-05-08T01:58:23.992" v="8437" actId="21"/>
          <ac:spMkLst>
            <pc:docMk/>
            <pc:sldMk cId="375538855" sldId="267"/>
            <ac:spMk id="52" creationId="{A17CA464-7B5D-0895-FCFB-EC952A63D5E0}"/>
          </ac:spMkLst>
        </pc:spChg>
        <pc:spChg chg="add del mod">
          <ac:chgData name="Puthanmadhom-Narayanan, Susrutha" userId="cb553c6e-cb4a-41b6-8eae-bfe7d75cfb22" providerId="ADAL" clId="{FD3D0BC2-8051-9A45-BEE9-151C9116DD78}" dt="2023-05-08T01:58:23.992" v="8437" actId="21"/>
          <ac:spMkLst>
            <pc:docMk/>
            <pc:sldMk cId="375538855" sldId="267"/>
            <ac:spMk id="53" creationId="{90E99A4E-18F6-32F0-F015-DFFB625F4AF3}"/>
          </ac:spMkLst>
        </pc:spChg>
        <pc:spChg chg="mod">
          <ac:chgData name="Puthanmadhom-Narayanan, Susrutha" userId="cb553c6e-cb4a-41b6-8eae-bfe7d75cfb22" providerId="ADAL" clId="{FD3D0BC2-8051-9A45-BEE9-151C9116DD78}" dt="2023-05-08T20:25:54.916" v="9781" actId="1037"/>
          <ac:spMkLst>
            <pc:docMk/>
            <pc:sldMk cId="375538855" sldId="267"/>
            <ac:spMk id="53" creationId="{BFEB821B-F7B8-11D7-14F6-CCBDA72EBFBC}"/>
          </ac:spMkLst>
        </pc:spChg>
        <pc:spChg chg="add del mod">
          <ac:chgData name="Puthanmadhom-Narayanan, Susrutha" userId="cb553c6e-cb4a-41b6-8eae-bfe7d75cfb22" providerId="ADAL" clId="{FD3D0BC2-8051-9A45-BEE9-151C9116DD78}" dt="2023-05-08T01:58:23.992" v="8437" actId="21"/>
          <ac:spMkLst>
            <pc:docMk/>
            <pc:sldMk cId="375538855" sldId="267"/>
            <ac:spMk id="54" creationId="{8A34CA20-8128-58D6-6AEA-C5FFDE2328CE}"/>
          </ac:spMkLst>
        </pc:spChg>
        <pc:spChg chg="mod">
          <ac:chgData name="Puthanmadhom-Narayanan, Susrutha" userId="cb553c6e-cb4a-41b6-8eae-bfe7d75cfb22" providerId="ADAL" clId="{FD3D0BC2-8051-9A45-BEE9-151C9116DD78}" dt="2023-05-08T20:31:22.845" v="9818" actId="1076"/>
          <ac:spMkLst>
            <pc:docMk/>
            <pc:sldMk cId="375538855" sldId="267"/>
            <ac:spMk id="54" creationId="{F3704BE0-977B-3395-C0E8-902D5F5AF65E}"/>
          </ac:spMkLst>
        </pc:spChg>
        <pc:spChg chg="mod">
          <ac:chgData name="Puthanmadhom-Narayanan, Susrutha" userId="cb553c6e-cb4a-41b6-8eae-bfe7d75cfb22" providerId="ADAL" clId="{FD3D0BC2-8051-9A45-BEE9-151C9116DD78}" dt="2023-05-08T20:31:15.441" v="9816" actId="14100"/>
          <ac:spMkLst>
            <pc:docMk/>
            <pc:sldMk cId="375538855" sldId="267"/>
            <ac:spMk id="55" creationId="{41D95A95-A236-1B87-CE44-5634BB5DECBA}"/>
          </ac:spMkLst>
        </pc:spChg>
        <pc:spChg chg="add del mod">
          <ac:chgData name="Puthanmadhom-Narayanan, Susrutha" userId="cb553c6e-cb4a-41b6-8eae-bfe7d75cfb22" providerId="ADAL" clId="{FD3D0BC2-8051-9A45-BEE9-151C9116DD78}" dt="2023-03-24T02:40:25.893" v="967" actId="21"/>
          <ac:spMkLst>
            <pc:docMk/>
            <pc:sldMk cId="375538855" sldId="267"/>
            <ac:spMk id="55" creationId="{ADAC536F-65C8-6A40-B05E-0CF35E0C1B09}"/>
          </ac:spMkLst>
        </pc:spChg>
        <pc:spChg chg="add del mod">
          <ac:chgData name="Puthanmadhom-Narayanan, Susrutha" userId="cb553c6e-cb4a-41b6-8eae-bfe7d75cfb22" providerId="ADAL" clId="{FD3D0BC2-8051-9A45-BEE9-151C9116DD78}" dt="2023-03-24T02:40:25.893" v="967" actId="21"/>
          <ac:spMkLst>
            <pc:docMk/>
            <pc:sldMk cId="375538855" sldId="267"/>
            <ac:spMk id="56" creationId="{0ACA8039-5AD7-96EB-CE89-782CAA8C8E03}"/>
          </ac:spMkLst>
        </pc:spChg>
        <pc:spChg chg="add del mod">
          <ac:chgData name="Puthanmadhom-Narayanan, Susrutha" userId="cb553c6e-cb4a-41b6-8eae-bfe7d75cfb22" providerId="ADAL" clId="{FD3D0BC2-8051-9A45-BEE9-151C9116DD78}" dt="2023-05-20T11:03:03.122" v="16184" actId="21"/>
          <ac:spMkLst>
            <pc:docMk/>
            <pc:sldMk cId="375538855" sldId="267"/>
            <ac:spMk id="56" creationId="{7E2472E4-8EB9-6D85-C3D4-C719AA931D99}"/>
          </ac:spMkLst>
        </pc:spChg>
        <pc:spChg chg="add del mod">
          <ac:chgData name="Puthanmadhom-Narayanan, Susrutha" userId="cb553c6e-cb4a-41b6-8eae-bfe7d75cfb22" providerId="ADAL" clId="{FD3D0BC2-8051-9A45-BEE9-151C9116DD78}" dt="2023-03-24T02:40:25.893" v="967" actId="21"/>
          <ac:spMkLst>
            <pc:docMk/>
            <pc:sldMk cId="375538855" sldId="267"/>
            <ac:spMk id="57" creationId="{005A99D9-981D-BD8F-B954-FC7BC90E009A}"/>
          </ac:spMkLst>
        </pc:spChg>
        <pc:spChg chg="mod">
          <ac:chgData name="Puthanmadhom-Narayanan, Susrutha" userId="cb553c6e-cb4a-41b6-8eae-bfe7d75cfb22" providerId="ADAL" clId="{FD3D0BC2-8051-9A45-BEE9-151C9116DD78}" dt="2023-05-08T20:25:54.916" v="9781" actId="1037"/>
          <ac:spMkLst>
            <pc:docMk/>
            <pc:sldMk cId="375538855" sldId="267"/>
            <ac:spMk id="57" creationId="{4BBFAF14-3128-6F83-A8E1-5D47D7E35C21}"/>
          </ac:spMkLst>
        </pc:spChg>
        <pc:spChg chg="add del mod">
          <ac:chgData name="Puthanmadhom-Narayanan, Susrutha" userId="cb553c6e-cb4a-41b6-8eae-bfe7d75cfb22" providerId="ADAL" clId="{FD3D0BC2-8051-9A45-BEE9-151C9116DD78}" dt="2023-05-08T01:58:23.992" v="8437" actId="21"/>
          <ac:spMkLst>
            <pc:docMk/>
            <pc:sldMk cId="375538855" sldId="267"/>
            <ac:spMk id="57" creationId="{4C765451-1DBE-0E37-CC73-6FCB5BF3C1E8}"/>
          </ac:spMkLst>
        </pc:spChg>
        <pc:spChg chg="mod">
          <ac:chgData name="Puthanmadhom-Narayanan, Susrutha" userId="cb553c6e-cb4a-41b6-8eae-bfe7d75cfb22" providerId="ADAL" clId="{FD3D0BC2-8051-9A45-BEE9-151C9116DD78}" dt="2023-05-20T11:24:31.452" v="16462" actId="2085"/>
          <ac:spMkLst>
            <pc:docMk/>
            <pc:sldMk cId="375538855" sldId="267"/>
            <ac:spMk id="58" creationId="{6310207F-5BDA-7C4B-2927-5B025403EC46}"/>
          </ac:spMkLst>
        </pc:spChg>
        <pc:spChg chg="add del mod">
          <ac:chgData name="Puthanmadhom-Narayanan, Susrutha" userId="cb553c6e-cb4a-41b6-8eae-bfe7d75cfb22" providerId="ADAL" clId="{FD3D0BC2-8051-9A45-BEE9-151C9116DD78}" dt="2023-05-08T01:58:23.992" v="8437" actId="21"/>
          <ac:spMkLst>
            <pc:docMk/>
            <pc:sldMk cId="375538855" sldId="267"/>
            <ac:spMk id="58" creationId="{65AD7C70-1BEE-75E4-BA28-1843AB0E5AA1}"/>
          </ac:spMkLst>
        </pc:spChg>
        <pc:spChg chg="add del mod">
          <ac:chgData name="Puthanmadhom-Narayanan, Susrutha" userId="cb553c6e-cb4a-41b6-8eae-bfe7d75cfb22" providerId="ADAL" clId="{FD3D0BC2-8051-9A45-BEE9-151C9116DD78}" dt="2023-05-08T01:58:23.992" v="8437" actId="21"/>
          <ac:spMkLst>
            <pc:docMk/>
            <pc:sldMk cId="375538855" sldId="267"/>
            <ac:spMk id="59" creationId="{F0167539-BB4B-D466-2AED-609C27BDACF9}"/>
          </ac:spMkLst>
        </pc:spChg>
        <pc:spChg chg="add del mod">
          <ac:chgData name="Puthanmadhom-Narayanan, Susrutha" userId="cb553c6e-cb4a-41b6-8eae-bfe7d75cfb22" providerId="ADAL" clId="{FD3D0BC2-8051-9A45-BEE9-151C9116DD78}" dt="2023-05-08T01:58:23.992" v="8437" actId="21"/>
          <ac:spMkLst>
            <pc:docMk/>
            <pc:sldMk cId="375538855" sldId="267"/>
            <ac:spMk id="60" creationId="{5C28A8AF-EE66-3197-3377-46D9D17E11CD}"/>
          </ac:spMkLst>
        </pc:spChg>
        <pc:spChg chg="add del mod">
          <ac:chgData name="Puthanmadhom-Narayanan, Susrutha" userId="cb553c6e-cb4a-41b6-8eae-bfe7d75cfb22" providerId="ADAL" clId="{FD3D0BC2-8051-9A45-BEE9-151C9116DD78}" dt="2023-05-08T01:58:23.992" v="8437" actId="21"/>
          <ac:spMkLst>
            <pc:docMk/>
            <pc:sldMk cId="375538855" sldId="267"/>
            <ac:spMk id="61" creationId="{66345E69-4980-603B-C355-C32EE56CAFE2}"/>
          </ac:spMkLst>
        </pc:spChg>
        <pc:spChg chg="mod">
          <ac:chgData name="Puthanmadhom-Narayanan, Susrutha" userId="cb553c6e-cb4a-41b6-8eae-bfe7d75cfb22" providerId="ADAL" clId="{FD3D0BC2-8051-9A45-BEE9-151C9116DD78}" dt="2023-05-20T11:24:34.703" v="16463" actId="2085"/>
          <ac:spMkLst>
            <pc:docMk/>
            <pc:sldMk cId="375538855" sldId="267"/>
            <ac:spMk id="61" creationId="{9927950F-FD5F-7F1A-6E22-E2A4504610D1}"/>
          </ac:spMkLst>
        </pc:spChg>
        <pc:spChg chg="add del mod">
          <ac:chgData name="Puthanmadhom-Narayanan, Susrutha" userId="cb553c6e-cb4a-41b6-8eae-bfe7d75cfb22" providerId="ADAL" clId="{FD3D0BC2-8051-9A45-BEE9-151C9116DD78}" dt="2023-05-08T01:58:23.992" v="8437" actId="21"/>
          <ac:spMkLst>
            <pc:docMk/>
            <pc:sldMk cId="375538855" sldId="267"/>
            <ac:spMk id="62" creationId="{F366CBBE-B21F-2815-2DB8-280B698230FC}"/>
          </ac:spMkLst>
        </pc:spChg>
        <pc:spChg chg="add del mod">
          <ac:chgData name="Puthanmadhom-Narayanan, Susrutha" userId="cb553c6e-cb4a-41b6-8eae-bfe7d75cfb22" providerId="ADAL" clId="{FD3D0BC2-8051-9A45-BEE9-151C9116DD78}" dt="2023-05-08T01:58:23.992" v="8437" actId="21"/>
          <ac:spMkLst>
            <pc:docMk/>
            <pc:sldMk cId="375538855" sldId="267"/>
            <ac:spMk id="63" creationId="{8378E8BE-CFDC-8423-B10C-46B145CEC284}"/>
          </ac:spMkLst>
        </pc:spChg>
        <pc:spChg chg="mod">
          <ac:chgData name="Puthanmadhom-Narayanan, Susrutha" userId="cb553c6e-cb4a-41b6-8eae-bfe7d75cfb22" providerId="ADAL" clId="{FD3D0BC2-8051-9A45-BEE9-151C9116DD78}" dt="2023-05-08T20:30:57.830" v="9812" actId="1076"/>
          <ac:spMkLst>
            <pc:docMk/>
            <pc:sldMk cId="375538855" sldId="267"/>
            <ac:spMk id="63" creationId="{F6879524-B13F-E783-54AF-316478B462FF}"/>
          </ac:spMkLst>
        </pc:spChg>
        <pc:spChg chg="add del mod">
          <ac:chgData name="Puthanmadhom-Narayanan, Susrutha" userId="cb553c6e-cb4a-41b6-8eae-bfe7d75cfb22" providerId="ADAL" clId="{FD3D0BC2-8051-9A45-BEE9-151C9116DD78}" dt="2023-05-08T01:58:23.992" v="8437" actId="21"/>
          <ac:spMkLst>
            <pc:docMk/>
            <pc:sldMk cId="375538855" sldId="267"/>
            <ac:spMk id="64" creationId="{416858DB-68A9-1CA3-8051-BAA87D185146}"/>
          </ac:spMkLst>
        </pc:spChg>
        <pc:spChg chg="mod">
          <ac:chgData name="Puthanmadhom-Narayanan, Susrutha" userId="cb553c6e-cb4a-41b6-8eae-bfe7d75cfb22" providerId="ADAL" clId="{FD3D0BC2-8051-9A45-BEE9-151C9116DD78}" dt="2023-05-08T20:31:32.874" v="9819" actId="1076"/>
          <ac:spMkLst>
            <pc:docMk/>
            <pc:sldMk cId="375538855" sldId="267"/>
            <ac:spMk id="64" creationId="{B7365D97-B835-7921-0A3D-D1BA94D7B82A}"/>
          </ac:spMkLst>
        </pc:spChg>
        <pc:spChg chg="mod">
          <ac:chgData name="Puthanmadhom-Narayanan, Susrutha" userId="cb553c6e-cb4a-41b6-8eae-bfe7d75cfb22" providerId="ADAL" clId="{FD3D0BC2-8051-9A45-BEE9-151C9116DD78}" dt="2023-05-08T20:31:55.482" v="9821" actId="1076"/>
          <ac:spMkLst>
            <pc:docMk/>
            <pc:sldMk cId="375538855" sldId="267"/>
            <ac:spMk id="65" creationId="{3CA0B218-26B1-9B0E-691C-1B2B3A190A40}"/>
          </ac:spMkLst>
        </pc:spChg>
        <pc:spChg chg="add del mod">
          <ac:chgData name="Puthanmadhom-Narayanan, Susrutha" userId="cb553c6e-cb4a-41b6-8eae-bfe7d75cfb22" providerId="ADAL" clId="{FD3D0BC2-8051-9A45-BEE9-151C9116DD78}" dt="2023-05-08T01:58:23.992" v="8437" actId="21"/>
          <ac:spMkLst>
            <pc:docMk/>
            <pc:sldMk cId="375538855" sldId="267"/>
            <ac:spMk id="65" creationId="{98BD820B-C208-052C-86A6-3D94A2F51618}"/>
          </ac:spMkLst>
        </pc:spChg>
        <pc:spChg chg="mod">
          <ac:chgData name="Puthanmadhom-Narayanan, Susrutha" userId="cb553c6e-cb4a-41b6-8eae-bfe7d75cfb22" providerId="ADAL" clId="{FD3D0BC2-8051-9A45-BEE9-151C9116DD78}" dt="2023-05-08T20:30:37.183" v="9810"/>
          <ac:spMkLst>
            <pc:docMk/>
            <pc:sldMk cId="375538855" sldId="267"/>
            <ac:spMk id="66" creationId="{2D478428-69AE-FAAF-6882-EEA8076F81EE}"/>
          </ac:spMkLst>
        </pc:spChg>
        <pc:spChg chg="add del mod">
          <ac:chgData name="Puthanmadhom-Narayanan, Susrutha" userId="cb553c6e-cb4a-41b6-8eae-bfe7d75cfb22" providerId="ADAL" clId="{FD3D0BC2-8051-9A45-BEE9-151C9116DD78}" dt="2023-05-08T01:58:23.992" v="8437" actId="21"/>
          <ac:spMkLst>
            <pc:docMk/>
            <pc:sldMk cId="375538855" sldId="267"/>
            <ac:spMk id="66" creationId="{6E514198-6B7F-B367-7E02-3CF8593076D3}"/>
          </ac:spMkLst>
        </pc:spChg>
        <pc:spChg chg="add del mod">
          <ac:chgData name="Puthanmadhom-Narayanan, Susrutha" userId="cb553c6e-cb4a-41b6-8eae-bfe7d75cfb22" providerId="ADAL" clId="{FD3D0BC2-8051-9A45-BEE9-151C9116DD78}" dt="2023-05-08T01:58:23.992" v="8437" actId="21"/>
          <ac:spMkLst>
            <pc:docMk/>
            <pc:sldMk cId="375538855" sldId="267"/>
            <ac:spMk id="67" creationId="{01024F2F-BA55-CA70-0FD7-28080F3C05A7}"/>
          </ac:spMkLst>
        </pc:spChg>
        <pc:spChg chg="mod">
          <ac:chgData name="Puthanmadhom-Narayanan, Susrutha" userId="cb553c6e-cb4a-41b6-8eae-bfe7d75cfb22" providerId="ADAL" clId="{FD3D0BC2-8051-9A45-BEE9-151C9116DD78}" dt="2023-05-08T20:30:37.183" v="9810"/>
          <ac:spMkLst>
            <pc:docMk/>
            <pc:sldMk cId="375538855" sldId="267"/>
            <ac:spMk id="67" creationId="{585381B8-FFE9-6494-0B75-ED0EC80BB0EA}"/>
          </ac:spMkLst>
        </pc:spChg>
        <pc:spChg chg="add del mod">
          <ac:chgData name="Puthanmadhom-Narayanan, Susrutha" userId="cb553c6e-cb4a-41b6-8eae-bfe7d75cfb22" providerId="ADAL" clId="{FD3D0BC2-8051-9A45-BEE9-151C9116DD78}" dt="2023-05-08T01:58:23.992" v="8437" actId="21"/>
          <ac:spMkLst>
            <pc:docMk/>
            <pc:sldMk cId="375538855" sldId="267"/>
            <ac:spMk id="68" creationId="{5AA662DD-2AA0-B8F7-07A9-993F070C7667}"/>
          </ac:spMkLst>
        </pc:spChg>
        <pc:spChg chg="add del mod">
          <ac:chgData name="Puthanmadhom-Narayanan, Susrutha" userId="cb553c6e-cb4a-41b6-8eae-bfe7d75cfb22" providerId="ADAL" clId="{FD3D0BC2-8051-9A45-BEE9-151C9116DD78}" dt="2023-05-20T12:57:33.259" v="16848" actId="478"/>
          <ac:spMkLst>
            <pc:docMk/>
            <pc:sldMk cId="375538855" sldId="267"/>
            <ac:spMk id="68" creationId="{CFF439CB-FAA5-09BA-31CB-72D4ECE7539F}"/>
          </ac:spMkLst>
        </pc:spChg>
        <pc:spChg chg="add del mod">
          <ac:chgData name="Puthanmadhom-Narayanan, Susrutha" userId="cb553c6e-cb4a-41b6-8eae-bfe7d75cfb22" providerId="ADAL" clId="{FD3D0BC2-8051-9A45-BEE9-151C9116DD78}" dt="2023-05-08T01:58:23.992" v="8437" actId="21"/>
          <ac:spMkLst>
            <pc:docMk/>
            <pc:sldMk cId="375538855" sldId="267"/>
            <ac:spMk id="69" creationId="{83452031-DD79-4BE0-373D-766D1A261A82}"/>
          </ac:spMkLst>
        </pc:spChg>
        <pc:spChg chg="add del mod">
          <ac:chgData name="Puthanmadhom-Narayanan, Susrutha" userId="cb553c6e-cb4a-41b6-8eae-bfe7d75cfb22" providerId="ADAL" clId="{FD3D0BC2-8051-9A45-BEE9-151C9116DD78}" dt="2023-05-20T12:57:33.259" v="16848" actId="478"/>
          <ac:spMkLst>
            <pc:docMk/>
            <pc:sldMk cId="375538855" sldId="267"/>
            <ac:spMk id="69" creationId="{A898373A-1C07-367C-8884-58721758F70D}"/>
          </ac:spMkLst>
        </pc:spChg>
        <pc:spChg chg="add mod">
          <ac:chgData name="Puthanmadhom-Narayanan, Susrutha" userId="cb553c6e-cb4a-41b6-8eae-bfe7d75cfb22" providerId="ADAL" clId="{FD3D0BC2-8051-9A45-BEE9-151C9116DD78}" dt="2023-05-20T17:45:23.706" v="17167" actId="14100"/>
          <ac:spMkLst>
            <pc:docMk/>
            <pc:sldMk cId="375538855" sldId="267"/>
            <ac:spMk id="70" creationId="{5D5F28E2-3E9B-3596-9537-D60B241784A5}"/>
          </ac:spMkLst>
        </pc:spChg>
        <pc:spChg chg="add del mod">
          <ac:chgData name="Puthanmadhom-Narayanan, Susrutha" userId="cb553c6e-cb4a-41b6-8eae-bfe7d75cfb22" providerId="ADAL" clId="{FD3D0BC2-8051-9A45-BEE9-151C9116DD78}" dt="2023-05-08T01:58:23.992" v="8437" actId="21"/>
          <ac:spMkLst>
            <pc:docMk/>
            <pc:sldMk cId="375538855" sldId="267"/>
            <ac:spMk id="70" creationId="{EA61B052-7EB6-9157-DE35-BDAF7F5D1968}"/>
          </ac:spMkLst>
        </pc:spChg>
        <pc:spChg chg="add del mod">
          <ac:chgData name="Puthanmadhom-Narayanan, Susrutha" userId="cb553c6e-cb4a-41b6-8eae-bfe7d75cfb22" providerId="ADAL" clId="{FD3D0BC2-8051-9A45-BEE9-151C9116DD78}" dt="2023-03-24T02:49:22.918" v="1048" actId="21"/>
          <ac:spMkLst>
            <pc:docMk/>
            <pc:sldMk cId="375538855" sldId="267"/>
            <ac:spMk id="71" creationId="{2D4CD091-BA15-DECF-6AF2-1A774DDFACE2}"/>
          </ac:spMkLst>
        </pc:spChg>
        <pc:spChg chg="add mod">
          <ac:chgData name="Puthanmadhom-Narayanan, Susrutha" userId="cb553c6e-cb4a-41b6-8eae-bfe7d75cfb22" providerId="ADAL" clId="{FD3D0BC2-8051-9A45-BEE9-151C9116DD78}" dt="2023-05-20T11:24:09.916" v="16459" actId="1076"/>
          <ac:spMkLst>
            <pc:docMk/>
            <pc:sldMk cId="375538855" sldId="267"/>
            <ac:spMk id="71" creationId="{A931EF63-6FB6-CCFD-6FE0-CA35D079EDC3}"/>
          </ac:spMkLst>
        </pc:spChg>
        <pc:spChg chg="add del mod">
          <ac:chgData name="Puthanmadhom-Narayanan, Susrutha" userId="cb553c6e-cb4a-41b6-8eae-bfe7d75cfb22" providerId="ADAL" clId="{FD3D0BC2-8051-9A45-BEE9-151C9116DD78}" dt="2023-03-25T21:41:47.430" v="1272" actId="478"/>
          <ac:spMkLst>
            <pc:docMk/>
            <pc:sldMk cId="375538855" sldId="267"/>
            <ac:spMk id="71" creationId="{B54ED1C9-986A-4EC7-1B84-2A244C2EFB8C}"/>
          </ac:spMkLst>
        </pc:spChg>
        <pc:spChg chg="add del mod">
          <ac:chgData name="Puthanmadhom-Narayanan, Susrutha" userId="cb553c6e-cb4a-41b6-8eae-bfe7d75cfb22" providerId="ADAL" clId="{FD3D0BC2-8051-9A45-BEE9-151C9116DD78}" dt="2023-05-08T01:58:23.992" v="8437" actId="21"/>
          <ac:spMkLst>
            <pc:docMk/>
            <pc:sldMk cId="375538855" sldId="267"/>
            <ac:spMk id="72" creationId="{CA46B0C4-BF82-5EBA-6EC9-7DF9F47F86B4}"/>
          </ac:spMkLst>
        </pc:spChg>
        <pc:spChg chg="add del mod">
          <ac:chgData name="Puthanmadhom-Narayanan, Susrutha" userId="cb553c6e-cb4a-41b6-8eae-bfe7d75cfb22" providerId="ADAL" clId="{FD3D0BC2-8051-9A45-BEE9-151C9116DD78}" dt="2023-03-25T21:41:49.262" v="1273" actId="478"/>
          <ac:spMkLst>
            <pc:docMk/>
            <pc:sldMk cId="375538855" sldId="267"/>
            <ac:spMk id="72" creationId="{E7C1017A-27E4-566F-7C72-45243AC9A36B}"/>
          </ac:spMkLst>
        </pc:spChg>
        <pc:spChg chg="add del mod">
          <ac:chgData name="Puthanmadhom-Narayanan, Susrutha" userId="cb553c6e-cb4a-41b6-8eae-bfe7d75cfb22" providerId="ADAL" clId="{FD3D0BC2-8051-9A45-BEE9-151C9116DD78}" dt="2023-03-24T02:49:22.918" v="1048" actId="21"/>
          <ac:spMkLst>
            <pc:docMk/>
            <pc:sldMk cId="375538855" sldId="267"/>
            <ac:spMk id="72" creationId="{F38C3C98-1D13-E5E6-C424-9D82C6AD468E}"/>
          </ac:spMkLst>
        </pc:spChg>
        <pc:spChg chg="add del mod">
          <ac:chgData name="Puthanmadhom-Narayanan, Susrutha" userId="cb553c6e-cb4a-41b6-8eae-bfe7d75cfb22" providerId="ADAL" clId="{FD3D0BC2-8051-9A45-BEE9-151C9116DD78}" dt="2023-03-25T21:41:50.566" v="1274" actId="478"/>
          <ac:spMkLst>
            <pc:docMk/>
            <pc:sldMk cId="375538855" sldId="267"/>
            <ac:spMk id="73" creationId="{26717EFB-C340-AE78-CCAB-863AA2FFBEE9}"/>
          </ac:spMkLst>
        </pc:spChg>
        <pc:spChg chg="add del mod">
          <ac:chgData name="Puthanmadhom-Narayanan, Susrutha" userId="cb553c6e-cb4a-41b6-8eae-bfe7d75cfb22" providerId="ADAL" clId="{FD3D0BC2-8051-9A45-BEE9-151C9116DD78}" dt="2023-03-24T02:49:22.918" v="1048" actId="21"/>
          <ac:spMkLst>
            <pc:docMk/>
            <pc:sldMk cId="375538855" sldId="267"/>
            <ac:spMk id="73" creationId="{43CD7054-F74F-CD4A-3EDC-F76500ABEF07}"/>
          </ac:spMkLst>
        </pc:spChg>
        <pc:spChg chg="add del mod">
          <ac:chgData name="Puthanmadhom-Narayanan, Susrutha" userId="cb553c6e-cb4a-41b6-8eae-bfe7d75cfb22" providerId="ADAL" clId="{FD3D0BC2-8051-9A45-BEE9-151C9116DD78}" dt="2023-05-08T01:58:23.992" v="8437" actId="21"/>
          <ac:spMkLst>
            <pc:docMk/>
            <pc:sldMk cId="375538855" sldId="267"/>
            <ac:spMk id="73" creationId="{CCC3102D-C346-2FF4-D7BC-B701B892FE1E}"/>
          </ac:spMkLst>
        </pc:spChg>
        <pc:spChg chg="add del mod">
          <ac:chgData name="Puthanmadhom-Narayanan, Susrutha" userId="cb553c6e-cb4a-41b6-8eae-bfe7d75cfb22" providerId="ADAL" clId="{FD3D0BC2-8051-9A45-BEE9-151C9116DD78}" dt="2023-05-20T11:02:50.056" v="16181" actId="478"/>
          <ac:spMkLst>
            <pc:docMk/>
            <pc:sldMk cId="375538855" sldId="267"/>
            <ac:spMk id="73" creationId="{D2CF4A81-6D0A-363E-0D64-A45FEB57CF63}"/>
          </ac:spMkLst>
        </pc:spChg>
        <pc:spChg chg="add mod">
          <ac:chgData name="Puthanmadhom-Narayanan, Susrutha" userId="cb553c6e-cb4a-41b6-8eae-bfe7d75cfb22" providerId="ADAL" clId="{FD3D0BC2-8051-9A45-BEE9-151C9116DD78}" dt="2023-05-20T12:32:54.195" v="16673" actId="1076"/>
          <ac:spMkLst>
            <pc:docMk/>
            <pc:sldMk cId="375538855" sldId="267"/>
            <ac:spMk id="74" creationId="{3BAA4B42-AE1A-A6A4-8796-3F62D1B60A26}"/>
          </ac:spMkLst>
        </pc:spChg>
        <pc:spChg chg="add del mod">
          <ac:chgData name="Puthanmadhom-Narayanan, Susrutha" userId="cb553c6e-cb4a-41b6-8eae-bfe7d75cfb22" providerId="ADAL" clId="{FD3D0BC2-8051-9A45-BEE9-151C9116DD78}" dt="2023-03-24T02:49:22.918" v="1048" actId="21"/>
          <ac:spMkLst>
            <pc:docMk/>
            <pc:sldMk cId="375538855" sldId="267"/>
            <ac:spMk id="74" creationId="{62CE8CEC-FD6D-A0B7-9600-F97449A2CF82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74" creationId="{6F8EED9D-315F-A65B-F6C0-0B9745FFD3DC}"/>
          </ac:spMkLst>
        </pc:spChg>
        <pc:spChg chg="add mod">
          <ac:chgData name="Puthanmadhom-Narayanan, Susrutha" userId="cb553c6e-cb4a-41b6-8eae-bfe7d75cfb22" providerId="ADAL" clId="{FD3D0BC2-8051-9A45-BEE9-151C9116DD78}" dt="2023-05-20T11:07:19.645" v="16220" actId="1076"/>
          <ac:spMkLst>
            <pc:docMk/>
            <pc:sldMk cId="375538855" sldId="267"/>
            <ac:spMk id="75" creationId="{0CB4B9C0-FEAF-0B65-93B0-370E2E424777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75" creationId="{A910B90B-955C-C41E-7D6A-73B10FDC72F3}"/>
          </ac:spMkLst>
        </pc:spChg>
        <pc:spChg chg="add del mod">
          <ac:chgData name="Puthanmadhom-Narayanan, Susrutha" userId="cb553c6e-cb4a-41b6-8eae-bfe7d75cfb22" providerId="ADAL" clId="{FD3D0BC2-8051-9A45-BEE9-151C9116DD78}" dt="2023-03-24T02:49:22.918" v="1048" actId="21"/>
          <ac:spMkLst>
            <pc:docMk/>
            <pc:sldMk cId="375538855" sldId="267"/>
            <ac:spMk id="75" creationId="{A9E83FF9-8612-0F92-5883-111902EE4109}"/>
          </ac:spMkLst>
        </pc:spChg>
        <pc:spChg chg="add mod">
          <ac:chgData name="Puthanmadhom-Narayanan, Susrutha" userId="cb553c6e-cb4a-41b6-8eae-bfe7d75cfb22" providerId="ADAL" clId="{FD3D0BC2-8051-9A45-BEE9-151C9116DD78}" dt="2023-05-20T11:07:13.689" v="16219" actId="1076"/>
          <ac:spMkLst>
            <pc:docMk/>
            <pc:sldMk cId="375538855" sldId="267"/>
            <ac:spMk id="76" creationId="{6ADA858E-7D9A-F8D8-7F7E-B17560AD727C}"/>
          </ac:spMkLst>
        </pc:spChg>
        <pc:spChg chg="add del mod">
          <ac:chgData name="Puthanmadhom-Narayanan, Susrutha" userId="cb553c6e-cb4a-41b6-8eae-bfe7d75cfb22" providerId="ADAL" clId="{FD3D0BC2-8051-9A45-BEE9-151C9116DD78}" dt="2023-05-08T01:58:23.992" v="8437" actId="21"/>
          <ac:spMkLst>
            <pc:docMk/>
            <pc:sldMk cId="375538855" sldId="267"/>
            <ac:spMk id="76" creationId="{A62F62C4-718D-3595-61BB-3C35CC43D259}"/>
          </ac:spMkLst>
        </pc:spChg>
        <pc:spChg chg="add mod">
          <ac:chgData name="Puthanmadhom-Narayanan, Susrutha" userId="cb553c6e-cb4a-41b6-8eae-bfe7d75cfb22" providerId="ADAL" clId="{FD3D0BC2-8051-9A45-BEE9-151C9116DD78}" dt="2023-05-20T11:07:01.890" v="16218" actId="403"/>
          <ac:spMkLst>
            <pc:docMk/>
            <pc:sldMk cId="375538855" sldId="267"/>
            <ac:spMk id="77" creationId="{6D6CD3CB-2519-F95F-36D8-F591C8B2C0CE}"/>
          </ac:spMkLst>
        </pc:spChg>
        <pc:spChg chg="add del mod">
          <ac:chgData name="Puthanmadhom-Narayanan, Susrutha" userId="cb553c6e-cb4a-41b6-8eae-bfe7d75cfb22" providerId="ADAL" clId="{FD3D0BC2-8051-9A45-BEE9-151C9116DD78}" dt="2023-05-08T01:58:23.992" v="8437" actId="21"/>
          <ac:spMkLst>
            <pc:docMk/>
            <pc:sldMk cId="375538855" sldId="267"/>
            <ac:spMk id="77" creationId="{ACEA7C8C-496C-D646-2066-76B395D3812A}"/>
          </ac:spMkLst>
        </pc:spChg>
        <pc:spChg chg="add mod">
          <ac:chgData name="Puthanmadhom-Narayanan, Susrutha" userId="cb553c6e-cb4a-41b6-8eae-bfe7d75cfb22" providerId="ADAL" clId="{FD3D0BC2-8051-9A45-BEE9-151C9116DD78}" dt="2023-05-20T17:44:41.972" v="17153" actId="14100"/>
          <ac:spMkLst>
            <pc:docMk/>
            <pc:sldMk cId="375538855" sldId="267"/>
            <ac:spMk id="78" creationId="{36D644F5-F53F-4C66-03DF-D7B1E6CB5658}"/>
          </ac:spMkLst>
        </pc:spChg>
        <pc:spChg chg="add del mod">
          <ac:chgData name="Puthanmadhom-Narayanan, Susrutha" userId="cb553c6e-cb4a-41b6-8eae-bfe7d75cfb22" providerId="ADAL" clId="{FD3D0BC2-8051-9A45-BEE9-151C9116DD78}" dt="2023-05-08T01:58:23.992" v="8437" actId="21"/>
          <ac:spMkLst>
            <pc:docMk/>
            <pc:sldMk cId="375538855" sldId="267"/>
            <ac:spMk id="78" creationId="{78958603-60E0-1BC5-1F80-27B37B864248}"/>
          </ac:spMkLst>
        </pc:spChg>
        <pc:spChg chg="add mod">
          <ac:chgData name="Puthanmadhom-Narayanan, Susrutha" userId="cb553c6e-cb4a-41b6-8eae-bfe7d75cfb22" providerId="ADAL" clId="{FD3D0BC2-8051-9A45-BEE9-151C9116DD78}" dt="2023-05-20T11:07:01.890" v="16218" actId="403"/>
          <ac:spMkLst>
            <pc:docMk/>
            <pc:sldMk cId="375538855" sldId="267"/>
            <ac:spMk id="79" creationId="{527A74B3-C686-C398-DD52-4790CF49B0FE}"/>
          </ac:spMkLst>
        </pc:spChg>
        <pc:spChg chg="add del mod">
          <ac:chgData name="Puthanmadhom-Narayanan, Susrutha" userId="cb553c6e-cb4a-41b6-8eae-bfe7d75cfb22" providerId="ADAL" clId="{FD3D0BC2-8051-9A45-BEE9-151C9116DD78}" dt="2023-05-08T01:58:23.992" v="8437" actId="21"/>
          <ac:spMkLst>
            <pc:docMk/>
            <pc:sldMk cId="375538855" sldId="267"/>
            <ac:spMk id="79" creationId="{C3A6E86F-9ADA-06DD-3CF7-B63886F94B64}"/>
          </ac:spMkLst>
        </pc:spChg>
        <pc:spChg chg="add del mod">
          <ac:chgData name="Puthanmadhom-Narayanan, Susrutha" userId="cb553c6e-cb4a-41b6-8eae-bfe7d75cfb22" providerId="ADAL" clId="{FD3D0BC2-8051-9A45-BEE9-151C9116DD78}" dt="2023-05-08T01:58:23.992" v="8437" actId="21"/>
          <ac:spMkLst>
            <pc:docMk/>
            <pc:sldMk cId="375538855" sldId="267"/>
            <ac:spMk id="80" creationId="{13C12337-8F30-E12B-49C5-9ED5EC0D981A}"/>
          </ac:spMkLst>
        </pc:spChg>
        <pc:spChg chg="add mod">
          <ac:chgData name="Puthanmadhom-Narayanan, Susrutha" userId="cb553c6e-cb4a-41b6-8eae-bfe7d75cfb22" providerId="ADAL" clId="{FD3D0BC2-8051-9A45-BEE9-151C9116DD78}" dt="2023-05-20T11:07:01.890" v="16218" actId="403"/>
          <ac:spMkLst>
            <pc:docMk/>
            <pc:sldMk cId="375538855" sldId="267"/>
            <ac:spMk id="80" creationId="{F537DEFD-AC52-FA0F-AD3B-A8BA533CC3EC}"/>
          </ac:spMkLst>
        </pc:spChg>
        <pc:spChg chg="add mod">
          <ac:chgData name="Puthanmadhom-Narayanan, Susrutha" userId="cb553c6e-cb4a-41b6-8eae-bfe7d75cfb22" providerId="ADAL" clId="{FD3D0BC2-8051-9A45-BEE9-151C9116DD78}" dt="2023-05-20T11:07:01.890" v="16218" actId="403"/>
          <ac:spMkLst>
            <pc:docMk/>
            <pc:sldMk cId="375538855" sldId="267"/>
            <ac:spMk id="81" creationId="{4F3D12DE-9BD5-5E54-155E-7ECF97A06B98}"/>
          </ac:spMkLst>
        </pc:spChg>
        <pc:spChg chg="add del mod">
          <ac:chgData name="Puthanmadhom-Narayanan, Susrutha" userId="cb553c6e-cb4a-41b6-8eae-bfe7d75cfb22" providerId="ADAL" clId="{FD3D0BC2-8051-9A45-BEE9-151C9116DD78}" dt="2023-04-28T23:48:20.343" v="5217" actId="478"/>
          <ac:spMkLst>
            <pc:docMk/>
            <pc:sldMk cId="375538855" sldId="267"/>
            <ac:spMk id="81" creationId="{C03B15E4-AA52-EDAB-AC91-C2AE52692672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82" creationId="{600C0723-184F-27BB-A197-13C6E84E6142}"/>
          </ac:spMkLst>
        </pc:spChg>
        <pc:spChg chg="add mod">
          <ac:chgData name="Puthanmadhom-Narayanan, Susrutha" userId="cb553c6e-cb4a-41b6-8eae-bfe7d75cfb22" providerId="ADAL" clId="{FD3D0BC2-8051-9A45-BEE9-151C9116DD78}" dt="2023-05-20T11:07:01.890" v="16218" actId="403"/>
          <ac:spMkLst>
            <pc:docMk/>
            <pc:sldMk cId="375538855" sldId="267"/>
            <ac:spMk id="82" creationId="{9C69754A-9C0D-1A03-2AB8-F1292B3AA41B}"/>
          </ac:spMkLst>
        </pc:spChg>
        <pc:spChg chg="add del mod">
          <ac:chgData name="Puthanmadhom-Narayanan, Susrutha" userId="cb553c6e-cb4a-41b6-8eae-bfe7d75cfb22" providerId="ADAL" clId="{FD3D0BC2-8051-9A45-BEE9-151C9116DD78}" dt="2023-03-24T02:53:00.386" v="1120" actId="21"/>
          <ac:spMkLst>
            <pc:docMk/>
            <pc:sldMk cId="375538855" sldId="267"/>
            <ac:spMk id="82" creationId="{B3D17FA0-0C74-C4E4-5625-D41958D95D90}"/>
          </ac:spMkLst>
        </pc:spChg>
        <pc:spChg chg="add del mod">
          <ac:chgData name="Puthanmadhom-Narayanan, Susrutha" userId="cb553c6e-cb4a-41b6-8eae-bfe7d75cfb22" providerId="ADAL" clId="{FD3D0BC2-8051-9A45-BEE9-151C9116DD78}" dt="2023-05-08T01:58:23.992" v="8437" actId="21"/>
          <ac:spMkLst>
            <pc:docMk/>
            <pc:sldMk cId="375538855" sldId="267"/>
            <ac:spMk id="84" creationId="{F1893043-6374-120C-7D69-F914C768C08E}"/>
          </ac:spMkLst>
        </pc:spChg>
        <pc:spChg chg="add del mod">
          <ac:chgData name="Puthanmadhom-Narayanan, Susrutha" userId="cb553c6e-cb4a-41b6-8eae-bfe7d75cfb22" providerId="ADAL" clId="{FD3D0BC2-8051-9A45-BEE9-151C9116DD78}" dt="2023-05-08T01:58:23.992" v="8437" actId="21"/>
          <ac:spMkLst>
            <pc:docMk/>
            <pc:sldMk cId="375538855" sldId="267"/>
            <ac:spMk id="85" creationId="{2289F0CB-221F-8D9E-3543-B88CE7AA195F}"/>
          </ac:spMkLst>
        </pc:spChg>
        <pc:spChg chg="add del mod">
          <ac:chgData name="Puthanmadhom-Narayanan, Susrutha" userId="cb553c6e-cb4a-41b6-8eae-bfe7d75cfb22" providerId="ADAL" clId="{FD3D0BC2-8051-9A45-BEE9-151C9116DD78}" dt="2023-05-20T11:15:36.445" v="16370" actId="478"/>
          <ac:spMkLst>
            <pc:docMk/>
            <pc:sldMk cId="375538855" sldId="267"/>
            <ac:spMk id="85" creationId="{8E759080-B8B1-0BA6-067C-1C921040F60D}"/>
          </ac:spMkLst>
        </pc:spChg>
        <pc:spChg chg="add mod">
          <ac:chgData name="Puthanmadhom-Narayanan, Susrutha" userId="cb553c6e-cb4a-41b6-8eae-bfe7d75cfb22" providerId="ADAL" clId="{FD3D0BC2-8051-9A45-BEE9-151C9116DD78}" dt="2023-05-20T12:59:17.109" v="16861" actId="1076"/>
          <ac:spMkLst>
            <pc:docMk/>
            <pc:sldMk cId="375538855" sldId="267"/>
            <ac:spMk id="86" creationId="{9211022D-38E9-B325-CA68-8CF5A1A30AC5}"/>
          </ac:spMkLst>
        </pc:spChg>
        <pc:spChg chg="add del mod">
          <ac:chgData name="Puthanmadhom-Narayanan, Susrutha" userId="cb553c6e-cb4a-41b6-8eae-bfe7d75cfb22" providerId="ADAL" clId="{FD3D0BC2-8051-9A45-BEE9-151C9116DD78}" dt="2023-05-08T01:58:23.992" v="8437" actId="21"/>
          <ac:spMkLst>
            <pc:docMk/>
            <pc:sldMk cId="375538855" sldId="267"/>
            <ac:spMk id="86" creationId="{C705C3D9-F7B7-763E-C6A1-CFEB8D0D9E4D}"/>
          </ac:spMkLst>
        </pc:spChg>
        <pc:spChg chg="add del mod">
          <ac:chgData name="Puthanmadhom-Narayanan, Susrutha" userId="cb553c6e-cb4a-41b6-8eae-bfe7d75cfb22" providerId="ADAL" clId="{FD3D0BC2-8051-9A45-BEE9-151C9116DD78}" dt="2023-05-08T01:58:23.992" v="8437" actId="21"/>
          <ac:spMkLst>
            <pc:docMk/>
            <pc:sldMk cId="375538855" sldId="267"/>
            <ac:spMk id="87" creationId="{4DA09859-C011-D83E-B415-115FD2E4A335}"/>
          </ac:spMkLst>
        </pc:spChg>
        <pc:spChg chg="add mod">
          <ac:chgData name="Puthanmadhom-Narayanan, Susrutha" userId="cb553c6e-cb4a-41b6-8eae-bfe7d75cfb22" providerId="ADAL" clId="{FD3D0BC2-8051-9A45-BEE9-151C9116DD78}" dt="2023-05-20T12:59:10.632" v="16859" actId="1076"/>
          <ac:spMkLst>
            <pc:docMk/>
            <pc:sldMk cId="375538855" sldId="267"/>
            <ac:spMk id="87" creationId="{B23DAA50-8CB9-2841-45BB-D5A3A9CE190E}"/>
          </ac:spMkLst>
        </pc:spChg>
        <pc:spChg chg="add del mod">
          <ac:chgData name="Puthanmadhom-Narayanan, Susrutha" userId="cb553c6e-cb4a-41b6-8eae-bfe7d75cfb22" providerId="ADAL" clId="{FD3D0BC2-8051-9A45-BEE9-151C9116DD78}" dt="2023-05-08T01:58:23.992" v="8437" actId="21"/>
          <ac:spMkLst>
            <pc:docMk/>
            <pc:sldMk cId="375538855" sldId="267"/>
            <ac:spMk id="88" creationId="{2F940AD2-0074-50B0-8464-9D33506F0E7B}"/>
          </ac:spMkLst>
        </pc:spChg>
        <pc:spChg chg="add mod">
          <ac:chgData name="Puthanmadhom-Narayanan, Susrutha" userId="cb553c6e-cb4a-41b6-8eae-bfe7d75cfb22" providerId="ADAL" clId="{FD3D0BC2-8051-9A45-BEE9-151C9116DD78}" dt="2023-05-20T12:59:14.275" v="16860" actId="1076"/>
          <ac:spMkLst>
            <pc:docMk/>
            <pc:sldMk cId="375538855" sldId="267"/>
            <ac:spMk id="88" creationId="{32072898-338F-8CC0-9445-6372F225BE61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89" creationId="{822769D8-5ECC-43ED-D06B-08EB969CB065}"/>
          </ac:spMkLst>
        </pc:spChg>
        <pc:spChg chg="add mod">
          <ac:chgData name="Puthanmadhom-Narayanan, Susrutha" userId="cb553c6e-cb4a-41b6-8eae-bfe7d75cfb22" providerId="ADAL" clId="{FD3D0BC2-8051-9A45-BEE9-151C9116DD78}" dt="2023-05-20T11:17:06.971" v="16388" actId="1076"/>
          <ac:spMkLst>
            <pc:docMk/>
            <pc:sldMk cId="375538855" sldId="267"/>
            <ac:spMk id="89" creationId="{BEB1C975-39F5-E64E-9828-077F5E487339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90" creationId="{08D02714-81E5-45E2-3321-9A058D0A610E}"/>
          </ac:spMkLst>
        </pc:spChg>
        <pc:spChg chg="add mod">
          <ac:chgData name="Puthanmadhom-Narayanan, Susrutha" userId="cb553c6e-cb4a-41b6-8eae-bfe7d75cfb22" providerId="ADAL" clId="{FD3D0BC2-8051-9A45-BEE9-151C9116DD78}" dt="2023-05-20T11:17:25.844" v="16391" actId="1076"/>
          <ac:spMkLst>
            <pc:docMk/>
            <pc:sldMk cId="375538855" sldId="267"/>
            <ac:spMk id="90" creationId="{2E66E859-5F6C-E664-1122-FCE1E2821366}"/>
          </ac:spMkLst>
        </pc:spChg>
        <pc:spChg chg="add del mod">
          <ac:chgData name="Puthanmadhom-Narayanan, Susrutha" userId="cb553c6e-cb4a-41b6-8eae-bfe7d75cfb22" providerId="ADAL" clId="{FD3D0BC2-8051-9A45-BEE9-151C9116DD78}" dt="2023-05-08T01:58:23.992" v="8437" actId="21"/>
          <ac:spMkLst>
            <pc:docMk/>
            <pc:sldMk cId="375538855" sldId="267"/>
            <ac:spMk id="91" creationId="{2BB9206B-6683-143D-B073-B865D146454B}"/>
          </ac:spMkLst>
        </pc:spChg>
        <pc:spChg chg="add del mod">
          <ac:chgData name="Puthanmadhom-Narayanan, Susrutha" userId="cb553c6e-cb4a-41b6-8eae-bfe7d75cfb22" providerId="ADAL" clId="{FD3D0BC2-8051-9A45-BEE9-151C9116DD78}" dt="2023-03-26T02:38:51.878" v="1387" actId="21"/>
          <ac:spMkLst>
            <pc:docMk/>
            <pc:sldMk cId="375538855" sldId="267"/>
            <ac:spMk id="91" creationId="{353375BE-543E-7362-71A3-3E1991E23264}"/>
          </ac:spMkLst>
        </pc:spChg>
        <pc:spChg chg="add mod">
          <ac:chgData name="Puthanmadhom-Narayanan, Susrutha" userId="cb553c6e-cb4a-41b6-8eae-bfe7d75cfb22" providerId="ADAL" clId="{FD3D0BC2-8051-9A45-BEE9-151C9116DD78}" dt="2023-05-20T11:17:35.982" v="16393" actId="1076"/>
          <ac:spMkLst>
            <pc:docMk/>
            <pc:sldMk cId="375538855" sldId="267"/>
            <ac:spMk id="91" creationId="{D94DFD2B-2E4B-B28B-3D90-E7708C15A36D}"/>
          </ac:spMkLst>
        </pc:spChg>
        <pc:spChg chg="add del mod">
          <ac:chgData name="Puthanmadhom-Narayanan, Susrutha" userId="cb553c6e-cb4a-41b6-8eae-bfe7d75cfb22" providerId="ADAL" clId="{FD3D0BC2-8051-9A45-BEE9-151C9116DD78}" dt="2023-05-20T11:15:59.101" v="16377"/>
          <ac:spMkLst>
            <pc:docMk/>
            <pc:sldMk cId="375538855" sldId="267"/>
            <ac:spMk id="92" creationId="{BBFF6C45-3AA7-AD30-7F7C-D9C3D4919FBC}"/>
          </ac:spMkLst>
        </pc:spChg>
        <pc:spChg chg="add mod">
          <ac:chgData name="Puthanmadhom-Narayanan, Susrutha" userId="cb553c6e-cb4a-41b6-8eae-bfe7d75cfb22" providerId="ADAL" clId="{FD3D0BC2-8051-9A45-BEE9-151C9116DD78}" dt="2023-05-20T11:21:33.857" v="16429" actId="14100"/>
          <ac:spMkLst>
            <pc:docMk/>
            <pc:sldMk cId="375538855" sldId="267"/>
            <ac:spMk id="94" creationId="{35CDD0A2-32C8-449A-46F0-4C14D8FA8A4D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94" creationId="{9BC695EB-32CE-3EE9-1747-9E8442CC7F6A}"/>
          </ac:spMkLst>
        </pc:spChg>
        <pc:spChg chg="mod">
          <ac:chgData name="Puthanmadhom-Narayanan, Susrutha" userId="cb553c6e-cb4a-41b6-8eae-bfe7d75cfb22" providerId="ADAL" clId="{FD3D0BC2-8051-9A45-BEE9-151C9116DD78}" dt="2023-05-20T11:21:52.260" v="16430"/>
          <ac:spMkLst>
            <pc:docMk/>
            <pc:sldMk cId="375538855" sldId="267"/>
            <ac:spMk id="97" creationId="{37CECE8A-8B58-8C12-C92C-76D8A99750D2}"/>
          </ac:spMkLst>
        </pc:spChg>
        <pc:spChg chg="mod">
          <ac:chgData name="Puthanmadhom-Narayanan, Susrutha" userId="cb553c6e-cb4a-41b6-8eae-bfe7d75cfb22" providerId="ADAL" clId="{FD3D0BC2-8051-9A45-BEE9-151C9116DD78}" dt="2023-05-20T11:21:52.260" v="16430"/>
          <ac:spMkLst>
            <pc:docMk/>
            <pc:sldMk cId="375538855" sldId="267"/>
            <ac:spMk id="98" creationId="{5BD747C9-1F2B-B3B3-D96B-4F575A05AF88}"/>
          </ac:spMkLst>
        </pc:spChg>
        <pc:spChg chg="mod">
          <ac:chgData name="Puthanmadhom-Narayanan, Susrutha" userId="cb553c6e-cb4a-41b6-8eae-bfe7d75cfb22" providerId="ADAL" clId="{FD3D0BC2-8051-9A45-BEE9-151C9116DD78}" dt="2023-05-20T11:21:52.260" v="16430"/>
          <ac:spMkLst>
            <pc:docMk/>
            <pc:sldMk cId="375538855" sldId="267"/>
            <ac:spMk id="99" creationId="{484DD2FF-FAB1-EE4D-A68C-568195855F59}"/>
          </ac:spMkLst>
        </pc:spChg>
        <pc:spChg chg="mod">
          <ac:chgData name="Puthanmadhom-Narayanan, Susrutha" userId="cb553c6e-cb4a-41b6-8eae-bfe7d75cfb22" providerId="ADAL" clId="{FD3D0BC2-8051-9A45-BEE9-151C9116DD78}" dt="2023-05-20T11:21:52.260" v="16430"/>
          <ac:spMkLst>
            <pc:docMk/>
            <pc:sldMk cId="375538855" sldId="267"/>
            <ac:spMk id="100" creationId="{C82814F0-1D26-3370-631F-995BA5BE8712}"/>
          </ac:spMkLst>
        </pc:spChg>
        <pc:spChg chg="mod">
          <ac:chgData name="Puthanmadhom-Narayanan, Susrutha" userId="cb553c6e-cb4a-41b6-8eae-bfe7d75cfb22" providerId="ADAL" clId="{FD3D0BC2-8051-9A45-BEE9-151C9116DD78}" dt="2023-05-20T11:21:52.260" v="16430"/>
          <ac:spMkLst>
            <pc:docMk/>
            <pc:sldMk cId="375538855" sldId="267"/>
            <ac:spMk id="101" creationId="{003C71D3-93F7-9077-D162-C4DC2697A7FE}"/>
          </ac:spMkLst>
        </pc:spChg>
        <pc:spChg chg="mod">
          <ac:chgData name="Puthanmadhom-Narayanan, Susrutha" userId="cb553c6e-cb4a-41b6-8eae-bfe7d75cfb22" providerId="ADAL" clId="{FD3D0BC2-8051-9A45-BEE9-151C9116DD78}" dt="2023-05-20T11:21:52.260" v="16430"/>
          <ac:spMkLst>
            <pc:docMk/>
            <pc:sldMk cId="375538855" sldId="267"/>
            <ac:spMk id="102" creationId="{8620DF2B-8528-2138-8ACB-91D2B5462029}"/>
          </ac:spMkLst>
        </pc:spChg>
        <pc:spChg chg="add del mod">
          <ac:chgData name="Puthanmadhom-Narayanan, Susrutha" userId="cb553c6e-cb4a-41b6-8eae-bfe7d75cfb22" providerId="ADAL" clId="{FD3D0BC2-8051-9A45-BEE9-151C9116DD78}" dt="2023-05-08T02:02:14.462" v="8462" actId="21"/>
          <ac:spMkLst>
            <pc:docMk/>
            <pc:sldMk cId="375538855" sldId="267"/>
            <ac:spMk id="102" creationId="{D99B7D01-265E-3103-1361-62D2785FCA75}"/>
          </ac:spMkLst>
        </pc:spChg>
        <pc:spChg chg="add del mod">
          <ac:chgData name="Puthanmadhom-Narayanan, Susrutha" userId="cb553c6e-cb4a-41b6-8eae-bfe7d75cfb22" providerId="ADAL" clId="{FD3D0BC2-8051-9A45-BEE9-151C9116DD78}" dt="2023-05-20T11:21:53.810" v="16431"/>
          <ac:spMkLst>
            <pc:docMk/>
            <pc:sldMk cId="375538855" sldId="267"/>
            <ac:spMk id="103" creationId="{3B7D1247-4506-D042-EC01-67E2DAD8FA3E}"/>
          </ac:spMkLst>
        </pc:spChg>
        <pc:spChg chg="add mod">
          <ac:chgData name="Puthanmadhom-Narayanan, Susrutha" userId="cb553c6e-cb4a-41b6-8eae-bfe7d75cfb22" providerId="ADAL" clId="{FD3D0BC2-8051-9A45-BEE9-151C9116DD78}" dt="2023-05-20T11:23:47.910" v="16452" actId="14100"/>
          <ac:spMkLst>
            <pc:docMk/>
            <pc:sldMk cId="375538855" sldId="267"/>
            <ac:spMk id="104" creationId="{CA26D073-17B0-4C26-3473-2D84CD1D66DC}"/>
          </ac:spMkLst>
        </pc:spChg>
        <pc:spChg chg="add del">
          <ac:chgData name="Puthanmadhom-Narayanan, Susrutha" userId="cb553c6e-cb4a-41b6-8eae-bfe7d75cfb22" providerId="ADAL" clId="{FD3D0BC2-8051-9A45-BEE9-151C9116DD78}" dt="2023-05-20T11:23:18.095" v="16445" actId="478"/>
          <ac:spMkLst>
            <pc:docMk/>
            <pc:sldMk cId="375538855" sldId="267"/>
            <ac:spMk id="105" creationId="{539E36BD-B9C1-2B54-999B-2E724E56940E}"/>
          </ac:spMkLst>
        </pc:spChg>
        <pc:spChg chg="add mod">
          <ac:chgData name="Puthanmadhom-Narayanan, Susrutha" userId="cb553c6e-cb4a-41b6-8eae-bfe7d75cfb22" providerId="ADAL" clId="{FD3D0BC2-8051-9A45-BEE9-151C9116DD78}" dt="2023-05-20T17:42:07.073" v="17134" actId="1076"/>
          <ac:spMkLst>
            <pc:docMk/>
            <pc:sldMk cId="375538855" sldId="267"/>
            <ac:spMk id="106" creationId="{6F6C44B0-7163-76A5-FE89-1E7908A51FE6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107" creationId="{DDE0ABD1-3ACD-4AD4-D148-24E81F4B525A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108" creationId="{A71FD2B1-F357-EB58-6F03-4ABB3154B80B}"/>
          </ac:spMkLst>
        </pc:spChg>
        <pc:spChg chg="add mod">
          <ac:chgData name="Puthanmadhom-Narayanan, Susrutha" userId="cb553c6e-cb4a-41b6-8eae-bfe7d75cfb22" providerId="ADAL" clId="{FD3D0BC2-8051-9A45-BEE9-151C9116DD78}" dt="2023-05-20T12:58:56.858" v="16858" actId="1076"/>
          <ac:spMkLst>
            <pc:docMk/>
            <pc:sldMk cId="375538855" sldId="267"/>
            <ac:spMk id="109" creationId="{25283EE2-7A41-678A-9429-80C4A74B773E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109" creationId="{77C0B0F0-8386-AA9C-ECD2-BC6434DDEDF8}"/>
          </ac:spMkLst>
        </pc:spChg>
        <pc:spChg chg="add mod">
          <ac:chgData name="Puthanmadhom-Narayanan, Susrutha" userId="cb553c6e-cb4a-41b6-8eae-bfe7d75cfb22" providerId="ADAL" clId="{FD3D0BC2-8051-9A45-BEE9-151C9116DD78}" dt="2023-05-20T11:30:21.828" v="16475" actId="14100"/>
          <ac:spMkLst>
            <pc:docMk/>
            <pc:sldMk cId="375538855" sldId="267"/>
            <ac:spMk id="110" creationId="{1A32C10E-5328-DF29-BBCE-A02BEE784452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110" creationId="{30079437-9232-98B2-80D5-95D2C1EE2707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111" creationId="{0280359D-E1F8-2A07-F017-B58631624DD6}"/>
          </ac:spMkLst>
        </pc:spChg>
        <pc:spChg chg="add mod">
          <ac:chgData name="Puthanmadhom-Narayanan, Susrutha" userId="cb553c6e-cb4a-41b6-8eae-bfe7d75cfb22" providerId="ADAL" clId="{FD3D0BC2-8051-9A45-BEE9-151C9116DD78}" dt="2023-05-20T11:30:21.828" v="16475" actId="14100"/>
          <ac:spMkLst>
            <pc:docMk/>
            <pc:sldMk cId="375538855" sldId="267"/>
            <ac:spMk id="111" creationId="{95E8921E-BEAB-532D-FCA2-BD776514640F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112" creationId="{3B0EA488-CB7F-FCE6-0727-1E2362274C95}"/>
          </ac:spMkLst>
        </pc:spChg>
        <pc:spChg chg="add mod">
          <ac:chgData name="Puthanmadhom-Narayanan, Susrutha" userId="cb553c6e-cb4a-41b6-8eae-bfe7d75cfb22" providerId="ADAL" clId="{FD3D0BC2-8051-9A45-BEE9-151C9116DD78}" dt="2023-05-20T11:30:21.828" v="16475" actId="14100"/>
          <ac:spMkLst>
            <pc:docMk/>
            <pc:sldMk cId="375538855" sldId="267"/>
            <ac:spMk id="112" creationId="{D843E1A7-7E31-D5EB-74AF-040560A3EECD}"/>
          </ac:spMkLst>
        </pc:spChg>
        <pc:spChg chg="add mod">
          <ac:chgData name="Puthanmadhom-Narayanan, Susrutha" userId="cb553c6e-cb4a-41b6-8eae-bfe7d75cfb22" providerId="ADAL" clId="{FD3D0BC2-8051-9A45-BEE9-151C9116DD78}" dt="2023-05-20T11:32:08.497" v="16487" actId="14100"/>
          <ac:spMkLst>
            <pc:docMk/>
            <pc:sldMk cId="375538855" sldId="267"/>
            <ac:spMk id="113" creationId="{5802E954-64BC-43ED-0472-C0B72DB6CD27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113" creationId="{F890B5AF-9BDF-73F4-2AFB-209601BE9896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114" creationId="{49D98035-C4D1-2EDA-1161-90847B898082}"/>
          </ac:spMkLst>
        </pc:spChg>
        <pc:spChg chg="add mod">
          <ac:chgData name="Puthanmadhom-Narayanan, Susrutha" userId="cb553c6e-cb4a-41b6-8eae-bfe7d75cfb22" providerId="ADAL" clId="{FD3D0BC2-8051-9A45-BEE9-151C9116DD78}" dt="2023-05-20T11:32:45.244" v="16493" actId="1076"/>
          <ac:spMkLst>
            <pc:docMk/>
            <pc:sldMk cId="375538855" sldId="267"/>
            <ac:spMk id="114" creationId="{4C2CCEBE-49DB-9AC2-BC19-AD52335E50DB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115" creationId="{2F864674-FDF6-B9A1-2B85-C8B8B4619E8C}"/>
          </ac:spMkLst>
        </pc:spChg>
        <pc:spChg chg="add mod">
          <ac:chgData name="Puthanmadhom-Narayanan, Susrutha" userId="cb553c6e-cb4a-41b6-8eae-bfe7d75cfb22" providerId="ADAL" clId="{FD3D0BC2-8051-9A45-BEE9-151C9116DD78}" dt="2023-05-20T11:32:52.936" v="16494" actId="1076"/>
          <ac:spMkLst>
            <pc:docMk/>
            <pc:sldMk cId="375538855" sldId="267"/>
            <ac:spMk id="115" creationId="{4726E718-A831-47A1-B826-91EF7A447D44}"/>
          </ac:spMkLst>
        </pc:spChg>
        <pc:spChg chg="mod">
          <ac:chgData name="Puthanmadhom-Narayanan, Susrutha" userId="cb553c6e-cb4a-41b6-8eae-bfe7d75cfb22" providerId="ADAL" clId="{FD3D0BC2-8051-9A45-BEE9-151C9116DD78}" dt="2023-05-20T12:29:59.839" v="16655" actId="1076"/>
          <ac:spMkLst>
            <pc:docMk/>
            <pc:sldMk cId="375538855" sldId="267"/>
            <ac:spMk id="119" creationId="{B9BDE54B-9FAC-D99E-C4BA-1762B328FDA2}"/>
          </ac:spMkLst>
        </pc:spChg>
        <pc:spChg chg="mod">
          <ac:chgData name="Puthanmadhom-Narayanan, Susrutha" userId="cb553c6e-cb4a-41b6-8eae-bfe7d75cfb22" providerId="ADAL" clId="{FD3D0BC2-8051-9A45-BEE9-151C9116DD78}" dt="2023-05-20T12:30:04.822" v="16656" actId="1076"/>
          <ac:spMkLst>
            <pc:docMk/>
            <pc:sldMk cId="375538855" sldId="267"/>
            <ac:spMk id="120" creationId="{902B93DB-7F30-88D0-0AE6-C8EE3C7BEC90}"/>
          </ac:spMkLst>
        </pc:spChg>
        <pc:spChg chg="mod">
          <ac:chgData name="Puthanmadhom-Narayanan, Susrutha" userId="cb553c6e-cb4a-41b6-8eae-bfe7d75cfb22" providerId="ADAL" clId="{FD3D0BC2-8051-9A45-BEE9-151C9116DD78}" dt="2023-05-20T12:19:22.102" v="16573" actId="1076"/>
          <ac:spMkLst>
            <pc:docMk/>
            <pc:sldMk cId="375538855" sldId="267"/>
            <ac:spMk id="121" creationId="{555B07A0-4942-DA3B-2EF0-F0FB3657C12B}"/>
          </ac:spMkLst>
        </pc:spChg>
        <pc:spChg chg="mod">
          <ac:chgData name="Puthanmadhom-Narayanan, Susrutha" userId="cb553c6e-cb4a-41b6-8eae-bfe7d75cfb22" providerId="ADAL" clId="{FD3D0BC2-8051-9A45-BEE9-151C9116DD78}" dt="2023-05-20T12:19:38.816" v="16574" actId="1076"/>
          <ac:spMkLst>
            <pc:docMk/>
            <pc:sldMk cId="375538855" sldId="267"/>
            <ac:spMk id="122" creationId="{D1AD106C-AE71-D1AB-8B64-04545A7E04B2}"/>
          </ac:spMkLst>
        </pc:spChg>
        <pc:spChg chg="mod">
          <ac:chgData name="Puthanmadhom-Narayanan, Susrutha" userId="cb553c6e-cb4a-41b6-8eae-bfe7d75cfb22" providerId="ADAL" clId="{FD3D0BC2-8051-9A45-BEE9-151C9116DD78}" dt="2023-05-20T12:19:06.232" v="16570" actId="1076"/>
          <ac:spMkLst>
            <pc:docMk/>
            <pc:sldMk cId="375538855" sldId="267"/>
            <ac:spMk id="123" creationId="{330FEE22-F5E0-1E23-4A63-1540B72874F9}"/>
          </ac:spMkLst>
        </pc:spChg>
        <pc:spChg chg="mod">
          <ac:chgData name="Puthanmadhom-Narayanan, Susrutha" userId="cb553c6e-cb4a-41b6-8eae-bfe7d75cfb22" providerId="ADAL" clId="{FD3D0BC2-8051-9A45-BEE9-151C9116DD78}" dt="2023-05-20T12:18:57.408" v="16569" actId="1076"/>
          <ac:spMkLst>
            <pc:docMk/>
            <pc:sldMk cId="375538855" sldId="267"/>
            <ac:spMk id="124" creationId="{9B72D9A7-43CE-D958-ADEB-E7D8CF2ACAF8}"/>
          </ac:spMkLst>
        </pc:spChg>
        <pc:spChg chg="mod">
          <ac:chgData name="Puthanmadhom-Narayanan, Susrutha" userId="cb553c6e-cb4a-41b6-8eae-bfe7d75cfb22" providerId="ADAL" clId="{FD3D0BC2-8051-9A45-BEE9-151C9116DD78}" dt="2023-05-20T12:59:59.009" v="16869" actId="1076"/>
          <ac:spMkLst>
            <pc:docMk/>
            <pc:sldMk cId="375538855" sldId="267"/>
            <ac:spMk id="125" creationId="{B89C4A8B-A666-5932-51DF-5834F0A42400}"/>
          </ac:spMkLst>
        </pc:spChg>
        <pc:spChg chg="mod">
          <ac:chgData name="Puthanmadhom-Narayanan, Susrutha" userId="cb553c6e-cb4a-41b6-8eae-bfe7d75cfb22" providerId="ADAL" clId="{FD3D0BC2-8051-9A45-BEE9-151C9116DD78}" dt="2023-05-20T12:30:41.873" v="16660" actId="1076"/>
          <ac:spMkLst>
            <pc:docMk/>
            <pc:sldMk cId="375538855" sldId="267"/>
            <ac:spMk id="126" creationId="{73D8F9B3-2E91-18E7-2156-48EE02809000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129" creationId="{A1FC4347-220A-A708-42EA-FB2078458543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130" creationId="{B4EB256E-228B-7EA8-FA96-E07EB48CA561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131" creationId="{08C16BAD-8DD9-73C7-D23C-C2B1DB0E43C9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132" creationId="{82F415EA-2AF3-6F6A-5931-811C086D2F5D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133" creationId="{D1319C29-A711-AF0D-18F2-6C5CBFE011F2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134" creationId="{729E8417-BA02-4EDB-4297-DAF687D269E0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135" creationId="{58218F6C-77E4-6A08-4541-7E2B4E97490B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136" creationId="{5ED83043-4B9B-FC83-BEC0-0AB22BF0179F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150" creationId="{2C90ED6E-19A4-FD7B-4446-35330ED2DB79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151" creationId="{27306DE6-5EA4-1586-B2AA-7A856ABAEACB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152" creationId="{BF70D02A-2AC0-6A5A-0298-FC9463B9EA62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153" creationId="{B51571D4-CB87-5CA4-078B-F0D3007E0C08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154" creationId="{00C68A5B-0FDB-9012-A453-25978B8028A8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155" creationId="{76B368F3-EB12-3DC4-8AE6-AE0EBB4E9E8E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156" creationId="{0F3DE1C5-55C8-100C-DCE4-20B78C9F2690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157" creationId="{1800DF81-362A-CCA9-B670-F6CBD7D3D21F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158" creationId="{DB9BDEDC-F708-9299-B3DA-FF9072455D14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159" creationId="{9B62DAE2-3943-59AF-4D63-D01C9C5EEA5F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160" creationId="{11A563C9-0D30-57C5-9F30-BAA6EA6511A6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161" creationId="{9538352B-670D-1E2B-5A18-F47FA1D3B358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162" creationId="{2BF2A82A-A126-F676-B1BA-BD71E94A542B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163" creationId="{CC6CAB82-F87D-6BB2-EA99-7094BBC89894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164" creationId="{E3BC15F2-FEA5-279D-9B00-DA526CB8B439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165" creationId="{FFCF2DCF-BE2A-1DCD-08B2-863DD95ADD28}"/>
          </ac:spMkLst>
        </pc:spChg>
        <pc:spChg chg="add del mod">
          <ac:chgData name="Puthanmadhom-Narayanan, Susrutha" userId="cb553c6e-cb4a-41b6-8eae-bfe7d75cfb22" providerId="ADAL" clId="{FD3D0BC2-8051-9A45-BEE9-151C9116DD78}" dt="2023-05-08T01:59:13.299" v="8443" actId="21"/>
          <ac:spMkLst>
            <pc:docMk/>
            <pc:sldMk cId="375538855" sldId="267"/>
            <ac:spMk id="166" creationId="{675DD77D-0494-3416-3D60-2C834B6E9AD1}"/>
          </ac:spMkLst>
        </pc:spChg>
        <pc:spChg chg="add mod">
          <ac:chgData name="Puthanmadhom-Narayanan, Susrutha" userId="cb553c6e-cb4a-41b6-8eae-bfe7d75cfb22" providerId="ADAL" clId="{FD3D0BC2-8051-9A45-BEE9-151C9116DD78}" dt="2023-05-08T04:05:18.587" v="9554" actId="1076"/>
          <ac:spMkLst>
            <pc:docMk/>
            <pc:sldMk cId="375538855" sldId="267"/>
            <ac:spMk id="169" creationId="{21026F13-1C7D-F475-9242-61B31D70C5A7}"/>
          </ac:spMkLst>
        </pc:spChg>
        <pc:spChg chg="add mod">
          <ac:chgData name="Puthanmadhom-Narayanan, Susrutha" userId="cb553c6e-cb4a-41b6-8eae-bfe7d75cfb22" providerId="ADAL" clId="{FD3D0BC2-8051-9A45-BEE9-151C9116DD78}" dt="2023-05-08T04:05:18.587" v="9554" actId="1076"/>
          <ac:spMkLst>
            <pc:docMk/>
            <pc:sldMk cId="375538855" sldId="267"/>
            <ac:spMk id="170" creationId="{2AE16C93-BBA8-AF4A-9FF4-469249561A0E}"/>
          </ac:spMkLst>
        </pc:spChg>
        <pc:spChg chg="add mod">
          <ac:chgData name="Puthanmadhom-Narayanan, Susrutha" userId="cb553c6e-cb4a-41b6-8eae-bfe7d75cfb22" providerId="ADAL" clId="{FD3D0BC2-8051-9A45-BEE9-151C9116DD78}" dt="2023-05-08T04:05:18.587" v="9554" actId="1076"/>
          <ac:spMkLst>
            <pc:docMk/>
            <pc:sldMk cId="375538855" sldId="267"/>
            <ac:spMk id="171" creationId="{8FDADEB4-3166-0C37-B727-87CD725AE93A}"/>
          </ac:spMkLst>
        </pc:spChg>
        <pc:spChg chg="add mod">
          <ac:chgData name="Puthanmadhom-Narayanan, Susrutha" userId="cb553c6e-cb4a-41b6-8eae-bfe7d75cfb22" providerId="ADAL" clId="{FD3D0BC2-8051-9A45-BEE9-151C9116DD78}" dt="2023-05-08T04:05:18.587" v="9554" actId="1076"/>
          <ac:spMkLst>
            <pc:docMk/>
            <pc:sldMk cId="375538855" sldId="267"/>
            <ac:spMk id="172" creationId="{2D245036-3166-3CBA-581C-32F8CC32AC9A}"/>
          </ac:spMkLst>
        </pc:spChg>
        <pc:spChg chg="add mod">
          <ac:chgData name="Puthanmadhom-Narayanan, Susrutha" userId="cb553c6e-cb4a-41b6-8eae-bfe7d75cfb22" providerId="ADAL" clId="{FD3D0BC2-8051-9A45-BEE9-151C9116DD78}" dt="2023-05-08T04:05:18.587" v="9554" actId="1076"/>
          <ac:spMkLst>
            <pc:docMk/>
            <pc:sldMk cId="375538855" sldId="267"/>
            <ac:spMk id="173" creationId="{07B3055D-B3EF-11D9-4F8D-DAB408690533}"/>
          </ac:spMkLst>
        </pc:spChg>
        <pc:spChg chg="add mod">
          <ac:chgData name="Puthanmadhom-Narayanan, Susrutha" userId="cb553c6e-cb4a-41b6-8eae-bfe7d75cfb22" providerId="ADAL" clId="{FD3D0BC2-8051-9A45-BEE9-151C9116DD78}" dt="2023-05-08T04:07:14.179" v="9565" actId="1076"/>
          <ac:spMkLst>
            <pc:docMk/>
            <pc:sldMk cId="375538855" sldId="267"/>
            <ac:spMk id="174" creationId="{64EA42C5-F3D1-9CC2-C014-CBC4255D8B10}"/>
          </ac:spMkLst>
        </pc:spChg>
        <pc:spChg chg="add mod">
          <ac:chgData name="Puthanmadhom-Narayanan, Susrutha" userId="cb553c6e-cb4a-41b6-8eae-bfe7d75cfb22" providerId="ADAL" clId="{FD3D0BC2-8051-9A45-BEE9-151C9116DD78}" dt="2023-05-08T04:05:18.587" v="9554" actId="1076"/>
          <ac:spMkLst>
            <pc:docMk/>
            <pc:sldMk cId="375538855" sldId="267"/>
            <ac:spMk id="175" creationId="{90DECBE1-24B1-3A7C-9269-46190F980E7A}"/>
          </ac:spMkLst>
        </pc:spChg>
        <pc:spChg chg="add mod">
          <ac:chgData name="Puthanmadhom-Narayanan, Susrutha" userId="cb553c6e-cb4a-41b6-8eae-bfe7d75cfb22" providerId="ADAL" clId="{FD3D0BC2-8051-9A45-BEE9-151C9116DD78}" dt="2023-05-08T04:07:19.122" v="9566" actId="14100"/>
          <ac:spMkLst>
            <pc:docMk/>
            <pc:sldMk cId="375538855" sldId="267"/>
            <ac:spMk id="176" creationId="{19AE11BC-CE2B-149A-756D-C7DE8BDB352B}"/>
          </ac:spMkLst>
        </pc:spChg>
        <pc:spChg chg="add mod">
          <ac:chgData name="Puthanmadhom-Narayanan, Susrutha" userId="cb553c6e-cb4a-41b6-8eae-bfe7d75cfb22" providerId="ADAL" clId="{FD3D0BC2-8051-9A45-BEE9-151C9116DD78}" dt="2023-05-08T04:05:18.587" v="9554" actId="1076"/>
          <ac:spMkLst>
            <pc:docMk/>
            <pc:sldMk cId="375538855" sldId="267"/>
            <ac:spMk id="177" creationId="{341C8DE2-8214-6C75-6A5F-1205D5B9798C}"/>
          </ac:spMkLst>
        </pc:spChg>
        <pc:spChg chg="add mod">
          <ac:chgData name="Puthanmadhom-Narayanan, Susrutha" userId="cb553c6e-cb4a-41b6-8eae-bfe7d75cfb22" providerId="ADAL" clId="{FD3D0BC2-8051-9A45-BEE9-151C9116DD78}" dt="2023-05-08T04:05:18.587" v="9554" actId="1076"/>
          <ac:spMkLst>
            <pc:docMk/>
            <pc:sldMk cId="375538855" sldId="267"/>
            <ac:spMk id="178" creationId="{87E2B3E9-BE48-A26B-D4E7-0D1E649C0A14}"/>
          </ac:spMkLst>
        </pc:spChg>
        <pc:spChg chg="add mod">
          <ac:chgData name="Puthanmadhom-Narayanan, Susrutha" userId="cb553c6e-cb4a-41b6-8eae-bfe7d75cfb22" providerId="ADAL" clId="{FD3D0BC2-8051-9A45-BEE9-151C9116DD78}" dt="2023-05-08T04:05:18.587" v="9554" actId="1076"/>
          <ac:spMkLst>
            <pc:docMk/>
            <pc:sldMk cId="375538855" sldId="267"/>
            <ac:spMk id="179" creationId="{03A2F327-7A68-FB12-77F8-57E867662101}"/>
          </ac:spMkLst>
        </pc:spChg>
        <pc:spChg chg="add mod">
          <ac:chgData name="Puthanmadhom-Narayanan, Susrutha" userId="cb553c6e-cb4a-41b6-8eae-bfe7d75cfb22" providerId="ADAL" clId="{FD3D0BC2-8051-9A45-BEE9-151C9116DD78}" dt="2023-05-08T04:05:18.587" v="9554" actId="1076"/>
          <ac:spMkLst>
            <pc:docMk/>
            <pc:sldMk cId="375538855" sldId="267"/>
            <ac:spMk id="180" creationId="{73B294C0-F009-E580-CD53-8EF7CE4FFF91}"/>
          </ac:spMkLst>
        </pc:spChg>
        <pc:spChg chg="add mod">
          <ac:chgData name="Puthanmadhom-Narayanan, Susrutha" userId="cb553c6e-cb4a-41b6-8eae-bfe7d75cfb22" providerId="ADAL" clId="{FD3D0BC2-8051-9A45-BEE9-151C9116DD78}" dt="2023-05-08T04:05:18.587" v="9554" actId="1076"/>
          <ac:spMkLst>
            <pc:docMk/>
            <pc:sldMk cId="375538855" sldId="267"/>
            <ac:spMk id="181" creationId="{3B1A6DAA-D25E-41B9-D73B-42B0C9B3BC60}"/>
          </ac:spMkLst>
        </pc:spChg>
        <pc:spChg chg="add mod">
          <ac:chgData name="Puthanmadhom-Narayanan, Susrutha" userId="cb553c6e-cb4a-41b6-8eae-bfe7d75cfb22" providerId="ADAL" clId="{FD3D0BC2-8051-9A45-BEE9-151C9116DD78}" dt="2023-05-08T04:05:18.587" v="9554" actId="1076"/>
          <ac:spMkLst>
            <pc:docMk/>
            <pc:sldMk cId="375538855" sldId="267"/>
            <ac:spMk id="182" creationId="{27A4B9E2-7325-2254-5EB0-05BD221E6F21}"/>
          </ac:spMkLst>
        </pc:spChg>
        <pc:spChg chg="add mod">
          <ac:chgData name="Puthanmadhom-Narayanan, Susrutha" userId="cb553c6e-cb4a-41b6-8eae-bfe7d75cfb22" providerId="ADAL" clId="{FD3D0BC2-8051-9A45-BEE9-151C9116DD78}" dt="2023-05-08T04:05:18.587" v="9554" actId="1076"/>
          <ac:spMkLst>
            <pc:docMk/>
            <pc:sldMk cId="375538855" sldId="267"/>
            <ac:spMk id="183" creationId="{3938B000-584F-6C75-6D82-EE9F8BE1FC1C}"/>
          </ac:spMkLst>
        </pc:spChg>
        <pc:spChg chg="add mod">
          <ac:chgData name="Puthanmadhom-Narayanan, Susrutha" userId="cb553c6e-cb4a-41b6-8eae-bfe7d75cfb22" providerId="ADAL" clId="{FD3D0BC2-8051-9A45-BEE9-151C9116DD78}" dt="2023-05-08T04:05:18.587" v="9554" actId="1076"/>
          <ac:spMkLst>
            <pc:docMk/>
            <pc:sldMk cId="375538855" sldId="267"/>
            <ac:spMk id="184" creationId="{E49126F7-3C63-A7DA-BBB0-26B283B15823}"/>
          </ac:spMkLst>
        </pc:spChg>
        <pc:spChg chg="add mod">
          <ac:chgData name="Puthanmadhom-Narayanan, Susrutha" userId="cb553c6e-cb4a-41b6-8eae-bfe7d75cfb22" providerId="ADAL" clId="{FD3D0BC2-8051-9A45-BEE9-151C9116DD78}" dt="2023-05-08T04:05:18.587" v="9554" actId="1076"/>
          <ac:spMkLst>
            <pc:docMk/>
            <pc:sldMk cId="375538855" sldId="267"/>
            <ac:spMk id="185" creationId="{34EAFDCF-A3A9-7C83-A5D2-8FF00A19E4C4}"/>
          </ac:spMkLst>
        </pc:spChg>
        <pc:spChg chg="add mod">
          <ac:chgData name="Puthanmadhom-Narayanan, Susrutha" userId="cb553c6e-cb4a-41b6-8eae-bfe7d75cfb22" providerId="ADAL" clId="{FD3D0BC2-8051-9A45-BEE9-151C9116DD78}" dt="2023-05-08T04:05:18.587" v="9554" actId="1076"/>
          <ac:spMkLst>
            <pc:docMk/>
            <pc:sldMk cId="375538855" sldId="267"/>
            <ac:spMk id="186" creationId="{D77269D0-70A9-88CF-1A3D-B3003943DA29}"/>
          </ac:spMkLst>
        </pc:spChg>
        <pc:spChg chg="add mod">
          <ac:chgData name="Puthanmadhom-Narayanan, Susrutha" userId="cb553c6e-cb4a-41b6-8eae-bfe7d75cfb22" providerId="ADAL" clId="{FD3D0BC2-8051-9A45-BEE9-151C9116DD78}" dt="2023-05-08T04:05:18.587" v="9554" actId="1076"/>
          <ac:spMkLst>
            <pc:docMk/>
            <pc:sldMk cId="375538855" sldId="267"/>
            <ac:spMk id="187" creationId="{E6FDC42A-CFE3-450E-8C60-479682BB5C29}"/>
          </ac:spMkLst>
        </pc:spChg>
        <pc:spChg chg="add mod">
          <ac:chgData name="Puthanmadhom-Narayanan, Susrutha" userId="cb553c6e-cb4a-41b6-8eae-bfe7d75cfb22" providerId="ADAL" clId="{FD3D0BC2-8051-9A45-BEE9-151C9116DD78}" dt="2023-05-08T04:05:18.587" v="9554" actId="1076"/>
          <ac:spMkLst>
            <pc:docMk/>
            <pc:sldMk cId="375538855" sldId="267"/>
            <ac:spMk id="188" creationId="{DD65D756-0663-73D8-902F-9D05365A0FD6}"/>
          </ac:spMkLst>
        </pc:spChg>
        <pc:spChg chg="add mod">
          <ac:chgData name="Puthanmadhom-Narayanan, Susrutha" userId="cb553c6e-cb4a-41b6-8eae-bfe7d75cfb22" providerId="ADAL" clId="{FD3D0BC2-8051-9A45-BEE9-151C9116DD78}" dt="2023-05-08T04:06:07.649" v="9558" actId="20577"/>
          <ac:spMkLst>
            <pc:docMk/>
            <pc:sldMk cId="375538855" sldId="267"/>
            <ac:spMk id="189" creationId="{69498398-2609-989C-3726-FF56B2E125FE}"/>
          </ac:spMkLst>
        </pc:spChg>
        <pc:spChg chg="add mod">
          <ac:chgData name="Puthanmadhom-Narayanan, Susrutha" userId="cb553c6e-cb4a-41b6-8eae-bfe7d75cfb22" providerId="ADAL" clId="{FD3D0BC2-8051-9A45-BEE9-151C9116DD78}" dt="2023-05-08T04:06:11.197" v="9559" actId="20577"/>
          <ac:spMkLst>
            <pc:docMk/>
            <pc:sldMk cId="375538855" sldId="267"/>
            <ac:spMk id="190" creationId="{06877D7D-B6C1-921F-90FC-DC8DFC501939}"/>
          </ac:spMkLst>
        </pc:spChg>
        <pc:spChg chg="add mod">
          <ac:chgData name="Puthanmadhom-Narayanan, Susrutha" userId="cb553c6e-cb4a-41b6-8eae-bfe7d75cfb22" providerId="ADAL" clId="{FD3D0BC2-8051-9A45-BEE9-151C9116DD78}" dt="2023-05-08T04:06:14.593" v="9560" actId="20577"/>
          <ac:spMkLst>
            <pc:docMk/>
            <pc:sldMk cId="375538855" sldId="267"/>
            <ac:spMk id="191" creationId="{7D4317F1-88F6-E585-4C61-BC037367590E}"/>
          </ac:spMkLst>
        </pc:spChg>
        <pc:spChg chg="add del mod">
          <ac:chgData name="Puthanmadhom-Narayanan, Susrutha" userId="cb553c6e-cb4a-41b6-8eae-bfe7d75cfb22" providerId="ADAL" clId="{FD3D0BC2-8051-9A45-BEE9-151C9116DD78}" dt="2023-05-08T20:00:57.255" v="9705" actId="21"/>
          <ac:spMkLst>
            <pc:docMk/>
            <pc:sldMk cId="375538855" sldId="267"/>
            <ac:spMk id="215" creationId="{26EF2CB2-77CB-78F8-65BD-20A35F30C07B}"/>
          </ac:spMkLst>
        </pc:spChg>
        <pc:spChg chg="mod topLvl">
          <ac:chgData name="Puthanmadhom-Narayanan, Susrutha" userId="cb553c6e-cb4a-41b6-8eae-bfe7d75cfb22" providerId="ADAL" clId="{FD3D0BC2-8051-9A45-BEE9-151C9116DD78}" dt="2023-05-20T12:32:36.927" v="16671" actId="1076"/>
          <ac:spMkLst>
            <pc:docMk/>
            <pc:sldMk cId="375538855" sldId="267"/>
            <ac:spMk id="215" creationId="{395140AA-B2BD-8576-7C4F-BC81008604BE}"/>
          </ac:spMkLst>
        </pc:spChg>
        <pc:spChg chg="mod topLvl">
          <ac:chgData name="Puthanmadhom-Narayanan, Susrutha" userId="cb553c6e-cb4a-41b6-8eae-bfe7d75cfb22" providerId="ADAL" clId="{FD3D0BC2-8051-9A45-BEE9-151C9116DD78}" dt="2023-05-20T12:28:21.874" v="16641" actId="165"/>
          <ac:spMkLst>
            <pc:docMk/>
            <pc:sldMk cId="375538855" sldId="267"/>
            <ac:spMk id="217" creationId="{42313C77-70F5-09A9-1113-14BC7D9FF2DC}"/>
          </ac:spMkLst>
        </pc:spChg>
        <pc:spChg chg="mod topLvl">
          <ac:chgData name="Puthanmadhom-Narayanan, Susrutha" userId="cb553c6e-cb4a-41b6-8eae-bfe7d75cfb22" providerId="ADAL" clId="{FD3D0BC2-8051-9A45-BEE9-151C9116DD78}" dt="2023-05-20T12:28:21.874" v="16641" actId="165"/>
          <ac:spMkLst>
            <pc:docMk/>
            <pc:sldMk cId="375538855" sldId="267"/>
            <ac:spMk id="218" creationId="{1D1E3E63-6CFF-317C-307C-5775F6477BDF}"/>
          </ac:spMkLst>
        </pc:spChg>
        <pc:spChg chg="mod topLvl">
          <ac:chgData name="Puthanmadhom-Narayanan, Susrutha" userId="cb553c6e-cb4a-41b6-8eae-bfe7d75cfb22" providerId="ADAL" clId="{FD3D0BC2-8051-9A45-BEE9-151C9116DD78}" dt="2023-05-20T12:28:21.874" v="16641" actId="165"/>
          <ac:spMkLst>
            <pc:docMk/>
            <pc:sldMk cId="375538855" sldId="267"/>
            <ac:spMk id="219" creationId="{BD37CE64-197E-F513-269E-91565016C497}"/>
          </ac:spMkLst>
        </pc:spChg>
        <pc:spChg chg="mod topLvl">
          <ac:chgData name="Puthanmadhom-Narayanan, Susrutha" userId="cb553c6e-cb4a-41b6-8eae-bfe7d75cfb22" providerId="ADAL" clId="{FD3D0BC2-8051-9A45-BEE9-151C9116DD78}" dt="2023-05-20T12:28:21.874" v="16641" actId="165"/>
          <ac:spMkLst>
            <pc:docMk/>
            <pc:sldMk cId="375538855" sldId="267"/>
            <ac:spMk id="220" creationId="{DC900E7A-3047-7AA0-FC13-17D0DEC6C28B}"/>
          </ac:spMkLst>
        </pc:spChg>
        <pc:spChg chg="mod topLvl">
          <ac:chgData name="Puthanmadhom-Narayanan, Susrutha" userId="cb553c6e-cb4a-41b6-8eae-bfe7d75cfb22" providerId="ADAL" clId="{FD3D0BC2-8051-9A45-BEE9-151C9116DD78}" dt="2023-05-20T12:28:21.874" v="16641" actId="165"/>
          <ac:spMkLst>
            <pc:docMk/>
            <pc:sldMk cId="375538855" sldId="267"/>
            <ac:spMk id="221" creationId="{E4D2D047-0726-3C6C-E24C-426E54B9801C}"/>
          </ac:spMkLst>
        </pc:spChg>
        <pc:spChg chg="mod topLvl">
          <ac:chgData name="Puthanmadhom-Narayanan, Susrutha" userId="cb553c6e-cb4a-41b6-8eae-bfe7d75cfb22" providerId="ADAL" clId="{FD3D0BC2-8051-9A45-BEE9-151C9116DD78}" dt="2023-05-20T12:28:21.874" v="16641" actId="165"/>
          <ac:spMkLst>
            <pc:docMk/>
            <pc:sldMk cId="375538855" sldId="267"/>
            <ac:spMk id="222" creationId="{3F05B704-F38D-7D4D-5DB2-2C2F65A8D38C}"/>
          </ac:spMkLst>
        </pc:spChg>
        <pc:spChg chg="mod topLvl">
          <ac:chgData name="Puthanmadhom-Narayanan, Susrutha" userId="cb553c6e-cb4a-41b6-8eae-bfe7d75cfb22" providerId="ADAL" clId="{FD3D0BC2-8051-9A45-BEE9-151C9116DD78}" dt="2023-05-20T12:28:21.874" v="16641" actId="165"/>
          <ac:spMkLst>
            <pc:docMk/>
            <pc:sldMk cId="375538855" sldId="267"/>
            <ac:spMk id="223" creationId="{8EA61B2A-5D99-DB0D-E094-72C81375655A}"/>
          </ac:spMkLst>
        </pc:spChg>
        <pc:spChg chg="mod topLvl">
          <ac:chgData name="Puthanmadhom-Narayanan, Susrutha" userId="cb553c6e-cb4a-41b6-8eae-bfe7d75cfb22" providerId="ADAL" clId="{FD3D0BC2-8051-9A45-BEE9-151C9116DD78}" dt="2023-05-20T12:28:21.874" v="16641" actId="165"/>
          <ac:spMkLst>
            <pc:docMk/>
            <pc:sldMk cId="375538855" sldId="267"/>
            <ac:spMk id="224" creationId="{34025EFC-E064-C107-5B1D-9506C494F991}"/>
          </ac:spMkLst>
        </pc:spChg>
        <pc:spChg chg="mod">
          <ac:chgData name="Puthanmadhom-Narayanan, Susrutha" userId="cb553c6e-cb4a-41b6-8eae-bfe7d75cfb22" providerId="ADAL" clId="{FD3D0BC2-8051-9A45-BEE9-151C9116DD78}" dt="2023-05-20T12:28:50.782" v="16645"/>
          <ac:spMkLst>
            <pc:docMk/>
            <pc:sldMk cId="375538855" sldId="267"/>
            <ac:spMk id="228" creationId="{9897FB3D-334C-4B22-81EE-B652FB275763}"/>
          </ac:spMkLst>
        </pc:spChg>
        <pc:spChg chg="mod">
          <ac:chgData name="Puthanmadhom-Narayanan, Susrutha" userId="cb553c6e-cb4a-41b6-8eae-bfe7d75cfb22" providerId="ADAL" clId="{FD3D0BC2-8051-9A45-BEE9-151C9116DD78}" dt="2023-05-20T12:28:50.782" v="16645"/>
          <ac:spMkLst>
            <pc:docMk/>
            <pc:sldMk cId="375538855" sldId="267"/>
            <ac:spMk id="230" creationId="{1790405A-07BD-169C-81BA-BF323AF3EAEA}"/>
          </ac:spMkLst>
        </pc:spChg>
        <pc:spChg chg="mod">
          <ac:chgData name="Puthanmadhom-Narayanan, Susrutha" userId="cb553c6e-cb4a-41b6-8eae-bfe7d75cfb22" providerId="ADAL" clId="{FD3D0BC2-8051-9A45-BEE9-151C9116DD78}" dt="2023-05-20T12:28:50.782" v="16645"/>
          <ac:spMkLst>
            <pc:docMk/>
            <pc:sldMk cId="375538855" sldId="267"/>
            <ac:spMk id="231" creationId="{8B0A8887-A4D5-BD67-DCC1-EDD65D7081EA}"/>
          </ac:spMkLst>
        </pc:spChg>
        <pc:spChg chg="mod">
          <ac:chgData name="Puthanmadhom-Narayanan, Susrutha" userId="cb553c6e-cb4a-41b6-8eae-bfe7d75cfb22" providerId="ADAL" clId="{FD3D0BC2-8051-9A45-BEE9-151C9116DD78}" dt="2023-05-20T12:28:50.782" v="16645"/>
          <ac:spMkLst>
            <pc:docMk/>
            <pc:sldMk cId="375538855" sldId="267"/>
            <ac:spMk id="232" creationId="{D37FF770-9737-4169-6BB5-09C99910DDD1}"/>
          </ac:spMkLst>
        </pc:spChg>
        <pc:spChg chg="mod">
          <ac:chgData name="Puthanmadhom-Narayanan, Susrutha" userId="cb553c6e-cb4a-41b6-8eae-bfe7d75cfb22" providerId="ADAL" clId="{FD3D0BC2-8051-9A45-BEE9-151C9116DD78}" dt="2023-05-20T12:28:50.782" v="16645"/>
          <ac:spMkLst>
            <pc:docMk/>
            <pc:sldMk cId="375538855" sldId="267"/>
            <ac:spMk id="233" creationId="{E1FEB77C-630F-39FF-743F-388A11CC181C}"/>
          </ac:spMkLst>
        </pc:spChg>
        <pc:spChg chg="mod">
          <ac:chgData name="Puthanmadhom-Narayanan, Susrutha" userId="cb553c6e-cb4a-41b6-8eae-bfe7d75cfb22" providerId="ADAL" clId="{FD3D0BC2-8051-9A45-BEE9-151C9116DD78}" dt="2023-05-20T12:28:50.782" v="16645"/>
          <ac:spMkLst>
            <pc:docMk/>
            <pc:sldMk cId="375538855" sldId="267"/>
            <ac:spMk id="234" creationId="{B41FA1DD-6640-150E-6C25-0B369F924D68}"/>
          </ac:spMkLst>
        </pc:spChg>
        <pc:spChg chg="mod">
          <ac:chgData name="Puthanmadhom-Narayanan, Susrutha" userId="cb553c6e-cb4a-41b6-8eae-bfe7d75cfb22" providerId="ADAL" clId="{FD3D0BC2-8051-9A45-BEE9-151C9116DD78}" dt="2023-05-20T12:28:50.782" v="16645"/>
          <ac:spMkLst>
            <pc:docMk/>
            <pc:sldMk cId="375538855" sldId="267"/>
            <ac:spMk id="235" creationId="{7688CDFB-8FA1-8951-83F2-9C247B2D1435}"/>
          </ac:spMkLst>
        </pc:spChg>
        <pc:spChg chg="mod">
          <ac:chgData name="Puthanmadhom-Narayanan, Susrutha" userId="cb553c6e-cb4a-41b6-8eae-bfe7d75cfb22" providerId="ADAL" clId="{FD3D0BC2-8051-9A45-BEE9-151C9116DD78}" dt="2023-05-20T12:28:50.782" v="16645"/>
          <ac:spMkLst>
            <pc:docMk/>
            <pc:sldMk cId="375538855" sldId="267"/>
            <ac:spMk id="236" creationId="{FC75276C-85E5-6EDD-AA0E-186727D83C3F}"/>
          </ac:spMkLst>
        </pc:spChg>
        <pc:spChg chg="mod">
          <ac:chgData name="Puthanmadhom-Narayanan, Susrutha" userId="cb553c6e-cb4a-41b6-8eae-bfe7d75cfb22" providerId="ADAL" clId="{FD3D0BC2-8051-9A45-BEE9-151C9116DD78}" dt="2023-05-20T12:28:50.782" v="16645"/>
          <ac:spMkLst>
            <pc:docMk/>
            <pc:sldMk cId="375538855" sldId="267"/>
            <ac:spMk id="237" creationId="{6DF86C0D-28E6-0DFE-D5D7-6E34D2D53872}"/>
          </ac:spMkLst>
        </pc:spChg>
        <pc:spChg chg="mod">
          <ac:chgData name="Puthanmadhom-Narayanan, Susrutha" userId="cb553c6e-cb4a-41b6-8eae-bfe7d75cfb22" providerId="ADAL" clId="{FD3D0BC2-8051-9A45-BEE9-151C9116DD78}" dt="2023-05-20T12:45:39.403" v="16734" actId="1076"/>
          <ac:spMkLst>
            <pc:docMk/>
            <pc:sldMk cId="375538855" sldId="267"/>
            <ac:spMk id="242" creationId="{6957E9C1-F3AE-9641-4F08-D6A5EDB813EF}"/>
          </ac:spMkLst>
        </pc:spChg>
        <pc:spChg chg="mod">
          <ac:chgData name="Puthanmadhom-Narayanan, Susrutha" userId="cb553c6e-cb4a-41b6-8eae-bfe7d75cfb22" providerId="ADAL" clId="{FD3D0BC2-8051-9A45-BEE9-151C9116DD78}" dt="2023-05-20T12:42:53.885" v="16706" actId="1076"/>
          <ac:spMkLst>
            <pc:docMk/>
            <pc:sldMk cId="375538855" sldId="267"/>
            <ac:spMk id="243" creationId="{A37BCC37-C8CD-602F-BE98-20ED7E663179}"/>
          </ac:spMkLst>
        </pc:spChg>
        <pc:spChg chg="mod">
          <ac:chgData name="Puthanmadhom-Narayanan, Susrutha" userId="cb553c6e-cb4a-41b6-8eae-bfe7d75cfb22" providerId="ADAL" clId="{FD3D0BC2-8051-9A45-BEE9-151C9116DD78}" dt="2023-05-20T12:43:17.605" v="16715" actId="14100"/>
          <ac:spMkLst>
            <pc:docMk/>
            <pc:sldMk cId="375538855" sldId="267"/>
            <ac:spMk id="244" creationId="{2CD337F7-068B-096C-2F59-A6CC20306857}"/>
          </ac:spMkLst>
        </pc:spChg>
        <pc:spChg chg="mod">
          <ac:chgData name="Puthanmadhom-Narayanan, Susrutha" userId="cb553c6e-cb4a-41b6-8eae-bfe7d75cfb22" providerId="ADAL" clId="{FD3D0BC2-8051-9A45-BEE9-151C9116DD78}" dt="2023-05-20T13:01:44.297" v="16883" actId="1076"/>
          <ac:spMkLst>
            <pc:docMk/>
            <pc:sldMk cId="375538855" sldId="267"/>
            <ac:spMk id="245" creationId="{014BB1E7-BDB6-D55D-5D8A-443737563EA1}"/>
          </ac:spMkLst>
        </pc:spChg>
        <pc:spChg chg="mod">
          <ac:chgData name="Puthanmadhom-Narayanan, Susrutha" userId="cb553c6e-cb4a-41b6-8eae-bfe7d75cfb22" providerId="ADAL" clId="{FD3D0BC2-8051-9A45-BEE9-151C9116DD78}" dt="2023-05-20T12:38:36.882" v="16683" actId="14100"/>
          <ac:spMkLst>
            <pc:docMk/>
            <pc:sldMk cId="375538855" sldId="267"/>
            <ac:spMk id="246" creationId="{E47F8E76-87F7-ED6C-969D-52AF278E7B48}"/>
          </ac:spMkLst>
        </pc:spChg>
        <pc:spChg chg="mod">
          <ac:chgData name="Puthanmadhom-Narayanan, Susrutha" userId="cb553c6e-cb4a-41b6-8eae-bfe7d75cfb22" providerId="ADAL" clId="{FD3D0BC2-8051-9A45-BEE9-151C9116DD78}" dt="2023-05-20T12:42:07.170" v="16698" actId="1076"/>
          <ac:spMkLst>
            <pc:docMk/>
            <pc:sldMk cId="375538855" sldId="267"/>
            <ac:spMk id="247" creationId="{23638AF4-BC04-8E46-FB3C-F42E4E774AFE}"/>
          </ac:spMkLst>
        </pc:spChg>
        <pc:spChg chg="add del mod">
          <ac:chgData name="Puthanmadhom-Narayanan, Susrutha" userId="cb553c6e-cb4a-41b6-8eae-bfe7d75cfb22" providerId="ADAL" clId="{FD3D0BC2-8051-9A45-BEE9-151C9116DD78}" dt="2023-05-20T12:49:14.059" v="16778"/>
          <ac:spMkLst>
            <pc:docMk/>
            <pc:sldMk cId="375538855" sldId="267"/>
            <ac:spMk id="249" creationId="{FA66F891-76BC-FE06-23D9-330A74D84598}"/>
          </ac:spMkLst>
        </pc:spChg>
        <pc:spChg chg="add mod">
          <ac:chgData name="Puthanmadhom-Narayanan, Susrutha" userId="cb553c6e-cb4a-41b6-8eae-bfe7d75cfb22" providerId="ADAL" clId="{FD3D0BC2-8051-9A45-BEE9-151C9116DD78}" dt="2023-05-20T17:03:42.642" v="16939" actId="14100"/>
          <ac:spMkLst>
            <pc:docMk/>
            <pc:sldMk cId="375538855" sldId="267"/>
            <ac:spMk id="251" creationId="{45D757B7-8C56-C901-201F-E07762FDDA79}"/>
          </ac:spMkLst>
        </pc:spChg>
        <pc:spChg chg="add mod">
          <ac:chgData name="Puthanmadhom-Narayanan, Susrutha" userId="cb553c6e-cb4a-41b6-8eae-bfe7d75cfb22" providerId="ADAL" clId="{FD3D0BC2-8051-9A45-BEE9-151C9116DD78}" dt="2023-05-20T17:03:46.771" v="16940" actId="14100"/>
          <ac:spMkLst>
            <pc:docMk/>
            <pc:sldMk cId="375538855" sldId="267"/>
            <ac:spMk id="252" creationId="{234FFBD7-9389-813B-CD51-55F2EA1AA003}"/>
          </ac:spMkLst>
        </pc:spChg>
        <pc:spChg chg="add mod">
          <ac:chgData name="Puthanmadhom-Narayanan, Susrutha" userId="cb553c6e-cb4a-41b6-8eae-bfe7d75cfb22" providerId="ADAL" clId="{FD3D0BC2-8051-9A45-BEE9-151C9116DD78}" dt="2023-05-20T17:03:50.824" v="16941" actId="14100"/>
          <ac:spMkLst>
            <pc:docMk/>
            <pc:sldMk cId="375538855" sldId="267"/>
            <ac:spMk id="253" creationId="{D5C7DA8E-84E9-3B1C-A159-ABC498FEBD6F}"/>
          </ac:spMkLst>
        </pc:spChg>
        <pc:spChg chg="add mod">
          <ac:chgData name="Puthanmadhom-Narayanan, Susrutha" userId="cb553c6e-cb4a-41b6-8eae-bfe7d75cfb22" providerId="ADAL" clId="{FD3D0BC2-8051-9A45-BEE9-151C9116DD78}" dt="2023-05-20T17:03:53.288" v="16942" actId="14100"/>
          <ac:spMkLst>
            <pc:docMk/>
            <pc:sldMk cId="375538855" sldId="267"/>
            <ac:spMk id="254" creationId="{D959A7A8-C7F5-DCF3-3435-B4ECD69CD646}"/>
          </ac:spMkLst>
        </pc:spChg>
        <pc:spChg chg="add mod">
          <ac:chgData name="Puthanmadhom-Narayanan, Susrutha" userId="cb553c6e-cb4a-41b6-8eae-bfe7d75cfb22" providerId="ADAL" clId="{FD3D0BC2-8051-9A45-BEE9-151C9116DD78}" dt="2023-05-20T17:03:55.419" v="16943" actId="14100"/>
          <ac:spMkLst>
            <pc:docMk/>
            <pc:sldMk cId="375538855" sldId="267"/>
            <ac:spMk id="255" creationId="{E07A9485-9B0F-D0DF-8BDD-41469BDB6D8A}"/>
          </ac:spMkLst>
        </pc:spChg>
        <pc:spChg chg="add mod">
          <ac:chgData name="Puthanmadhom-Narayanan, Susrutha" userId="cb553c6e-cb4a-41b6-8eae-bfe7d75cfb22" providerId="ADAL" clId="{FD3D0BC2-8051-9A45-BEE9-151C9116DD78}" dt="2023-05-20T17:26:47.459" v="17043" actId="1076"/>
          <ac:spMkLst>
            <pc:docMk/>
            <pc:sldMk cId="375538855" sldId="267"/>
            <ac:spMk id="256" creationId="{CD0EE3C5-8F6A-AFAD-8F53-20C0F64A389D}"/>
          </ac:spMkLst>
        </pc:spChg>
        <pc:spChg chg="add mod">
          <ac:chgData name="Puthanmadhom-Narayanan, Susrutha" userId="cb553c6e-cb4a-41b6-8eae-bfe7d75cfb22" providerId="ADAL" clId="{FD3D0BC2-8051-9A45-BEE9-151C9116DD78}" dt="2023-05-20T17:26:52.468" v="17044" actId="1076"/>
          <ac:spMkLst>
            <pc:docMk/>
            <pc:sldMk cId="375538855" sldId="267"/>
            <ac:spMk id="257" creationId="{DB4978DF-C312-1888-2933-E4D679E0B530}"/>
          </ac:spMkLst>
        </pc:spChg>
        <pc:spChg chg="add mod">
          <ac:chgData name="Puthanmadhom-Narayanan, Susrutha" userId="cb553c6e-cb4a-41b6-8eae-bfe7d75cfb22" providerId="ADAL" clId="{FD3D0BC2-8051-9A45-BEE9-151C9116DD78}" dt="2023-05-20T17:43:54.733" v="17147" actId="1076"/>
          <ac:spMkLst>
            <pc:docMk/>
            <pc:sldMk cId="375538855" sldId="267"/>
            <ac:spMk id="259" creationId="{638A8966-B181-B062-8B01-4535ED277219}"/>
          </ac:spMkLst>
        </pc:spChg>
        <pc:spChg chg="add mod">
          <ac:chgData name="Puthanmadhom-Narayanan, Susrutha" userId="cb553c6e-cb4a-41b6-8eae-bfe7d75cfb22" providerId="ADAL" clId="{FD3D0BC2-8051-9A45-BEE9-151C9116DD78}" dt="2023-05-20T17:41:32.726" v="17133" actId="1076"/>
          <ac:spMkLst>
            <pc:docMk/>
            <pc:sldMk cId="375538855" sldId="267"/>
            <ac:spMk id="260" creationId="{3658C5C8-EC77-B14F-BF8D-734CDFFE9836}"/>
          </ac:spMkLst>
        </pc:spChg>
        <pc:spChg chg="mod">
          <ac:chgData name="Puthanmadhom-Narayanan, Susrutha" userId="cb553c6e-cb4a-41b6-8eae-bfe7d75cfb22" providerId="ADAL" clId="{FD3D0BC2-8051-9A45-BEE9-151C9116DD78}" dt="2023-05-20T17:18:07.311" v="16998"/>
          <ac:spMkLst>
            <pc:docMk/>
            <pc:sldMk cId="375538855" sldId="267"/>
            <ac:spMk id="263" creationId="{A433E000-468B-2808-AFE0-CBE12F01AF86}"/>
          </ac:spMkLst>
        </pc:spChg>
        <pc:spChg chg="mod">
          <ac:chgData name="Puthanmadhom-Narayanan, Susrutha" userId="cb553c6e-cb4a-41b6-8eae-bfe7d75cfb22" providerId="ADAL" clId="{FD3D0BC2-8051-9A45-BEE9-151C9116DD78}" dt="2023-05-20T17:18:07.311" v="16998"/>
          <ac:spMkLst>
            <pc:docMk/>
            <pc:sldMk cId="375538855" sldId="267"/>
            <ac:spMk id="264" creationId="{981A7874-42EB-A49C-B5CE-5D588E0E11E4}"/>
          </ac:spMkLst>
        </pc:spChg>
        <pc:spChg chg="mod">
          <ac:chgData name="Puthanmadhom-Narayanan, Susrutha" userId="cb553c6e-cb4a-41b6-8eae-bfe7d75cfb22" providerId="ADAL" clId="{FD3D0BC2-8051-9A45-BEE9-151C9116DD78}" dt="2023-05-20T17:18:07.311" v="16998"/>
          <ac:spMkLst>
            <pc:docMk/>
            <pc:sldMk cId="375538855" sldId="267"/>
            <ac:spMk id="265" creationId="{73E43D43-AB8E-0A49-9015-9A591141E344}"/>
          </ac:spMkLst>
        </pc:spChg>
        <pc:spChg chg="mod">
          <ac:chgData name="Puthanmadhom-Narayanan, Susrutha" userId="cb553c6e-cb4a-41b6-8eae-bfe7d75cfb22" providerId="ADAL" clId="{FD3D0BC2-8051-9A45-BEE9-151C9116DD78}" dt="2023-05-20T17:18:07.311" v="16998"/>
          <ac:spMkLst>
            <pc:docMk/>
            <pc:sldMk cId="375538855" sldId="267"/>
            <ac:spMk id="266" creationId="{BE0A067D-4308-56CF-EDF7-7C7548C2E30B}"/>
          </ac:spMkLst>
        </pc:spChg>
        <pc:spChg chg="mod">
          <ac:chgData name="Puthanmadhom-Narayanan, Susrutha" userId="cb553c6e-cb4a-41b6-8eae-bfe7d75cfb22" providerId="ADAL" clId="{FD3D0BC2-8051-9A45-BEE9-151C9116DD78}" dt="2023-05-20T17:18:07.311" v="16998"/>
          <ac:spMkLst>
            <pc:docMk/>
            <pc:sldMk cId="375538855" sldId="267"/>
            <ac:spMk id="267" creationId="{B62D051F-7299-0CE3-FC8A-AE87ACD6F890}"/>
          </ac:spMkLst>
        </pc:spChg>
        <pc:spChg chg="mod">
          <ac:chgData name="Puthanmadhom-Narayanan, Susrutha" userId="cb553c6e-cb4a-41b6-8eae-bfe7d75cfb22" providerId="ADAL" clId="{FD3D0BC2-8051-9A45-BEE9-151C9116DD78}" dt="2023-05-20T17:18:07.311" v="16998"/>
          <ac:spMkLst>
            <pc:docMk/>
            <pc:sldMk cId="375538855" sldId="267"/>
            <ac:spMk id="268" creationId="{94033D52-3C44-6A27-660C-38F3E9371B66}"/>
          </ac:spMkLst>
        </pc:spChg>
        <pc:spChg chg="mod">
          <ac:chgData name="Puthanmadhom-Narayanan, Susrutha" userId="cb553c6e-cb4a-41b6-8eae-bfe7d75cfb22" providerId="ADAL" clId="{FD3D0BC2-8051-9A45-BEE9-151C9116DD78}" dt="2023-05-20T17:18:07.311" v="16998"/>
          <ac:spMkLst>
            <pc:docMk/>
            <pc:sldMk cId="375538855" sldId="267"/>
            <ac:spMk id="269" creationId="{22511C52-0BF8-7EA0-18C2-813215503872}"/>
          </ac:spMkLst>
        </pc:spChg>
        <pc:spChg chg="add mod">
          <ac:chgData name="Puthanmadhom-Narayanan, Susrutha" userId="cb553c6e-cb4a-41b6-8eae-bfe7d75cfb22" providerId="ADAL" clId="{FD3D0BC2-8051-9A45-BEE9-151C9116DD78}" dt="2023-05-20T17:43:45.625" v="17146" actId="1076"/>
          <ac:spMkLst>
            <pc:docMk/>
            <pc:sldMk cId="375538855" sldId="267"/>
            <ac:spMk id="270" creationId="{EB84C1D8-A795-1967-81EA-BD3533A2F0A6}"/>
          </ac:spMkLst>
        </pc:spChg>
        <pc:spChg chg="add del mod">
          <ac:chgData name="Puthanmadhom-Narayanan, Susrutha" userId="cb553c6e-cb4a-41b6-8eae-bfe7d75cfb22" providerId="ADAL" clId="{FD3D0BC2-8051-9A45-BEE9-151C9116DD78}" dt="2023-05-20T17:18:52.828" v="17005" actId="21"/>
          <ac:spMkLst>
            <pc:docMk/>
            <pc:sldMk cId="375538855" sldId="267"/>
            <ac:spMk id="271" creationId="{60F0213E-550A-9924-5DAC-591F0232E2BC}"/>
          </ac:spMkLst>
        </pc:spChg>
        <pc:spChg chg="mod">
          <ac:chgData name="Puthanmadhom-Narayanan, Susrutha" userId="cb553c6e-cb4a-41b6-8eae-bfe7d75cfb22" providerId="ADAL" clId="{FD3D0BC2-8051-9A45-BEE9-151C9116DD78}" dt="2023-05-20T17:25:14.232" v="17033" actId="1076"/>
          <ac:spMkLst>
            <pc:docMk/>
            <pc:sldMk cId="375538855" sldId="267"/>
            <ac:spMk id="274" creationId="{4BBD510C-8EC0-CC7A-FE1A-4C81B5982BAA}"/>
          </ac:spMkLst>
        </pc:spChg>
        <pc:spChg chg="mod">
          <ac:chgData name="Puthanmadhom-Narayanan, Susrutha" userId="cb553c6e-cb4a-41b6-8eae-bfe7d75cfb22" providerId="ADAL" clId="{FD3D0BC2-8051-9A45-BEE9-151C9116DD78}" dt="2023-05-20T17:25:10.150" v="17032" actId="1076"/>
          <ac:spMkLst>
            <pc:docMk/>
            <pc:sldMk cId="375538855" sldId="267"/>
            <ac:spMk id="275" creationId="{199DE78E-B36F-E22C-7287-31B7BEE5FE04}"/>
          </ac:spMkLst>
        </pc:spChg>
        <pc:spChg chg="mod">
          <ac:chgData name="Puthanmadhom-Narayanan, Susrutha" userId="cb553c6e-cb4a-41b6-8eae-bfe7d75cfb22" providerId="ADAL" clId="{FD3D0BC2-8051-9A45-BEE9-151C9116DD78}" dt="2023-05-20T17:25:03.759" v="17031" actId="1076"/>
          <ac:spMkLst>
            <pc:docMk/>
            <pc:sldMk cId="375538855" sldId="267"/>
            <ac:spMk id="276" creationId="{7291518E-8CB9-2D1C-AEAB-04D597CCA187}"/>
          </ac:spMkLst>
        </pc:spChg>
        <pc:spChg chg="mod">
          <ac:chgData name="Puthanmadhom-Narayanan, Susrutha" userId="cb553c6e-cb4a-41b6-8eae-bfe7d75cfb22" providerId="ADAL" clId="{FD3D0BC2-8051-9A45-BEE9-151C9116DD78}" dt="2023-05-20T17:24:57.812" v="17030" actId="1076"/>
          <ac:spMkLst>
            <pc:docMk/>
            <pc:sldMk cId="375538855" sldId="267"/>
            <ac:spMk id="277" creationId="{285CC755-9A4D-17FD-598E-BED6485690C3}"/>
          </ac:spMkLst>
        </pc:spChg>
        <pc:spChg chg="del mod">
          <ac:chgData name="Puthanmadhom-Narayanan, Susrutha" userId="cb553c6e-cb4a-41b6-8eae-bfe7d75cfb22" providerId="ADAL" clId="{FD3D0BC2-8051-9A45-BEE9-151C9116DD78}" dt="2023-05-20T17:24:10.576" v="17022" actId="478"/>
          <ac:spMkLst>
            <pc:docMk/>
            <pc:sldMk cId="375538855" sldId="267"/>
            <ac:spMk id="278" creationId="{44CC7883-92DF-515E-96EB-B3A37683AFA9}"/>
          </ac:spMkLst>
        </pc:spChg>
        <pc:spChg chg="mod">
          <ac:chgData name="Puthanmadhom-Narayanan, Susrutha" userId="cb553c6e-cb4a-41b6-8eae-bfe7d75cfb22" providerId="ADAL" clId="{FD3D0BC2-8051-9A45-BEE9-151C9116DD78}" dt="2023-05-20T17:27:07.312" v="17046" actId="1076"/>
          <ac:spMkLst>
            <pc:docMk/>
            <pc:sldMk cId="375538855" sldId="267"/>
            <ac:spMk id="279" creationId="{BAFC4361-64E2-20C8-6EB7-47206B7E5A78}"/>
          </ac:spMkLst>
        </pc:spChg>
        <pc:spChg chg="mod">
          <ac:chgData name="Puthanmadhom-Narayanan, Susrutha" userId="cb553c6e-cb4a-41b6-8eae-bfe7d75cfb22" providerId="ADAL" clId="{FD3D0BC2-8051-9A45-BEE9-151C9116DD78}" dt="2023-05-20T17:27:13.258" v="17048" actId="14100"/>
          <ac:spMkLst>
            <pc:docMk/>
            <pc:sldMk cId="375538855" sldId="267"/>
            <ac:spMk id="280" creationId="{55B02D20-D258-AD6C-91F9-1054A65A060C}"/>
          </ac:spMkLst>
        </pc:spChg>
        <pc:spChg chg="add mod">
          <ac:chgData name="Puthanmadhom-Narayanan, Susrutha" userId="cb553c6e-cb4a-41b6-8eae-bfe7d75cfb22" providerId="ADAL" clId="{FD3D0BC2-8051-9A45-BEE9-151C9116DD78}" dt="2023-05-20T17:35:43.061" v="17112" actId="1076"/>
          <ac:spMkLst>
            <pc:docMk/>
            <pc:sldMk cId="375538855" sldId="267"/>
            <ac:spMk id="281" creationId="{A3CEC5CE-8960-59B3-F8EA-2791DFB88BE0}"/>
          </ac:spMkLst>
        </pc:spChg>
        <pc:spChg chg="mod">
          <ac:chgData name="Puthanmadhom-Narayanan, Susrutha" userId="cb553c6e-cb4a-41b6-8eae-bfe7d75cfb22" providerId="ADAL" clId="{FD3D0BC2-8051-9A45-BEE9-151C9116DD78}" dt="2023-05-20T17:30:45.360" v="17072" actId="20577"/>
          <ac:spMkLst>
            <pc:docMk/>
            <pc:sldMk cId="375538855" sldId="267"/>
            <ac:spMk id="285" creationId="{92A1A110-963A-680C-6718-8E05E0B02127}"/>
          </ac:spMkLst>
        </pc:spChg>
        <pc:spChg chg="mod">
          <ac:chgData name="Puthanmadhom-Narayanan, Susrutha" userId="cb553c6e-cb4a-41b6-8eae-bfe7d75cfb22" providerId="ADAL" clId="{FD3D0BC2-8051-9A45-BEE9-151C9116DD78}" dt="2023-05-20T17:30:23.475" v="17052"/>
          <ac:spMkLst>
            <pc:docMk/>
            <pc:sldMk cId="375538855" sldId="267"/>
            <ac:spMk id="288" creationId="{5387FE33-2F9B-615B-21FE-92074B8FD025}"/>
          </ac:spMkLst>
        </pc:spChg>
        <pc:spChg chg="mod">
          <ac:chgData name="Puthanmadhom-Narayanan, Susrutha" userId="cb553c6e-cb4a-41b6-8eae-bfe7d75cfb22" providerId="ADAL" clId="{FD3D0BC2-8051-9A45-BEE9-151C9116DD78}" dt="2023-05-20T17:30:23.475" v="17052"/>
          <ac:spMkLst>
            <pc:docMk/>
            <pc:sldMk cId="375538855" sldId="267"/>
            <ac:spMk id="289" creationId="{3F017072-5D64-8D4A-8731-EC0565259D15}"/>
          </ac:spMkLst>
        </pc:spChg>
        <pc:spChg chg="mod">
          <ac:chgData name="Puthanmadhom-Narayanan, Susrutha" userId="cb553c6e-cb4a-41b6-8eae-bfe7d75cfb22" providerId="ADAL" clId="{FD3D0BC2-8051-9A45-BEE9-151C9116DD78}" dt="2023-05-20T17:30:23.475" v="17052"/>
          <ac:spMkLst>
            <pc:docMk/>
            <pc:sldMk cId="375538855" sldId="267"/>
            <ac:spMk id="290" creationId="{97820001-44CB-62B0-0EFA-59964D8BB456}"/>
          </ac:spMkLst>
        </pc:spChg>
        <pc:spChg chg="mod">
          <ac:chgData name="Puthanmadhom-Narayanan, Susrutha" userId="cb553c6e-cb4a-41b6-8eae-bfe7d75cfb22" providerId="ADAL" clId="{FD3D0BC2-8051-9A45-BEE9-151C9116DD78}" dt="2023-05-20T17:30:23.475" v="17052"/>
          <ac:spMkLst>
            <pc:docMk/>
            <pc:sldMk cId="375538855" sldId="267"/>
            <ac:spMk id="291" creationId="{BD6CE658-A8D2-49F7-6887-26979C9DED35}"/>
          </ac:spMkLst>
        </pc:spChg>
        <pc:spChg chg="mod">
          <ac:chgData name="Puthanmadhom-Narayanan, Susrutha" userId="cb553c6e-cb4a-41b6-8eae-bfe7d75cfb22" providerId="ADAL" clId="{FD3D0BC2-8051-9A45-BEE9-151C9116DD78}" dt="2023-05-20T17:30:23.475" v="17052"/>
          <ac:spMkLst>
            <pc:docMk/>
            <pc:sldMk cId="375538855" sldId="267"/>
            <ac:spMk id="292" creationId="{B6703031-7B37-3CD4-AA72-AB6F26E6890F}"/>
          </ac:spMkLst>
        </pc:spChg>
        <pc:spChg chg="mod">
          <ac:chgData name="Puthanmadhom-Narayanan, Susrutha" userId="cb553c6e-cb4a-41b6-8eae-bfe7d75cfb22" providerId="ADAL" clId="{FD3D0BC2-8051-9A45-BEE9-151C9116DD78}" dt="2023-05-20T17:30:23.475" v="17052"/>
          <ac:spMkLst>
            <pc:docMk/>
            <pc:sldMk cId="375538855" sldId="267"/>
            <ac:spMk id="293" creationId="{3C41EEB8-2BE6-068B-4664-FC83B14B3D14}"/>
          </ac:spMkLst>
        </pc:spChg>
        <pc:spChg chg="mod">
          <ac:chgData name="Puthanmadhom-Narayanan, Susrutha" userId="cb553c6e-cb4a-41b6-8eae-bfe7d75cfb22" providerId="ADAL" clId="{FD3D0BC2-8051-9A45-BEE9-151C9116DD78}" dt="2023-05-20T17:30:23.475" v="17052"/>
          <ac:spMkLst>
            <pc:docMk/>
            <pc:sldMk cId="375538855" sldId="267"/>
            <ac:spMk id="294" creationId="{CA74A0B6-E8D9-ED78-9E4B-306A53F1A61C}"/>
          </ac:spMkLst>
        </pc:spChg>
        <pc:spChg chg="mod">
          <ac:chgData name="Puthanmadhom-Narayanan, Susrutha" userId="cb553c6e-cb4a-41b6-8eae-bfe7d75cfb22" providerId="ADAL" clId="{FD3D0BC2-8051-9A45-BEE9-151C9116DD78}" dt="2023-05-20T17:44:16.875" v="17148" actId="1076"/>
          <ac:spMkLst>
            <pc:docMk/>
            <pc:sldMk cId="375538855" sldId="267"/>
            <ac:spMk id="296" creationId="{342FB491-E74B-F1ED-600E-0AA7021AFCAD}"/>
          </ac:spMkLst>
        </pc:spChg>
        <pc:spChg chg="mod">
          <ac:chgData name="Puthanmadhom-Narayanan, Susrutha" userId="cb553c6e-cb4a-41b6-8eae-bfe7d75cfb22" providerId="ADAL" clId="{FD3D0BC2-8051-9A45-BEE9-151C9116DD78}" dt="2023-05-20T17:35:38.667" v="17111" actId="1076"/>
          <ac:spMkLst>
            <pc:docMk/>
            <pc:sldMk cId="375538855" sldId="267"/>
            <ac:spMk id="299" creationId="{10ABB59C-84C5-8A29-0808-42D5D373BD6C}"/>
          </ac:spMkLst>
        </pc:spChg>
        <pc:spChg chg="mod">
          <ac:chgData name="Puthanmadhom-Narayanan, Susrutha" userId="cb553c6e-cb4a-41b6-8eae-bfe7d75cfb22" providerId="ADAL" clId="{FD3D0BC2-8051-9A45-BEE9-151C9116DD78}" dt="2023-05-20T17:34:54.917" v="17110" actId="1076"/>
          <ac:spMkLst>
            <pc:docMk/>
            <pc:sldMk cId="375538855" sldId="267"/>
            <ac:spMk id="300" creationId="{19337E16-93E3-9382-BF92-B4156213F397}"/>
          </ac:spMkLst>
        </pc:spChg>
        <pc:spChg chg="mod">
          <ac:chgData name="Puthanmadhom-Narayanan, Susrutha" userId="cb553c6e-cb4a-41b6-8eae-bfe7d75cfb22" providerId="ADAL" clId="{FD3D0BC2-8051-9A45-BEE9-151C9116DD78}" dt="2023-05-20T17:34:54.917" v="17110" actId="1076"/>
          <ac:spMkLst>
            <pc:docMk/>
            <pc:sldMk cId="375538855" sldId="267"/>
            <ac:spMk id="301" creationId="{0BDE51F7-48C0-2074-237C-B7E9D6CEB60E}"/>
          </ac:spMkLst>
        </pc:spChg>
        <pc:spChg chg="mod">
          <ac:chgData name="Puthanmadhom-Narayanan, Susrutha" userId="cb553c6e-cb4a-41b6-8eae-bfe7d75cfb22" providerId="ADAL" clId="{FD3D0BC2-8051-9A45-BEE9-151C9116DD78}" dt="2023-05-20T17:34:54.917" v="17110" actId="1076"/>
          <ac:spMkLst>
            <pc:docMk/>
            <pc:sldMk cId="375538855" sldId="267"/>
            <ac:spMk id="302" creationId="{78EEA0AA-B681-A5CF-6D80-F458199DE973}"/>
          </ac:spMkLst>
        </pc:spChg>
        <pc:spChg chg="mod">
          <ac:chgData name="Puthanmadhom-Narayanan, Susrutha" userId="cb553c6e-cb4a-41b6-8eae-bfe7d75cfb22" providerId="ADAL" clId="{FD3D0BC2-8051-9A45-BEE9-151C9116DD78}" dt="2023-05-20T17:34:54.917" v="17110" actId="1076"/>
          <ac:spMkLst>
            <pc:docMk/>
            <pc:sldMk cId="375538855" sldId="267"/>
            <ac:spMk id="303" creationId="{6A63A78C-6B7D-63CD-72EF-58A59DC37194}"/>
          </ac:spMkLst>
        </pc:spChg>
        <pc:spChg chg="mod">
          <ac:chgData name="Puthanmadhom-Narayanan, Susrutha" userId="cb553c6e-cb4a-41b6-8eae-bfe7d75cfb22" providerId="ADAL" clId="{FD3D0BC2-8051-9A45-BEE9-151C9116DD78}" dt="2023-05-20T17:30:58.231" v="17074"/>
          <ac:spMkLst>
            <pc:docMk/>
            <pc:sldMk cId="375538855" sldId="267"/>
            <ac:spMk id="304" creationId="{B1C0602C-7131-58F0-C971-F823C926A085}"/>
          </ac:spMkLst>
        </pc:spChg>
        <pc:spChg chg="mod">
          <ac:chgData name="Puthanmadhom-Narayanan, Susrutha" userId="cb553c6e-cb4a-41b6-8eae-bfe7d75cfb22" providerId="ADAL" clId="{FD3D0BC2-8051-9A45-BEE9-151C9116DD78}" dt="2023-05-20T17:30:58.231" v="17074"/>
          <ac:spMkLst>
            <pc:docMk/>
            <pc:sldMk cId="375538855" sldId="267"/>
            <ac:spMk id="305" creationId="{75EE055C-FC19-974F-9297-D2CF17E1504D}"/>
          </ac:spMkLst>
        </pc:spChg>
        <pc:spChg chg="add mod">
          <ac:chgData name="Puthanmadhom-Narayanan, Susrutha" userId="cb553c6e-cb4a-41b6-8eae-bfe7d75cfb22" providerId="ADAL" clId="{FD3D0BC2-8051-9A45-BEE9-151C9116DD78}" dt="2023-05-20T17:42:39.275" v="17139" actId="20577"/>
          <ac:spMkLst>
            <pc:docMk/>
            <pc:sldMk cId="375538855" sldId="267"/>
            <ac:spMk id="306" creationId="{AD32D4D8-031A-59B5-DCE6-0F36D2112041}"/>
          </ac:spMkLst>
        </pc:spChg>
        <pc:spChg chg="add mod">
          <ac:chgData name="Puthanmadhom-Narayanan, Susrutha" userId="cb553c6e-cb4a-41b6-8eae-bfe7d75cfb22" providerId="ADAL" clId="{FD3D0BC2-8051-9A45-BEE9-151C9116DD78}" dt="2023-05-20T17:43:21.560" v="17144" actId="20577"/>
          <ac:spMkLst>
            <pc:docMk/>
            <pc:sldMk cId="375538855" sldId="267"/>
            <ac:spMk id="307" creationId="{0E7CAFE2-56E3-2AED-560C-995DD3CB36A2}"/>
          </ac:spMkLst>
        </pc:spChg>
        <pc:grpChg chg="add del mod">
          <ac:chgData name="Puthanmadhom-Narayanan, Susrutha" userId="cb553c6e-cb4a-41b6-8eae-bfe7d75cfb22" providerId="ADAL" clId="{FD3D0BC2-8051-9A45-BEE9-151C9116DD78}" dt="2023-05-20T12:15:09.036" v="16525" actId="21"/>
          <ac:grpSpMkLst>
            <pc:docMk/>
            <pc:sldMk cId="375538855" sldId="267"/>
            <ac:grpSpMk id="2" creationId="{FD59E2BB-6366-30A9-6A17-F87AB252F4A0}"/>
          </ac:grpSpMkLst>
        </pc:grpChg>
        <pc:grpChg chg="add del mod">
          <ac:chgData name="Puthanmadhom-Narayanan, Susrutha" userId="cb553c6e-cb4a-41b6-8eae-bfe7d75cfb22" providerId="ADAL" clId="{FD3D0BC2-8051-9A45-BEE9-151C9116DD78}" dt="2023-05-20T12:22:19.487" v="16584" actId="21"/>
          <ac:grpSpMkLst>
            <pc:docMk/>
            <pc:sldMk cId="375538855" sldId="267"/>
            <ac:grpSpMk id="46" creationId="{67F27C1A-A523-6A99-36EA-D26FD18E8C78}"/>
          </ac:grpSpMkLst>
        </pc:grpChg>
        <pc:grpChg chg="mod">
          <ac:chgData name="Puthanmadhom-Narayanan, Susrutha" userId="cb553c6e-cb4a-41b6-8eae-bfe7d75cfb22" providerId="ADAL" clId="{FD3D0BC2-8051-9A45-BEE9-151C9116DD78}" dt="2023-05-08T20:25:48.045" v="9766" actId="465"/>
          <ac:grpSpMkLst>
            <pc:docMk/>
            <pc:sldMk cId="375538855" sldId="267"/>
            <ac:grpSpMk id="48" creationId="{99077411-9DA7-1DAB-5078-964ECDF730C9}"/>
          </ac:grpSpMkLst>
        </pc:grpChg>
        <pc:grpChg chg="add del mod">
          <ac:chgData name="Puthanmadhom-Narayanan, Susrutha" userId="cb553c6e-cb4a-41b6-8eae-bfe7d75cfb22" providerId="ADAL" clId="{FD3D0BC2-8051-9A45-BEE9-151C9116DD78}" dt="2023-05-20T12:38:14.408" v="16680" actId="21"/>
          <ac:grpSpMkLst>
            <pc:docMk/>
            <pc:sldMk cId="375538855" sldId="267"/>
            <ac:grpSpMk id="59" creationId="{E206718D-4D26-70AF-90F9-8311E689AB1A}"/>
          </ac:grpSpMkLst>
        </pc:grpChg>
        <pc:grpChg chg="mod">
          <ac:chgData name="Puthanmadhom-Narayanan, Susrutha" userId="cb553c6e-cb4a-41b6-8eae-bfe7d75cfb22" providerId="ADAL" clId="{FD3D0BC2-8051-9A45-BEE9-151C9116DD78}" dt="2023-05-08T20:30:37.183" v="9810"/>
          <ac:grpSpMkLst>
            <pc:docMk/>
            <pc:sldMk cId="375538855" sldId="267"/>
            <ac:grpSpMk id="60" creationId="{5A37598E-6736-0D29-B01B-9DF6682FC2E3}"/>
          </ac:grpSpMkLst>
        </pc:grpChg>
        <pc:grpChg chg="add mod">
          <ac:chgData name="Puthanmadhom-Narayanan, Susrutha" userId="cb553c6e-cb4a-41b6-8eae-bfe7d75cfb22" providerId="ADAL" clId="{FD3D0BC2-8051-9A45-BEE9-151C9116DD78}" dt="2023-05-20T13:00:47.561" v="16876" actId="1076"/>
          <ac:grpSpMkLst>
            <pc:docMk/>
            <pc:sldMk cId="375538855" sldId="267"/>
            <ac:grpSpMk id="83" creationId="{B8A9F44C-AE57-53F9-F15C-413124F5CF00}"/>
          </ac:grpSpMkLst>
        </pc:grpChg>
        <pc:grpChg chg="add mod">
          <ac:chgData name="Puthanmadhom-Narayanan, Susrutha" userId="cb553c6e-cb4a-41b6-8eae-bfe7d75cfb22" providerId="ADAL" clId="{FD3D0BC2-8051-9A45-BEE9-151C9116DD78}" dt="2023-05-20T11:22:17.271" v="16436" actId="1076"/>
          <ac:grpSpMkLst>
            <pc:docMk/>
            <pc:sldMk cId="375538855" sldId="267"/>
            <ac:grpSpMk id="93" creationId="{3A39FA4C-19C5-CFAF-E911-9476C4C92E16}"/>
          </ac:grpSpMkLst>
        </pc:grpChg>
        <pc:grpChg chg="del mod">
          <ac:chgData name="Puthanmadhom-Narayanan, Susrutha" userId="cb553c6e-cb4a-41b6-8eae-bfe7d75cfb22" providerId="ADAL" clId="{FD3D0BC2-8051-9A45-BEE9-151C9116DD78}" dt="2023-03-26T02:38:11.262" v="1375"/>
          <ac:grpSpMkLst>
            <pc:docMk/>
            <pc:sldMk cId="375538855" sldId="267"/>
            <ac:grpSpMk id="94" creationId="{B6C86C37-1F13-978C-1961-48DB726D4684}"/>
          </ac:grpSpMkLst>
        </pc:grpChg>
        <pc:grpChg chg="add del mod">
          <ac:chgData name="Puthanmadhom-Narayanan, Susrutha" userId="cb553c6e-cb4a-41b6-8eae-bfe7d75cfb22" providerId="ADAL" clId="{FD3D0BC2-8051-9A45-BEE9-151C9116DD78}" dt="2023-05-20T11:21:53.810" v="16431"/>
          <ac:grpSpMkLst>
            <pc:docMk/>
            <pc:sldMk cId="375538855" sldId="267"/>
            <ac:grpSpMk id="95" creationId="{E72C3BE0-4B92-69F7-0CE7-49B70586F956}"/>
          </ac:grpSpMkLst>
        </pc:grpChg>
        <pc:grpChg chg="del mod">
          <ac:chgData name="Puthanmadhom-Narayanan, Susrutha" userId="cb553c6e-cb4a-41b6-8eae-bfe7d75cfb22" providerId="ADAL" clId="{FD3D0BC2-8051-9A45-BEE9-151C9116DD78}" dt="2023-05-08T01:59:13.299" v="8443" actId="21"/>
          <ac:grpSpMkLst>
            <pc:docMk/>
            <pc:sldMk cId="375538855" sldId="267"/>
            <ac:grpSpMk id="96" creationId="{A0C13B39-9C82-E4C5-EDD9-0A2C46CEAF67}"/>
          </ac:grpSpMkLst>
        </pc:grpChg>
        <pc:grpChg chg="del mod">
          <ac:chgData name="Puthanmadhom-Narayanan, Susrutha" userId="cb553c6e-cb4a-41b6-8eae-bfe7d75cfb22" providerId="ADAL" clId="{FD3D0BC2-8051-9A45-BEE9-151C9116DD78}" dt="2023-05-08T01:59:13.299" v="8443" actId="21"/>
          <ac:grpSpMkLst>
            <pc:docMk/>
            <pc:sldMk cId="375538855" sldId="267"/>
            <ac:grpSpMk id="99" creationId="{4ADD7A6F-34B1-F1BD-D960-AB6CBBD826CE}"/>
          </ac:grpSpMkLst>
        </pc:grpChg>
        <pc:grpChg chg="del mod">
          <ac:chgData name="Puthanmadhom-Narayanan, Susrutha" userId="cb553c6e-cb4a-41b6-8eae-bfe7d75cfb22" providerId="ADAL" clId="{FD3D0BC2-8051-9A45-BEE9-151C9116DD78}" dt="2023-03-26T02:38:33.739" v="1383"/>
          <ac:grpSpMkLst>
            <pc:docMk/>
            <pc:sldMk cId="375538855" sldId="267"/>
            <ac:grpSpMk id="102" creationId="{B40CCB67-55EB-2A3A-A050-CE388A2AA9E4}"/>
          </ac:grpSpMkLst>
        </pc:grpChg>
        <pc:grpChg chg="del mod">
          <ac:chgData name="Puthanmadhom-Narayanan, Susrutha" userId="cb553c6e-cb4a-41b6-8eae-bfe7d75cfb22" providerId="ADAL" clId="{FD3D0BC2-8051-9A45-BEE9-151C9116DD78}" dt="2023-03-26T02:38:36.989" v="1385"/>
          <ac:grpSpMkLst>
            <pc:docMk/>
            <pc:sldMk cId="375538855" sldId="267"/>
            <ac:grpSpMk id="104" creationId="{04CCD49C-118A-878F-675C-10646D430222}"/>
          </ac:grpSpMkLst>
        </pc:grpChg>
        <pc:grpChg chg="del mod">
          <ac:chgData name="Puthanmadhom-Narayanan, Susrutha" userId="cb553c6e-cb4a-41b6-8eae-bfe7d75cfb22" providerId="ADAL" clId="{FD3D0BC2-8051-9A45-BEE9-151C9116DD78}" dt="2023-05-08T01:59:13.299" v="8443" actId="21"/>
          <ac:grpSpMkLst>
            <pc:docMk/>
            <pc:sldMk cId="375538855" sldId="267"/>
            <ac:grpSpMk id="106" creationId="{D4885FAD-1E6A-1FA8-1C0D-0B310B9C815F}"/>
          </ac:grpSpMkLst>
        </pc:grpChg>
        <pc:grpChg chg="add mod">
          <ac:chgData name="Puthanmadhom-Narayanan, Susrutha" userId="cb553c6e-cb4a-41b6-8eae-bfe7d75cfb22" providerId="ADAL" clId="{FD3D0BC2-8051-9A45-BEE9-151C9116DD78}" dt="2023-05-20T13:00:16.963" v="16872" actId="1076"/>
          <ac:grpSpMkLst>
            <pc:docMk/>
            <pc:sldMk cId="375538855" sldId="267"/>
            <ac:grpSpMk id="107" creationId="{DDEFDB5C-3B51-A13B-62D8-416CAA9C261F}"/>
          </ac:grpSpMkLst>
        </pc:grpChg>
        <pc:grpChg chg="add mod">
          <ac:chgData name="Puthanmadhom-Narayanan, Susrutha" userId="cb553c6e-cb4a-41b6-8eae-bfe7d75cfb22" providerId="ADAL" clId="{FD3D0BC2-8051-9A45-BEE9-151C9116DD78}" dt="2023-05-20T13:00:16.963" v="16872" actId="1076"/>
          <ac:grpSpMkLst>
            <pc:docMk/>
            <pc:sldMk cId="375538855" sldId="267"/>
            <ac:grpSpMk id="116" creationId="{7BA032B5-C2E0-104A-14D7-571779C234F5}"/>
          </ac:grpSpMkLst>
        </pc:grpChg>
        <pc:grpChg chg="add del mod">
          <ac:chgData name="Puthanmadhom-Narayanan, Susrutha" userId="cb553c6e-cb4a-41b6-8eae-bfe7d75cfb22" providerId="ADAL" clId="{FD3D0BC2-8051-9A45-BEE9-151C9116DD78}" dt="2023-05-08T01:59:13.299" v="8443" actId="21"/>
          <ac:grpSpMkLst>
            <pc:docMk/>
            <pc:sldMk cId="375538855" sldId="267"/>
            <ac:grpSpMk id="117" creationId="{0866A49D-1EDB-F141-C7CB-587860AB513B}"/>
          </ac:grpSpMkLst>
        </pc:grpChg>
        <pc:grpChg chg="add mod">
          <ac:chgData name="Puthanmadhom-Narayanan, Susrutha" userId="cb553c6e-cb4a-41b6-8eae-bfe7d75cfb22" providerId="ADAL" clId="{FD3D0BC2-8051-9A45-BEE9-151C9116DD78}" dt="2023-05-20T12:15:09.640" v="16526"/>
          <ac:grpSpMkLst>
            <pc:docMk/>
            <pc:sldMk cId="375538855" sldId="267"/>
            <ac:grpSpMk id="118" creationId="{63C4B052-463A-D0C2-6484-A1818479BE91}"/>
          </ac:grpSpMkLst>
        </pc:grpChg>
        <pc:grpChg chg="add del mod">
          <ac:chgData name="Puthanmadhom-Narayanan, Susrutha" userId="cb553c6e-cb4a-41b6-8eae-bfe7d75cfb22" providerId="ADAL" clId="{FD3D0BC2-8051-9A45-BEE9-151C9116DD78}" dt="2023-05-08T01:59:13.299" v="8443" actId="21"/>
          <ac:grpSpMkLst>
            <pc:docMk/>
            <pc:sldMk cId="375538855" sldId="267"/>
            <ac:grpSpMk id="121" creationId="{39FF712A-9EC7-E5B8-7655-0E18FBD35D66}"/>
          </ac:grpSpMkLst>
        </pc:grpChg>
        <pc:grpChg chg="add del mod">
          <ac:chgData name="Puthanmadhom-Narayanan, Susrutha" userId="cb553c6e-cb4a-41b6-8eae-bfe7d75cfb22" providerId="ADAL" clId="{FD3D0BC2-8051-9A45-BEE9-151C9116DD78}" dt="2023-05-08T01:59:13.299" v="8443" actId="21"/>
          <ac:grpSpMkLst>
            <pc:docMk/>
            <pc:sldMk cId="375538855" sldId="267"/>
            <ac:grpSpMk id="124" creationId="{DA5149F1-A2D6-174F-99EF-0D100528751A}"/>
          </ac:grpSpMkLst>
        </pc:grpChg>
        <pc:grpChg chg="add mod">
          <ac:chgData name="Puthanmadhom-Narayanan, Susrutha" userId="cb553c6e-cb4a-41b6-8eae-bfe7d75cfb22" providerId="ADAL" clId="{FD3D0BC2-8051-9A45-BEE9-151C9116DD78}" dt="2023-05-20T13:00:16.963" v="16872" actId="1076"/>
          <ac:grpSpMkLst>
            <pc:docMk/>
            <pc:sldMk cId="375538855" sldId="267"/>
            <ac:grpSpMk id="127" creationId="{F8443A62-D50F-76D4-A95A-F9C5639EF468}"/>
          </ac:grpSpMkLst>
        </pc:grpChg>
        <pc:grpChg chg="add del mod">
          <ac:chgData name="Puthanmadhom-Narayanan, Susrutha" userId="cb553c6e-cb4a-41b6-8eae-bfe7d75cfb22" providerId="ADAL" clId="{FD3D0BC2-8051-9A45-BEE9-151C9116DD78}" dt="2023-05-08T01:59:13.299" v="8443" actId="21"/>
          <ac:grpSpMkLst>
            <pc:docMk/>
            <pc:sldMk cId="375538855" sldId="267"/>
            <ac:grpSpMk id="138" creationId="{464E2D96-A178-2A34-B423-FE220ED61226}"/>
          </ac:grpSpMkLst>
        </pc:grpChg>
        <pc:grpChg chg="add del mod">
          <ac:chgData name="Puthanmadhom-Narayanan, Susrutha" userId="cb553c6e-cb4a-41b6-8eae-bfe7d75cfb22" providerId="ADAL" clId="{FD3D0BC2-8051-9A45-BEE9-151C9116DD78}" dt="2023-05-08T01:59:13.299" v="8443" actId="21"/>
          <ac:grpSpMkLst>
            <pc:docMk/>
            <pc:sldMk cId="375538855" sldId="267"/>
            <ac:grpSpMk id="142" creationId="{26A5E97E-7F14-C74B-E855-470E6244CCA9}"/>
          </ac:grpSpMkLst>
        </pc:grpChg>
        <pc:grpChg chg="add del mod">
          <ac:chgData name="Puthanmadhom-Narayanan, Susrutha" userId="cb553c6e-cb4a-41b6-8eae-bfe7d75cfb22" providerId="ADAL" clId="{FD3D0BC2-8051-9A45-BEE9-151C9116DD78}" dt="2023-05-08T01:59:13.299" v="8443" actId="21"/>
          <ac:grpSpMkLst>
            <pc:docMk/>
            <pc:sldMk cId="375538855" sldId="267"/>
            <ac:grpSpMk id="145" creationId="{DAFD9020-94AA-1DD5-97DC-6B9380FD8D53}"/>
          </ac:grpSpMkLst>
        </pc:grpChg>
        <pc:grpChg chg="add del mod">
          <ac:chgData name="Puthanmadhom-Narayanan, Susrutha" userId="cb553c6e-cb4a-41b6-8eae-bfe7d75cfb22" providerId="ADAL" clId="{FD3D0BC2-8051-9A45-BEE9-151C9116DD78}" dt="2023-05-08T19:39:13.588" v="9596" actId="21"/>
          <ac:grpSpMkLst>
            <pc:docMk/>
            <pc:sldMk cId="375538855" sldId="267"/>
            <ac:grpSpMk id="192" creationId="{193A36A6-B60A-8F63-195D-4B05D01232BD}"/>
          </ac:grpSpMkLst>
        </pc:grpChg>
        <pc:grpChg chg="add mod">
          <ac:chgData name="Puthanmadhom-Narayanan, Susrutha" userId="cb553c6e-cb4a-41b6-8eae-bfe7d75cfb22" providerId="ADAL" clId="{FD3D0BC2-8051-9A45-BEE9-151C9116DD78}" dt="2023-05-20T17:41:32.726" v="17133" actId="1076"/>
          <ac:grpSpMkLst>
            <pc:docMk/>
            <pc:sldMk cId="375538855" sldId="267"/>
            <ac:grpSpMk id="194" creationId="{F6BE72D6-1DB3-4910-0026-93515F9C84F7}"/>
          </ac:grpSpMkLst>
        </pc:grpChg>
        <pc:grpChg chg="add mod">
          <ac:chgData name="Puthanmadhom-Narayanan, Susrutha" userId="cb553c6e-cb4a-41b6-8eae-bfe7d75cfb22" providerId="ADAL" clId="{FD3D0BC2-8051-9A45-BEE9-151C9116DD78}" dt="2023-05-20T17:41:32.726" v="17133" actId="1076"/>
          <ac:grpSpMkLst>
            <pc:docMk/>
            <pc:sldMk cId="375538855" sldId="267"/>
            <ac:grpSpMk id="202" creationId="{45EC4DB3-DD2D-4260-066B-15F045ACDBE0}"/>
          </ac:grpSpMkLst>
        </pc:grpChg>
        <pc:grpChg chg="add mod">
          <ac:chgData name="Puthanmadhom-Narayanan, Susrutha" userId="cb553c6e-cb4a-41b6-8eae-bfe7d75cfb22" providerId="ADAL" clId="{FD3D0BC2-8051-9A45-BEE9-151C9116DD78}" dt="2023-05-20T17:41:32.726" v="17133" actId="1076"/>
          <ac:grpSpMkLst>
            <pc:docMk/>
            <pc:sldMk cId="375538855" sldId="267"/>
            <ac:grpSpMk id="207" creationId="{71D66969-F019-7836-D6E1-33AF42584FED}"/>
          </ac:grpSpMkLst>
        </pc:grpChg>
        <pc:grpChg chg="add del mod topLvl">
          <ac:chgData name="Puthanmadhom-Narayanan, Susrutha" userId="cb553c6e-cb4a-41b6-8eae-bfe7d75cfb22" providerId="ADAL" clId="{FD3D0BC2-8051-9A45-BEE9-151C9116DD78}" dt="2023-05-20T12:28:09.969" v="16640" actId="165"/>
          <ac:grpSpMkLst>
            <pc:docMk/>
            <pc:sldMk cId="375538855" sldId="267"/>
            <ac:grpSpMk id="214" creationId="{C29DDC14-08D5-58A7-6072-41A1CFFC47A8}"/>
          </ac:grpSpMkLst>
        </pc:grpChg>
        <pc:grpChg chg="del mod topLvl">
          <ac:chgData name="Puthanmadhom-Narayanan, Susrutha" userId="cb553c6e-cb4a-41b6-8eae-bfe7d75cfb22" providerId="ADAL" clId="{FD3D0BC2-8051-9A45-BEE9-151C9116DD78}" dt="2023-05-20T12:28:21.874" v="16641" actId="165"/>
          <ac:grpSpMkLst>
            <pc:docMk/>
            <pc:sldMk cId="375538855" sldId="267"/>
            <ac:grpSpMk id="216" creationId="{CAA95274-A0FB-AE6D-6A50-93438E6EA279}"/>
          </ac:grpSpMkLst>
        </pc:grpChg>
        <pc:grpChg chg="add del mod">
          <ac:chgData name="Puthanmadhom-Narayanan, Susrutha" userId="cb553c6e-cb4a-41b6-8eae-bfe7d75cfb22" providerId="ADAL" clId="{FD3D0BC2-8051-9A45-BEE9-151C9116DD78}" dt="2023-05-20T12:28:03.744" v="16639" actId="165"/>
          <ac:grpSpMkLst>
            <pc:docMk/>
            <pc:sldMk cId="375538855" sldId="267"/>
            <ac:grpSpMk id="225" creationId="{91A80744-7A99-6A7F-38F8-AAF2638FAF9F}"/>
          </ac:grpSpMkLst>
        </pc:grpChg>
        <pc:grpChg chg="add mod">
          <ac:chgData name="Puthanmadhom-Narayanan, Susrutha" userId="cb553c6e-cb4a-41b6-8eae-bfe7d75cfb22" providerId="ADAL" clId="{FD3D0BC2-8051-9A45-BEE9-151C9116DD78}" dt="2023-05-20T12:28:47.015" v="16644" actId="1076"/>
          <ac:grpSpMkLst>
            <pc:docMk/>
            <pc:sldMk cId="375538855" sldId="267"/>
            <ac:grpSpMk id="226" creationId="{845C958E-195A-2064-C4CD-FE7DA985D888}"/>
          </ac:grpSpMkLst>
        </pc:grpChg>
        <pc:grpChg chg="add del mod">
          <ac:chgData name="Puthanmadhom-Narayanan, Susrutha" userId="cb553c6e-cb4a-41b6-8eae-bfe7d75cfb22" providerId="ADAL" clId="{FD3D0BC2-8051-9A45-BEE9-151C9116DD78}" dt="2023-05-20T12:28:52.786" v="16646"/>
          <ac:grpSpMkLst>
            <pc:docMk/>
            <pc:sldMk cId="375538855" sldId="267"/>
            <ac:grpSpMk id="227" creationId="{ECE1FF56-A625-0CEE-CE2D-510821375703}"/>
          </ac:grpSpMkLst>
        </pc:grpChg>
        <pc:grpChg chg="mod">
          <ac:chgData name="Puthanmadhom-Narayanan, Susrutha" userId="cb553c6e-cb4a-41b6-8eae-bfe7d75cfb22" providerId="ADAL" clId="{FD3D0BC2-8051-9A45-BEE9-151C9116DD78}" dt="2023-05-20T12:28:50.782" v="16645"/>
          <ac:grpSpMkLst>
            <pc:docMk/>
            <pc:sldMk cId="375538855" sldId="267"/>
            <ac:grpSpMk id="229" creationId="{09F47F97-0F92-353D-D648-17C5DB160881}"/>
          </ac:grpSpMkLst>
        </pc:grpChg>
        <pc:grpChg chg="add mod">
          <ac:chgData name="Puthanmadhom-Narayanan, Susrutha" userId="cb553c6e-cb4a-41b6-8eae-bfe7d75cfb22" providerId="ADAL" clId="{FD3D0BC2-8051-9A45-BEE9-151C9116DD78}" dt="2023-05-20T13:00:43.877" v="16875" actId="1076"/>
          <ac:grpSpMkLst>
            <pc:docMk/>
            <pc:sldMk cId="375538855" sldId="267"/>
            <ac:grpSpMk id="238" creationId="{2E4BA65F-F8A5-88BB-E4D2-3AA1BCE13FC9}"/>
          </ac:grpSpMkLst>
        </pc:grpChg>
        <pc:grpChg chg="add mod">
          <ac:chgData name="Puthanmadhom-Narayanan, Susrutha" userId="cb553c6e-cb4a-41b6-8eae-bfe7d75cfb22" providerId="ADAL" clId="{FD3D0BC2-8051-9A45-BEE9-151C9116DD78}" dt="2023-05-20T12:43:32.138" v="16717" actId="1076"/>
          <ac:grpSpMkLst>
            <pc:docMk/>
            <pc:sldMk cId="375538855" sldId="267"/>
            <ac:grpSpMk id="240" creationId="{8DE8016E-A7F3-8DC3-4AA0-54670118CF71}"/>
          </ac:grpSpMkLst>
        </pc:grpChg>
        <pc:grpChg chg="mod">
          <ac:chgData name="Puthanmadhom-Narayanan, Susrutha" userId="cb553c6e-cb4a-41b6-8eae-bfe7d75cfb22" providerId="ADAL" clId="{FD3D0BC2-8051-9A45-BEE9-151C9116DD78}" dt="2023-05-20T12:38:15.817" v="16681"/>
          <ac:grpSpMkLst>
            <pc:docMk/>
            <pc:sldMk cId="375538855" sldId="267"/>
            <ac:grpSpMk id="241" creationId="{379C0F08-8F94-AB64-F5E9-0DAEC9B323C3}"/>
          </ac:grpSpMkLst>
        </pc:grpChg>
        <pc:grpChg chg="add mod">
          <ac:chgData name="Puthanmadhom-Narayanan, Susrutha" userId="cb553c6e-cb4a-41b6-8eae-bfe7d75cfb22" providerId="ADAL" clId="{FD3D0BC2-8051-9A45-BEE9-151C9116DD78}" dt="2023-05-20T13:02:04.180" v="16885" actId="1076"/>
          <ac:grpSpMkLst>
            <pc:docMk/>
            <pc:sldMk cId="375538855" sldId="267"/>
            <ac:grpSpMk id="248" creationId="{8062CDA5-71D4-A1DE-35FC-6AA6E7E5AA22}"/>
          </ac:grpSpMkLst>
        </pc:grpChg>
        <pc:grpChg chg="add mod">
          <ac:chgData name="Puthanmadhom-Narayanan, Susrutha" userId="cb553c6e-cb4a-41b6-8eae-bfe7d75cfb22" providerId="ADAL" clId="{FD3D0BC2-8051-9A45-BEE9-151C9116DD78}" dt="2023-05-20T17:41:32.726" v="17133" actId="1076"/>
          <ac:grpSpMkLst>
            <pc:docMk/>
            <pc:sldMk cId="375538855" sldId="267"/>
            <ac:grpSpMk id="258" creationId="{4B2551CC-9216-50D6-2B97-82DAC06469D6}"/>
          </ac:grpSpMkLst>
        </pc:grpChg>
        <pc:grpChg chg="add del mod">
          <ac:chgData name="Puthanmadhom-Narayanan, Susrutha" userId="cb553c6e-cb4a-41b6-8eae-bfe7d75cfb22" providerId="ADAL" clId="{FD3D0BC2-8051-9A45-BEE9-151C9116DD78}" dt="2023-05-20T17:18:52.828" v="17005" actId="21"/>
          <ac:grpSpMkLst>
            <pc:docMk/>
            <pc:sldMk cId="375538855" sldId="267"/>
            <ac:grpSpMk id="261" creationId="{7A3F6015-3F40-AC1B-BD33-49A58604CB3A}"/>
          </ac:grpSpMkLst>
        </pc:grpChg>
        <pc:grpChg chg="add mod">
          <ac:chgData name="Puthanmadhom-Narayanan, Susrutha" userId="cb553c6e-cb4a-41b6-8eae-bfe7d75cfb22" providerId="ADAL" clId="{FD3D0BC2-8051-9A45-BEE9-151C9116DD78}" dt="2023-05-20T17:18:53.384" v="17006"/>
          <ac:grpSpMkLst>
            <pc:docMk/>
            <pc:sldMk cId="375538855" sldId="267"/>
            <ac:grpSpMk id="273" creationId="{19844A61-6AFB-D3A5-A5A0-DD1B8EE56795}"/>
          </ac:grpSpMkLst>
        </pc:grpChg>
        <pc:grpChg chg="add mod">
          <ac:chgData name="Puthanmadhom-Narayanan, Susrutha" userId="cb553c6e-cb4a-41b6-8eae-bfe7d75cfb22" providerId="ADAL" clId="{FD3D0BC2-8051-9A45-BEE9-151C9116DD78}" dt="2023-05-20T17:41:32.726" v="17133" actId="1076"/>
          <ac:grpSpMkLst>
            <pc:docMk/>
            <pc:sldMk cId="375538855" sldId="267"/>
            <ac:grpSpMk id="282" creationId="{F3BDF54F-D8C0-FE5B-A8BA-6248CFE3FCB1}"/>
          </ac:grpSpMkLst>
        </pc:grpChg>
        <pc:grpChg chg="add del mod">
          <ac:chgData name="Puthanmadhom-Narayanan, Susrutha" userId="cb553c6e-cb4a-41b6-8eae-bfe7d75cfb22" providerId="ADAL" clId="{FD3D0BC2-8051-9A45-BEE9-151C9116DD78}" dt="2023-05-20T17:30:57.664" v="17073" actId="21"/>
          <ac:grpSpMkLst>
            <pc:docMk/>
            <pc:sldMk cId="375538855" sldId="267"/>
            <ac:grpSpMk id="284" creationId="{9E0E29F1-07F6-23D6-789C-362A6EBADF7F}"/>
          </ac:grpSpMkLst>
        </pc:grpChg>
        <pc:grpChg chg="mod">
          <ac:chgData name="Puthanmadhom-Narayanan, Susrutha" userId="cb553c6e-cb4a-41b6-8eae-bfe7d75cfb22" providerId="ADAL" clId="{FD3D0BC2-8051-9A45-BEE9-151C9116DD78}" dt="2023-05-20T17:30:23.475" v="17052"/>
          <ac:grpSpMkLst>
            <pc:docMk/>
            <pc:sldMk cId="375538855" sldId="267"/>
            <ac:grpSpMk id="287" creationId="{7A9225D9-60ED-9AD2-ABAE-66AFD8B54B39}"/>
          </ac:grpSpMkLst>
        </pc:grpChg>
        <pc:grpChg chg="add mod">
          <ac:chgData name="Puthanmadhom-Narayanan, Susrutha" userId="cb553c6e-cb4a-41b6-8eae-bfe7d75cfb22" providerId="ADAL" clId="{FD3D0BC2-8051-9A45-BEE9-151C9116DD78}" dt="2023-05-20T17:44:24.426" v="17149" actId="1076"/>
          <ac:grpSpMkLst>
            <pc:docMk/>
            <pc:sldMk cId="375538855" sldId="267"/>
            <ac:grpSpMk id="295" creationId="{AE6F1C88-C8BC-91C8-4F8C-416C6938BB5B}"/>
          </ac:grpSpMkLst>
        </pc:grpChg>
        <pc:grpChg chg="mod">
          <ac:chgData name="Puthanmadhom-Narayanan, Susrutha" userId="cb553c6e-cb4a-41b6-8eae-bfe7d75cfb22" providerId="ADAL" clId="{FD3D0BC2-8051-9A45-BEE9-151C9116DD78}" dt="2023-05-20T17:30:58.231" v="17074"/>
          <ac:grpSpMkLst>
            <pc:docMk/>
            <pc:sldMk cId="375538855" sldId="267"/>
            <ac:grpSpMk id="298" creationId="{9EF8EF98-BFBB-B40D-D5A9-E78C1496AEA3}"/>
          </ac:grpSpMkLst>
        </pc:grpChg>
        <pc:graphicFrameChg chg="add del mod modGraphic">
          <ac:chgData name="Puthanmadhom-Narayanan, Susrutha" userId="cb553c6e-cb4a-41b6-8eae-bfe7d75cfb22" providerId="ADAL" clId="{FD3D0BC2-8051-9A45-BEE9-151C9116DD78}" dt="2023-03-21T03:48:38.182" v="102" actId="21"/>
          <ac:graphicFrameMkLst>
            <pc:docMk/>
            <pc:sldMk cId="375538855" sldId="267"/>
            <ac:graphicFrameMk id="8" creationId="{7EDFAB17-0F43-B015-9574-A27096D3C692}"/>
          </ac:graphicFrameMkLst>
        </pc:graphicFrameChg>
        <pc:graphicFrameChg chg="add del mod">
          <ac:chgData name="Puthanmadhom-Narayanan, Susrutha" userId="cb553c6e-cb4a-41b6-8eae-bfe7d75cfb22" providerId="ADAL" clId="{FD3D0BC2-8051-9A45-BEE9-151C9116DD78}" dt="2023-05-20T12:57:33.259" v="16848" actId="478"/>
          <ac:graphicFrameMkLst>
            <pc:docMk/>
            <pc:sldMk cId="375538855" sldId="267"/>
            <ac:graphicFrameMk id="10" creationId="{7086DC9D-1AC9-E6A8-1AA3-C315FAF6D0D6}"/>
          </ac:graphicFrameMkLst>
        </pc:graphicFrameChg>
        <pc:graphicFrameChg chg="add del mod">
          <ac:chgData name="Puthanmadhom-Narayanan, Susrutha" userId="cb553c6e-cb4a-41b6-8eae-bfe7d75cfb22" providerId="ADAL" clId="{FD3D0BC2-8051-9A45-BEE9-151C9116DD78}" dt="2023-05-20T12:57:33.259" v="16848" actId="478"/>
          <ac:graphicFrameMkLst>
            <pc:docMk/>
            <pc:sldMk cId="375538855" sldId="267"/>
            <ac:graphicFrameMk id="31" creationId="{54DAA640-69EC-14C2-A1C9-66E38905F0F0}"/>
          </ac:graphicFrameMkLst>
        </pc:graphicFrameChg>
        <pc:graphicFrameChg chg="add del mod">
          <ac:chgData name="Puthanmadhom-Narayanan, Susrutha" userId="cb553c6e-cb4a-41b6-8eae-bfe7d75cfb22" providerId="ADAL" clId="{FD3D0BC2-8051-9A45-BEE9-151C9116DD78}" dt="2023-05-20T12:57:33.259" v="16848" actId="478"/>
          <ac:graphicFrameMkLst>
            <pc:docMk/>
            <pc:sldMk cId="375538855" sldId="267"/>
            <ac:graphicFrameMk id="33" creationId="{CFFAE0B6-ABED-D505-C301-1515ACD0BA4D}"/>
          </ac:graphicFrameMkLst>
        </pc:graphicFrameChg>
        <pc:graphicFrameChg chg="add del mod modGraphic">
          <ac:chgData name="Puthanmadhom-Narayanan, Susrutha" userId="cb553c6e-cb4a-41b6-8eae-bfe7d75cfb22" providerId="ADAL" clId="{FD3D0BC2-8051-9A45-BEE9-151C9116DD78}" dt="2023-05-08T01:58:23.992" v="8437" actId="21"/>
          <ac:graphicFrameMkLst>
            <pc:docMk/>
            <pc:sldMk cId="375538855" sldId="267"/>
            <ac:graphicFrameMk id="50" creationId="{6561B875-06F6-449E-1CC9-DFFA4506DD77}"/>
          </ac:graphicFrameMkLst>
        </pc:graphicFrameChg>
        <pc:graphicFrameChg chg="add mod modGraphic">
          <ac:chgData name="Puthanmadhom-Narayanan, Susrutha" userId="cb553c6e-cb4a-41b6-8eae-bfe7d75cfb22" providerId="ADAL" clId="{FD3D0BC2-8051-9A45-BEE9-151C9116DD78}" dt="2023-05-20T17:41:32.726" v="17133" actId="1076"/>
          <ac:graphicFrameMkLst>
            <pc:docMk/>
            <pc:sldMk cId="375538855" sldId="267"/>
            <ac:graphicFrameMk id="193" creationId="{E308968E-799B-3B76-3131-0AC453702BA7}"/>
          </ac:graphicFrameMkLst>
        </pc:graphicFrameChg>
        <pc:graphicFrameChg chg="add mod modGraphic">
          <ac:chgData name="Puthanmadhom-Narayanan, Susrutha" userId="cb553c6e-cb4a-41b6-8eae-bfe7d75cfb22" providerId="ADAL" clId="{FD3D0BC2-8051-9A45-BEE9-151C9116DD78}" dt="2023-05-20T17:41:32.726" v="17133" actId="1076"/>
          <ac:graphicFrameMkLst>
            <pc:docMk/>
            <pc:sldMk cId="375538855" sldId="267"/>
            <ac:graphicFrameMk id="200" creationId="{18921A37-E8F1-7F28-898D-5EFB56A8A563}"/>
          </ac:graphicFrameMkLst>
        </pc:graphicFrameChg>
        <pc:graphicFrameChg chg="add mod modGraphic">
          <ac:chgData name="Puthanmadhom-Narayanan, Susrutha" userId="cb553c6e-cb4a-41b6-8eae-bfe7d75cfb22" providerId="ADAL" clId="{FD3D0BC2-8051-9A45-BEE9-151C9116DD78}" dt="2023-05-20T17:41:32.726" v="17133" actId="1076"/>
          <ac:graphicFrameMkLst>
            <pc:docMk/>
            <pc:sldMk cId="375538855" sldId="267"/>
            <ac:graphicFrameMk id="201" creationId="{E1608D78-0EAF-93D7-8D94-EA3AC06E813E}"/>
          </ac:graphicFrameMkLst>
        </pc:graphicFrameChg>
        <pc:graphicFrameChg chg="add mod modGraphic">
          <ac:chgData name="Puthanmadhom-Narayanan, Susrutha" userId="cb553c6e-cb4a-41b6-8eae-bfe7d75cfb22" providerId="ADAL" clId="{FD3D0BC2-8051-9A45-BEE9-151C9116DD78}" dt="2023-05-20T17:41:32.726" v="17133" actId="1076"/>
          <ac:graphicFrameMkLst>
            <pc:docMk/>
            <pc:sldMk cId="375538855" sldId="267"/>
            <ac:graphicFrameMk id="213" creationId="{077FAC1B-DEC9-ED27-F287-3CC410E8ABBD}"/>
          </ac:graphicFrameMkLst>
        </pc:graphicFrameChg>
        <pc:picChg chg="add del mod modCrop">
          <ac:chgData name="Puthanmadhom-Narayanan, Susrutha" userId="cb553c6e-cb4a-41b6-8eae-bfe7d75cfb22" providerId="ADAL" clId="{FD3D0BC2-8051-9A45-BEE9-151C9116DD78}" dt="2023-05-20T11:29:54.692" v="16468" actId="478"/>
          <ac:picMkLst>
            <pc:docMk/>
            <pc:sldMk cId="375538855" sldId="267"/>
            <ac:picMk id="3" creationId="{66D41DB5-D66F-8E66-DF24-B9066FE5C486}"/>
          </ac:picMkLst>
        </pc:picChg>
        <pc:picChg chg="add del mod">
          <ac:chgData name="Puthanmadhom-Narayanan, Susrutha" userId="cb553c6e-cb4a-41b6-8eae-bfe7d75cfb22" providerId="ADAL" clId="{FD3D0BC2-8051-9A45-BEE9-151C9116DD78}" dt="2023-05-08T01:58:23.992" v="8437" actId="21"/>
          <ac:picMkLst>
            <pc:docMk/>
            <pc:sldMk cId="375538855" sldId="267"/>
            <ac:picMk id="4" creationId="{4B70FAEA-3919-7332-6A1E-77A9F328CFC7}"/>
          </ac:picMkLst>
        </pc:picChg>
        <pc:picChg chg="del mod">
          <ac:chgData name="Puthanmadhom-Narayanan, Susrutha" userId="cb553c6e-cb4a-41b6-8eae-bfe7d75cfb22" providerId="ADAL" clId="{FD3D0BC2-8051-9A45-BEE9-151C9116DD78}" dt="2023-05-20T12:13:27.468" v="16521" actId="478"/>
          <ac:picMkLst>
            <pc:docMk/>
            <pc:sldMk cId="375538855" sldId="267"/>
            <ac:picMk id="4" creationId="{603D26ED-E25F-A89D-E247-1114A72ED785}"/>
          </ac:picMkLst>
        </pc:picChg>
        <pc:picChg chg="add del mod modCrop">
          <ac:chgData name="Puthanmadhom-Narayanan, Susrutha" userId="cb553c6e-cb4a-41b6-8eae-bfe7d75cfb22" providerId="ADAL" clId="{FD3D0BC2-8051-9A45-BEE9-151C9116DD78}" dt="2023-05-20T11:02:44.336" v="16180" actId="478"/>
          <ac:picMkLst>
            <pc:docMk/>
            <pc:sldMk cId="375538855" sldId="267"/>
            <ac:picMk id="5" creationId="{6E311EAD-0181-F623-C4E4-530399585019}"/>
          </ac:picMkLst>
        </pc:picChg>
        <pc:picChg chg="add del">
          <ac:chgData name="Puthanmadhom-Narayanan, Susrutha" userId="cb553c6e-cb4a-41b6-8eae-bfe7d75cfb22" providerId="ADAL" clId="{FD3D0BC2-8051-9A45-BEE9-151C9116DD78}" dt="2023-05-20T11:02:19.356" v="16176" actId="478"/>
          <ac:picMkLst>
            <pc:docMk/>
            <pc:sldMk cId="375538855" sldId="267"/>
            <ac:picMk id="6" creationId="{9398DA7A-074A-3E88-7CF3-0EAFDD35B408}"/>
          </ac:picMkLst>
        </pc:picChg>
        <pc:picChg chg="add del mod modCrop">
          <ac:chgData name="Puthanmadhom-Narayanan, Susrutha" userId="cb553c6e-cb4a-41b6-8eae-bfe7d75cfb22" providerId="ADAL" clId="{FD3D0BC2-8051-9A45-BEE9-151C9116DD78}" dt="2023-05-20T11:14:04.283" v="16355" actId="478"/>
          <ac:picMkLst>
            <pc:docMk/>
            <pc:sldMk cId="375538855" sldId="267"/>
            <ac:picMk id="7" creationId="{E8D9FEE2-6AD2-60D4-93C3-269E8CC33C6C}"/>
          </ac:picMkLst>
        </pc:picChg>
        <pc:picChg chg="add mod">
          <ac:chgData name="Puthanmadhom-Narayanan, Susrutha" userId="cb553c6e-cb4a-41b6-8eae-bfe7d75cfb22" providerId="ADAL" clId="{FD3D0BC2-8051-9A45-BEE9-151C9116DD78}" dt="2023-05-20T11:05:34.796" v="16210" actId="1076"/>
          <ac:picMkLst>
            <pc:docMk/>
            <pc:sldMk cId="375538855" sldId="267"/>
            <ac:picMk id="8" creationId="{FD2E1507-BA55-0CC7-1417-337FF4B6B0F4}"/>
          </ac:picMkLst>
        </pc:picChg>
        <pc:picChg chg="add del mod modCrop">
          <ac:chgData name="Puthanmadhom-Narayanan, Susrutha" userId="cb553c6e-cb4a-41b6-8eae-bfe7d75cfb22" providerId="ADAL" clId="{FD3D0BC2-8051-9A45-BEE9-151C9116DD78}" dt="2023-05-08T01:59:13.299" v="8443" actId="21"/>
          <ac:picMkLst>
            <pc:docMk/>
            <pc:sldMk cId="375538855" sldId="267"/>
            <ac:picMk id="13" creationId="{1781700E-23E6-68CE-17D9-DF5507F6BB91}"/>
          </ac:picMkLst>
        </pc:picChg>
        <pc:picChg chg="add del mod modCrop">
          <ac:chgData name="Puthanmadhom-Narayanan, Susrutha" userId="cb553c6e-cb4a-41b6-8eae-bfe7d75cfb22" providerId="ADAL" clId="{FD3D0BC2-8051-9A45-BEE9-151C9116DD78}" dt="2023-05-08T01:58:23.992" v="8437" actId="21"/>
          <ac:picMkLst>
            <pc:docMk/>
            <pc:sldMk cId="375538855" sldId="267"/>
            <ac:picMk id="34" creationId="{3AA0CCC5-C506-3698-0671-4AE29413BA2E}"/>
          </ac:picMkLst>
        </pc:picChg>
        <pc:picChg chg="add del mod modCrop">
          <ac:chgData name="Puthanmadhom-Narayanan, Susrutha" userId="cb553c6e-cb4a-41b6-8eae-bfe7d75cfb22" providerId="ADAL" clId="{FD3D0BC2-8051-9A45-BEE9-151C9116DD78}" dt="2023-05-08T01:59:13.299" v="8443" actId="21"/>
          <ac:picMkLst>
            <pc:docMk/>
            <pc:sldMk cId="375538855" sldId="267"/>
            <ac:picMk id="36" creationId="{1ABCD67C-6223-2B82-F865-08372CFC4490}"/>
          </ac:picMkLst>
        </pc:picChg>
        <pc:picChg chg="add del mod">
          <ac:chgData name="Puthanmadhom-Narayanan, Susrutha" userId="cb553c6e-cb4a-41b6-8eae-bfe7d75cfb22" providerId="ADAL" clId="{FD3D0BC2-8051-9A45-BEE9-151C9116DD78}" dt="2023-03-24T00:01:58.306" v="482" actId="478"/>
          <ac:picMkLst>
            <pc:docMk/>
            <pc:sldMk cId="375538855" sldId="267"/>
            <ac:picMk id="36" creationId="{84FE9B4E-0C53-80ED-CDD0-15123A011A92}"/>
          </ac:picMkLst>
        </pc:picChg>
        <pc:picChg chg="add del mod">
          <ac:chgData name="Puthanmadhom-Narayanan, Susrutha" userId="cb553c6e-cb4a-41b6-8eae-bfe7d75cfb22" providerId="ADAL" clId="{FD3D0BC2-8051-9A45-BEE9-151C9116DD78}" dt="2023-05-08T01:58:23.992" v="8437" actId="21"/>
          <ac:picMkLst>
            <pc:docMk/>
            <pc:sldMk cId="375538855" sldId="267"/>
            <ac:picMk id="37" creationId="{E50D6475-4F0D-D40B-A4FB-7478A6D61958}"/>
          </ac:picMkLst>
        </pc:picChg>
        <pc:picChg chg="add del mod modCrop">
          <ac:chgData name="Puthanmadhom-Narayanan, Susrutha" userId="cb553c6e-cb4a-41b6-8eae-bfe7d75cfb22" providerId="ADAL" clId="{FD3D0BC2-8051-9A45-BEE9-151C9116DD78}" dt="2023-05-08T01:58:23.992" v="8437" actId="21"/>
          <ac:picMkLst>
            <pc:docMk/>
            <pc:sldMk cId="375538855" sldId="267"/>
            <ac:picMk id="39" creationId="{B6A92525-F9F6-00CE-F403-69D0E4F7F213}"/>
          </ac:picMkLst>
        </pc:picChg>
        <pc:picChg chg="add del mod modCrop">
          <ac:chgData name="Puthanmadhom-Narayanan, Susrutha" userId="cb553c6e-cb4a-41b6-8eae-bfe7d75cfb22" providerId="ADAL" clId="{FD3D0BC2-8051-9A45-BEE9-151C9116DD78}" dt="2023-05-08T01:59:13.299" v="8443" actId="21"/>
          <ac:picMkLst>
            <pc:docMk/>
            <pc:sldMk cId="375538855" sldId="267"/>
            <ac:picMk id="48" creationId="{D452E3FA-836C-1D4A-A831-B8548225925E}"/>
          </ac:picMkLst>
        </pc:picChg>
        <pc:picChg chg="del mod">
          <ac:chgData name="Puthanmadhom-Narayanan, Susrutha" userId="cb553c6e-cb4a-41b6-8eae-bfe7d75cfb22" providerId="ADAL" clId="{FD3D0BC2-8051-9A45-BEE9-151C9116DD78}" dt="2023-05-20T12:22:15.416" v="16583" actId="478"/>
          <ac:picMkLst>
            <pc:docMk/>
            <pc:sldMk cId="375538855" sldId="267"/>
            <ac:picMk id="49" creationId="{43FAF007-80B9-D58A-F8B4-56C099F1FC5F}"/>
          </ac:picMkLst>
        </pc:picChg>
        <pc:picChg chg="add del mod modCrop">
          <ac:chgData name="Puthanmadhom-Narayanan, Susrutha" userId="cb553c6e-cb4a-41b6-8eae-bfe7d75cfb22" providerId="ADAL" clId="{FD3D0BC2-8051-9A45-BEE9-151C9116DD78}" dt="2023-05-08T01:58:23.992" v="8437" actId="21"/>
          <ac:picMkLst>
            <pc:docMk/>
            <pc:sldMk cId="375538855" sldId="267"/>
            <ac:picMk id="49" creationId="{88C5D8B8-4BF4-0584-3174-7C81A5479490}"/>
          </ac:picMkLst>
        </pc:picChg>
        <pc:picChg chg="add del mod modCrop">
          <ac:chgData name="Puthanmadhom-Narayanan, Susrutha" userId="cb553c6e-cb4a-41b6-8eae-bfe7d75cfb22" providerId="ADAL" clId="{FD3D0BC2-8051-9A45-BEE9-151C9116DD78}" dt="2023-05-08T01:58:23.992" v="8437" actId="21"/>
          <ac:picMkLst>
            <pc:docMk/>
            <pc:sldMk cId="375538855" sldId="267"/>
            <ac:picMk id="51" creationId="{C4112A0E-30DC-2B20-06B5-9C2AA37F6035}"/>
          </ac:picMkLst>
        </pc:picChg>
        <pc:picChg chg="add del mod modCrop">
          <ac:chgData name="Puthanmadhom-Narayanan, Susrutha" userId="cb553c6e-cb4a-41b6-8eae-bfe7d75cfb22" providerId="ADAL" clId="{FD3D0BC2-8051-9A45-BEE9-151C9116DD78}" dt="2023-05-08T01:59:13.299" v="8443" actId="21"/>
          <ac:picMkLst>
            <pc:docMk/>
            <pc:sldMk cId="375538855" sldId="267"/>
            <ac:picMk id="55" creationId="{24DC6236-F25E-4115-12E9-B4B81EDBA9AB}"/>
          </ac:picMkLst>
        </pc:picChg>
        <pc:picChg chg="add del mod modCrop">
          <ac:chgData name="Puthanmadhom-Narayanan, Susrutha" userId="cb553c6e-cb4a-41b6-8eae-bfe7d75cfb22" providerId="ADAL" clId="{FD3D0BC2-8051-9A45-BEE9-151C9116DD78}" dt="2023-03-26T02:41:09.727" v="1422" actId="478"/>
          <ac:picMkLst>
            <pc:docMk/>
            <pc:sldMk cId="375538855" sldId="267"/>
            <ac:picMk id="56" creationId="{7360C66E-2B78-836A-9B8C-52621CD061B7}"/>
          </ac:picMkLst>
        </pc:picChg>
        <pc:picChg chg="add del mod modCrop">
          <ac:chgData name="Puthanmadhom-Narayanan, Susrutha" userId="cb553c6e-cb4a-41b6-8eae-bfe7d75cfb22" providerId="ADAL" clId="{FD3D0BC2-8051-9A45-BEE9-151C9116DD78}" dt="2023-03-26T02:47:45.203" v="1482" actId="478"/>
          <ac:picMkLst>
            <pc:docMk/>
            <pc:sldMk cId="375538855" sldId="267"/>
            <ac:picMk id="57" creationId="{DB3CAD06-52C9-F54A-C37F-DD70136D775B}"/>
          </ac:picMkLst>
        </pc:picChg>
        <pc:picChg chg="del mod">
          <ac:chgData name="Puthanmadhom-Narayanan, Susrutha" userId="cb553c6e-cb4a-41b6-8eae-bfe7d75cfb22" providerId="ADAL" clId="{FD3D0BC2-8051-9A45-BEE9-151C9116DD78}" dt="2023-05-20T12:38:09.631" v="16679" actId="478"/>
          <ac:picMkLst>
            <pc:docMk/>
            <pc:sldMk cId="375538855" sldId="267"/>
            <ac:picMk id="62" creationId="{F0CDAE20-828E-FA78-A06A-85302A1897D2}"/>
          </ac:picMkLst>
        </pc:picChg>
        <pc:picChg chg="add del mod modCrop">
          <ac:chgData name="Puthanmadhom-Narayanan, Susrutha" userId="cb553c6e-cb4a-41b6-8eae-bfe7d75cfb22" providerId="ADAL" clId="{FD3D0BC2-8051-9A45-BEE9-151C9116DD78}" dt="2023-05-08T01:58:23.992" v="8437" actId="21"/>
          <ac:picMkLst>
            <pc:docMk/>
            <pc:sldMk cId="375538855" sldId="267"/>
            <ac:picMk id="83" creationId="{8B4B8B46-3F5E-B9D6-E194-EEBD6BC690BD}"/>
          </ac:picMkLst>
        </pc:picChg>
        <pc:picChg chg="add mod">
          <ac:chgData name="Puthanmadhom-Narayanan, Susrutha" userId="cb553c6e-cb4a-41b6-8eae-bfe7d75cfb22" providerId="ADAL" clId="{FD3D0BC2-8051-9A45-BEE9-151C9116DD78}" dt="2023-05-20T11:16:26.986" v="16381" actId="14100"/>
          <ac:picMkLst>
            <pc:docMk/>
            <pc:sldMk cId="375538855" sldId="267"/>
            <ac:picMk id="84" creationId="{2E70B66B-5D0F-620D-1CA6-D750C30BACA6}"/>
          </ac:picMkLst>
        </pc:picChg>
        <pc:picChg chg="mod">
          <ac:chgData name="Puthanmadhom-Narayanan, Susrutha" userId="cb553c6e-cb4a-41b6-8eae-bfe7d75cfb22" providerId="ADAL" clId="{FD3D0BC2-8051-9A45-BEE9-151C9116DD78}" dt="2023-05-20T11:21:52.260" v="16430"/>
          <ac:picMkLst>
            <pc:docMk/>
            <pc:sldMk cId="375538855" sldId="267"/>
            <ac:picMk id="96" creationId="{50816CD7-47D3-9408-3CCF-8F5D7519A00F}"/>
          </ac:picMkLst>
        </pc:picChg>
        <pc:picChg chg="add del mod">
          <ac:chgData name="Puthanmadhom-Narayanan, Susrutha" userId="cb553c6e-cb4a-41b6-8eae-bfe7d75cfb22" providerId="ADAL" clId="{FD3D0BC2-8051-9A45-BEE9-151C9116DD78}" dt="2023-05-08T19:38:34.070" v="9595" actId="478"/>
          <ac:picMkLst>
            <pc:docMk/>
            <pc:sldMk cId="375538855" sldId="267"/>
            <ac:picMk id="104" creationId="{01E821A8-35B9-E7DE-46F9-113319828A13}"/>
          </ac:picMkLst>
        </pc:picChg>
        <pc:picChg chg="add mod">
          <ac:chgData name="Puthanmadhom-Narayanan, Susrutha" userId="cb553c6e-cb4a-41b6-8eae-bfe7d75cfb22" providerId="ADAL" clId="{FD3D0BC2-8051-9A45-BEE9-151C9116DD78}" dt="2023-05-20T11:32:22.994" v="16489" actId="14100"/>
          <ac:picMkLst>
            <pc:docMk/>
            <pc:sldMk cId="375538855" sldId="267"/>
            <ac:picMk id="108" creationId="{BCD89A28-6AD4-A090-3823-3D943589C0A2}"/>
          </ac:picMkLst>
        </pc:picChg>
        <pc:picChg chg="add del mod">
          <ac:chgData name="Puthanmadhom-Narayanan, Susrutha" userId="cb553c6e-cb4a-41b6-8eae-bfe7d75cfb22" providerId="ADAL" clId="{FD3D0BC2-8051-9A45-BEE9-151C9116DD78}" dt="2023-05-08T01:59:13.299" v="8443" actId="21"/>
          <ac:picMkLst>
            <pc:docMk/>
            <pc:sldMk cId="375538855" sldId="267"/>
            <ac:picMk id="116" creationId="{1A89A6E0-F9CD-9C3A-11F2-4CE0EF8165CA}"/>
          </ac:picMkLst>
        </pc:picChg>
        <pc:picChg chg="add mod">
          <ac:chgData name="Puthanmadhom-Narayanan, Susrutha" userId="cb553c6e-cb4a-41b6-8eae-bfe7d75cfb22" providerId="ADAL" clId="{FD3D0BC2-8051-9A45-BEE9-151C9116DD78}" dt="2023-05-20T12:30:25.520" v="16659" actId="1076"/>
          <ac:picMkLst>
            <pc:docMk/>
            <pc:sldMk cId="375538855" sldId="267"/>
            <ac:picMk id="117" creationId="{CD9DA8FB-9909-4886-9934-140D2C10B579}"/>
          </ac:picMkLst>
        </pc:picChg>
        <pc:picChg chg="add del mod">
          <ac:chgData name="Puthanmadhom-Narayanan, Susrutha" userId="cb553c6e-cb4a-41b6-8eae-bfe7d75cfb22" providerId="ADAL" clId="{FD3D0BC2-8051-9A45-BEE9-151C9116DD78}" dt="2023-05-08T01:59:13.299" v="8443" actId="21"/>
          <ac:picMkLst>
            <pc:docMk/>
            <pc:sldMk cId="375538855" sldId="267"/>
            <ac:picMk id="137" creationId="{D1CB10D6-1200-D2A1-EAEC-C11B4D72890C}"/>
          </ac:picMkLst>
        </pc:picChg>
        <pc:picChg chg="add mod">
          <ac:chgData name="Puthanmadhom-Narayanan, Susrutha" userId="cb553c6e-cb4a-41b6-8eae-bfe7d75cfb22" providerId="ADAL" clId="{FD3D0BC2-8051-9A45-BEE9-151C9116DD78}" dt="2023-05-08T04:05:18.587" v="9554" actId="1076"/>
          <ac:picMkLst>
            <pc:docMk/>
            <pc:sldMk cId="375538855" sldId="267"/>
            <ac:picMk id="167" creationId="{B4948D25-C755-76E3-AFE1-7C2B3089FEFF}"/>
          </ac:picMkLst>
        </pc:picChg>
        <pc:picChg chg="add mod modCrop">
          <ac:chgData name="Puthanmadhom-Narayanan, Susrutha" userId="cb553c6e-cb4a-41b6-8eae-bfe7d75cfb22" providerId="ADAL" clId="{FD3D0BC2-8051-9A45-BEE9-151C9116DD78}" dt="2023-05-08T04:05:44.877" v="9557" actId="732"/>
          <ac:picMkLst>
            <pc:docMk/>
            <pc:sldMk cId="375538855" sldId="267"/>
            <ac:picMk id="168" creationId="{B70B733D-936B-1F55-D02D-ADC92AB73BB0}"/>
          </ac:picMkLst>
        </pc:picChg>
        <pc:picChg chg="add mod topLvl">
          <ac:chgData name="Puthanmadhom-Narayanan, Susrutha" userId="cb553c6e-cb4a-41b6-8eae-bfe7d75cfb22" providerId="ADAL" clId="{FD3D0BC2-8051-9A45-BEE9-151C9116DD78}" dt="2023-05-20T12:28:03.744" v="16639" actId="165"/>
          <ac:picMkLst>
            <pc:docMk/>
            <pc:sldMk cId="375538855" sldId="267"/>
            <ac:picMk id="192" creationId="{11118902-2077-2658-CECC-1CF2073D30AF}"/>
          </ac:picMkLst>
        </pc:picChg>
        <pc:picChg chg="mod">
          <ac:chgData name="Puthanmadhom-Narayanan, Susrutha" userId="cb553c6e-cb4a-41b6-8eae-bfe7d75cfb22" providerId="ADAL" clId="{FD3D0BC2-8051-9A45-BEE9-151C9116DD78}" dt="2023-05-20T12:51:32.012" v="16798" actId="14100"/>
          <ac:picMkLst>
            <pc:docMk/>
            <pc:sldMk cId="375538855" sldId="267"/>
            <ac:picMk id="195" creationId="{EBEC61F0-7BEB-6FDC-E334-4D38CBEE5CC1}"/>
          </ac:picMkLst>
        </pc:picChg>
        <pc:picChg chg="mod">
          <ac:chgData name="Puthanmadhom-Narayanan, Susrutha" userId="cb553c6e-cb4a-41b6-8eae-bfe7d75cfb22" providerId="ADAL" clId="{FD3D0BC2-8051-9A45-BEE9-151C9116DD78}" dt="2023-05-20T12:51:38.163" v="16800" actId="14100"/>
          <ac:picMkLst>
            <pc:docMk/>
            <pc:sldMk cId="375538855" sldId="267"/>
            <ac:picMk id="196" creationId="{4BFB3C05-EE61-7BE0-4290-D7D8C834277E}"/>
          </ac:picMkLst>
        </pc:picChg>
        <pc:picChg chg="mod">
          <ac:chgData name="Puthanmadhom-Narayanan, Susrutha" userId="cb553c6e-cb4a-41b6-8eae-bfe7d75cfb22" providerId="ADAL" clId="{FD3D0BC2-8051-9A45-BEE9-151C9116DD78}" dt="2023-05-20T12:51:35.230" v="16799" actId="14100"/>
          <ac:picMkLst>
            <pc:docMk/>
            <pc:sldMk cId="375538855" sldId="267"/>
            <ac:picMk id="197" creationId="{DA4CD344-52A6-43DE-7D61-51140C879176}"/>
          </ac:picMkLst>
        </pc:picChg>
        <pc:picChg chg="mod">
          <ac:chgData name="Puthanmadhom-Narayanan, Susrutha" userId="cb553c6e-cb4a-41b6-8eae-bfe7d75cfb22" providerId="ADAL" clId="{FD3D0BC2-8051-9A45-BEE9-151C9116DD78}" dt="2023-05-20T12:51:41.169" v="16801" actId="14100"/>
          <ac:picMkLst>
            <pc:docMk/>
            <pc:sldMk cId="375538855" sldId="267"/>
            <ac:picMk id="198" creationId="{6D71291F-E139-4776-DD8C-3B30E1D45D69}"/>
          </ac:picMkLst>
        </pc:picChg>
        <pc:picChg chg="mod">
          <ac:chgData name="Puthanmadhom-Narayanan, Susrutha" userId="cb553c6e-cb4a-41b6-8eae-bfe7d75cfb22" providerId="ADAL" clId="{FD3D0BC2-8051-9A45-BEE9-151C9116DD78}" dt="2023-05-20T12:51:43.878" v="16802" actId="14100"/>
          <ac:picMkLst>
            <pc:docMk/>
            <pc:sldMk cId="375538855" sldId="267"/>
            <ac:picMk id="199" creationId="{B375382C-34F9-EBCA-B69D-28E03E05E56B}"/>
          </ac:picMkLst>
        </pc:picChg>
        <pc:picChg chg="mod">
          <ac:chgData name="Puthanmadhom-Narayanan, Susrutha" userId="cb553c6e-cb4a-41b6-8eae-bfe7d75cfb22" providerId="ADAL" clId="{FD3D0BC2-8051-9A45-BEE9-151C9116DD78}" dt="2023-05-20T12:52:56.814" v="16809" actId="14100"/>
          <ac:picMkLst>
            <pc:docMk/>
            <pc:sldMk cId="375538855" sldId="267"/>
            <ac:picMk id="203" creationId="{F9177DC8-119D-4268-E602-25146BE4A7A1}"/>
          </ac:picMkLst>
        </pc:picChg>
        <pc:picChg chg="mod">
          <ac:chgData name="Puthanmadhom-Narayanan, Susrutha" userId="cb553c6e-cb4a-41b6-8eae-bfe7d75cfb22" providerId="ADAL" clId="{FD3D0BC2-8051-9A45-BEE9-151C9116DD78}" dt="2023-05-20T12:53:48.375" v="16817" actId="14100"/>
          <ac:picMkLst>
            <pc:docMk/>
            <pc:sldMk cId="375538855" sldId="267"/>
            <ac:picMk id="204" creationId="{0EB2AE31-24EC-288B-B214-65DA0F683F80}"/>
          </ac:picMkLst>
        </pc:picChg>
        <pc:picChg chg="mod">
          <ac:chgData name="Puthanmadhom-Narayanan, Susrutha" userId="cb553c6e-cb4a-41b6-8eae-bfe7d75cfb22" providerId="ADAL" clId="{FD3D0BC2-8051-9A45-BEE9-151C9116DD78}" dt="2023-05-20T12:52:42.379" v="16808" actId="14100"/>
          <ac:picMkLst>
            <pc:docMk/>
            <pc:sldMk cId="375538855" sldId="267"/>
            <ac:picMk id="205" creationId="{9298CBDE-C767-AE65-DB67-52FCDFD3B107}"/>
          </ac:picMkLst>
        </pc:picChg>
        <pc:picChg chg="mod">
          <ac:chgData name="Puthanmadhom-Narayanan, Susrutha" userId="cb553c6e-cb4a-41b6-8eae-bfe7d75cfb22" providerId="ADAL" clId="{FD3D0BC2-8051-9A45-BEE9-151C9116DD78}" dt="2023-05-20T12:53:51.626" v="16818" actId="14100"/>
          <ac:picMkLst>
            <pc:docMk/>
            <pc:sldMk cId="375538855" sldId="267"/>
            <ac:picMk id="206" creationId="{AFE3FE6D-E233-BAC2-E193-7EAAE4615598}"/>
          </ac:picMkLst>
        </pc:picChg>
        <pc:picChg chg="mod">
          <ac:chgData name="Puthanmadhom-Narayanan, Susrutha" userId="cb553c6e-cb4a-41b6-8eae-bfe7d75cfb22" providerId="ADAL" clId="{FD3D0BC2-8051-9A45-BEE9-151C9116DD78}" dt="2023-05-20T12:56:53.340" v="16846" actId="14100"/>
          <ac:picMkLst>
            <pc:docMk/>
            <pc:sldMk cId="375538855" sldId="267"/>
            <ac:picMk id="208" creationId="{5C9D3C57-16B0-901F-9D6A-CE15BDA3DC17}"/>
          </ac:picMkLst>
        </pc:picChg>
        <pc:picChg chg="mod">
          <ac:chgData name="Puthanmadhom-Narayanan, Susrutha" userId="cb553c6e-cb4a-41b6-8eae-bfe7d75cfb22" providerId="ADAL" clId="{FD3D0BC2-8051-9A45-BEE9-151C9116DD78}" dt="2023-05-20T12:56:44.960" v="16844" actId="14100"/>
          <ac:picMkLst>
            <pc:docMk/>
            <pc:sldMk cId="375538855" sldId="267"/>
            <ac:picMk id="209" creationId="{B570C218-524B-36FE-4D59-C82A4FC685BE}"/>
          </ac:picMkLst>
        </pc:picChg>
        <pc:picChg chg="mod">
          <ac:chgData name="Puthanmadhom-Narayanan, Susrutha" userId="cb553c6e-cb4a-41b6-8eae-bfe7d75cfb22" providerId="ADAL" clId="{FD3D0BC2-8051-9A45-BEE9-151C9116DD78}" dt="2023-05-20T12:56:49.124" v="16845" actId="14100"/>
          <ac:picMkLst>
            <pc:docMk/>
            <pc:sldMk cId="375538855" sldId="267"/>
            <ac:picMk id="210" creationId="{0A4070E9-E293-2AB2-CF3D-33BABB4A69AA}"/>
          </ac:picMkLst>
        </pc:picChg>
        <pc:picChg chg="mod">
          <ac:chgData name="Puthanmadhom-Narayanan, Susrutha" userId="cb553c6e-cb4a-41b6-8eae-bfe7d75cfb22" providerId="ADAL" clId="{FD3D0BC2-8051-9A45-BEE9-151C9116DD78}" dt="2023-05-20T12:56:40.990" v="16843" actId="14100"/>
          <ac:picMkLst>
            <pc:docMk/>
            <pc:sldMk cId="375538855" sldId="267"/>
            <ac:picMk id="211" creationId="{B2769405-35F6-8174-AB5F-D2C194C78A4F}"/>
          </ac:picMkLst>
        </pc:picChg>
        <pc:picChg chg="mod">
          <ac:chgData name="Puthanmadhom-Narayanan, Susrutha" userId="cb553c6e-cb4a-41b6-8eae-bfe7d75cfb22" providerId="ADAL" clId="{FD3D0BC2-8051-9A45-BEE9-151C9116DD78}" dt="2023-05-20T12:56:36.370" v="16842" actId="14100"/>
          <ac:picMkLst>
            <pc:docMk/>
            <pc:sldMk cId="375538855" sldId="267"/>
            <ac:picMk id="212" creationId="{90BD694F-01B8-B40D-651B-371D9AF051C0}"/>
          </ac:picMkLst>
        </pc:picChg>
        <pc:picChg chg="add del mod">
          <ac:chgData name="Puthanmadhom-Narayanan, Susrutha" userId="cb553c6e-cb4a-41b6-8eae-bfe7d75cfb22" providerId="ADAL" clId="{FD3D0BC2-8051-9A45-BEE9-151C9116DD78}" dt="2023-05-08T04:09:00.657" v="9573"/>
          <ac:picMkLst>
            <pc:docMk/>
            <pc:sldMk cId="375538855" sldId="267"/>
            <ac:picMk id="214" creationId="{63886898-88C7-1BAB-283A-DDF6B46452F3}"/>
          </ac:picMkLst>
        </pc:picChg>
        <pc:picChg chg="add mod">
          <ac:chgData name="Puthanmadhom-Narayanan, Susrutha" userId="cb553c6e-cb4a-41b6-8eae-bfe7d75cfb22" providerId="ADAL" clId="{FD3D0BC2-8051-9A45-BEE9-151C9116DD78}" dt="2023-05-20T12:44:42.924" v="16727" actId="14100"/>
          <ac:picMkLst>
            <pc:docMk/>
            <pc:sldMk cId="375538855" sldId="267"/>
            <ac:picMk id="239" creationId="{3F6863F0-AADF-B5BE-CBF8-AF0E5FC140DE}"/>
          </ac:picMkLst>
        </pc:picChg>
        <pc:picChg chg="add mod">
          <ac:chgData name="Puthanmadhom-Narayanan, Susrutha" userId="cb553c6e-cb4a-41b6-8eae-bfe7d75cfb22" providerId="ADAL" clId="{FD3D0BC2-8051-9A45-BEE9-151C9116DD78}" dt="2023-05-20T17:26:41.854" v="17042" actId="1076"/>
          <ac:picMkLst>
            <pc:docMk/>
            <pc:sldMk cId="375538855" sldId="267"/>
            <ac:picMk id="250" creationId="{89D38F9F-F910-E3D3-E46A-565D6669C0EE}"/>
          </ac:picMkLst>
        </pc:picChg>
        <pc:picChg chg="del mod">
          <ac:chgData name="Puthanmadhom-Narayanan, Susrutha" userId="cb553c6e-cb4a-41b6-8eae-bfe7d75cfb22" providerId="ADAL" clId="{FD3D0BC2-8051-9A45-BEE9-151C9116DD78}" dt="2023-05-20T17:18:18.597" v="17000" actId="478"/>
          <ac:picMkLst>
            <pc:docMk/>
            <pc:sldMk cId="375538855" sldId="267"/>
            <ac:picMk id="262" creationId="{0B226E9B-7858-5A89-567D-AF7B2C92608B}"/>
          </ac:picMkLst>
        </pc:picChg>
        <pc:picChg chg="add mod">
          <ac:chgData name="Puthanmadhom-Narayanan, Susrutha" userId="cb553c6e-cb4a-41b6-8eae-bfe7d75cfb22" providerId="ADAL" clId="{FD3D0BC2-8051-9A45-BEE9-151C9116DD78}" dt="2023-05-20T17:27:02.959" v="17045" actId="14100"/>
          <ac:picMkLst>
            <pc:docMk/>
            <pc:sldMk cId="375538855" sldId="267"/>
            <ac:picMk id="272" creationId="{807947C1-74B8-4BFF-2B34-1A2AE7B07B22}"/>
          </ac:picMkLst>
        </pc:picChg>
        <pc:picChg chg="add mod">
          <ac:chgData name="Puthanmadhom-Narayanan, Susrutha" userId="cb553c6e-cb4a-41b6-8eae-bfe7d75cfb22" providerId="ADAL" clId="{FD3D0BC2-8051-9A45-BEE9-151C9116DD78}" dt="2023-05-20T17:41:32.726" v="17133" actId="1076"/>
          <ac:picMkLst>
            <pc:docMk/>
            <pc:sldMk cId="375538855" sldId="267"/>
            <ac:picMk id="283" creationId="{BD29AC58-57CE-B02A-D621-31F29BE5D29C}"/>
          </ac:picMkLst>
        </pc:picChg>
        <pc:picChg chg="mod">
          <ac:chgData name="Puthanmadhom-Narayanan, Susrutha" userId="cb553c6e-cb4a-41b6-8eae-bfe7d75cfb22" providerId="ADAL" clId="{FD3D0BC2-8051-9A45-BEE9-151C9116DD78}" dt="2023-05-20T17:30:23.475" v="17052"/>
          <ac:picMkLst>
            <pc:docMk/>
            <pc:sldMk cId="375538855" sldId="267"/>
            <ac:picMk id="286" creationId="{966D33CB-7D4A-1D0E-5A14-0F52FE3E00B7}"/>
          </ac:picMkLst>
        </pc:picChg>
        <pc:picChg chg="del mod">
          <ac:chgData name="Puthanmadhom-Narayanan, Susrutha" userId="cb553c6e-cb4a-41b6-8eae-bfe7d75cfb22" providerId="ADAL" clId="{FD3D0BC2-8051-9A45-BEE9-151C9116DD78}" dt="2023-05-20T17:30:59.934" v="17075" actId="478"/>
          <ac:picMkLst>
            <pc:docMk/>
            <pc:sldMk cId="375538855" sldId="267"/>
            <ac:picMk id="297" creationId="{74850C9D-1453-9660-D685-6EC436E7AEC0}"/>
          </ac:picMkLst>
        </pc:picChg>
        <pc:inkChg chg="add mod">
          <ac:chgData name="Puthanmadhom-Narayanan, Susrutha" userId="cb553c6e-cb4a-41b6-8eae-bfe7d75cfb22" providerId="ADAL" clId="{FD3D0BC2-8051-9A45-BEE9-151C9116DD78}" dt="2023-03-26T02:38:11.262" v="1375"/>
          <ac:inkMkLst>
            <pc:docMk/>
            <pc:sldMk cId="375538855" sldId="267"/>
            <ac:inkMk id="92" creationId="{88AE584F-B55E-0D1C-0C07-8E4B725E5FE7}"/>
          </ac:inkMkLst>
        </pc:inkChg>
        <pc:inkChg chg="add mod">
          <ac:chgData name="Puthanmadhom-Narayanan, Susrutha" userId="cb553c6e-cb4a-41b6-8eae-bfe7d75cfb22" providerId="ADAL" clId="{FD3D0BC2-8051-9A45-BEE9-151C9116DD78}" dt="2023-03-26T02:38:11.262" v="1375"/>
          <ac:inkMkLst>
            <pc:docMk/>
            <pc:sldMk cId="375538855" sldId="267"/>
            <ac:inkMk id="93" creationId="{1B742F81-65DA-6604-491D-58BBDC989009}"/>
          </ac:inkMkLst>
        </pc:inkChg>
        <pc:inkChg chg="add mod">
          <ac:chgData name="Puthanmadhom-Narayanan, Susrutha" userId="cb553c6e-cb4a-41b6-8eae-bfe7d75cfb22" providerId="ADAL" clId="{FD3D0BC2-8051-9A45-BEE9-151C9116DD78}" dt="2023-03-26T02:38:11.262" v="1375"/>
          <ac:inkMkLst>
            <pc:docMk/>
            <pc:sldMk cId="375538855" sldId="267"/>
            <ac:inkMk id="95" creationId="{83619DCB-F77F-9408-6314-64BCAC6B0AFF}"/>
          </ac:inkMkLst>
        </pc:inkChg>
        <pc:inkChg chg="add mod">
          <ac:chgData name="Puthanmadhom-Narayanan, Susrutha" userId="cb553c6e-cb4a-41b6-8eae-bfe7d75cfb22" providerId="ADAL" clId="{FD3D0BC2-8051-9A45-BEE9-151C9116DD78}" dt="2023-03-26T02:38:16.588" v="1378"/>
          <ac:inkMkLst>
            <pc:docMk/>
            <pc:sldMk cId="375538855" sldId="267"/>
            <ac:inkMk id="97" creationId="{CDD1744D-3724-86B5-726E-3F8401EAE5D1}"/>
          </ac:inkMkLst>
        </pc:inkChg>
        <pc:inkChg chg="add mod">
          <ac:chgData name="Puthanmadhom-Narayanan, Susrutha" userId="cb553c6e-cb4a-41b6-8eae-bfe7d75cfb22" providerId="ADAL" clId="{FD3D0BC2-8051-9A45-BEE9-151C9116DD78}" dt="2023-03-26T02:38:16.588" v="1378"/>
          <ac:inkMkLst>
            <pc:docMk/>
            <pc:sldMk cId="375538855" sldId="267"/>
            <ac:inkMk id="98" creationId="{15FF5B33-D944-A0E9-70C0-5E35F52D6C02}"/>
          </ac:inkMkLst>
        </pc:inkChg>
        <pc:inkChg chg="add mod">
          <ac:chgData name="Puthanmadhom-Narayanan, Susrutha" userId="cb553c6e-cb4a-41b6-8eae-bfe7d75cfb22" providerId="ADAL" clId="{FD3D0BC2-8051-9A45-BEE9-151C9116DD78}" dt="2023-03-26T02:38:36.989" v="1385"/>
          <ac:inkMkLst>
            <pc:docMk/>
            <pc:sldMk cId="375538855" sldId="267"/>
            <ac:inkMk id="100" creationId="{B023AC00-D206-D39F-40BD-D08520A9A2EF}"/>
          </ac:inkMkLst>
        </pc:inkChg>
        <pc:inkChg chg="add mod">
          <ac:chgData name="Puthanmadhom-Narayanan, Susrutha" userId="cb553c6e-cb4a-41b6-8eae-bfe7d75cfb22" providerId="ADAL" clId="{FD3D0BC2-8051-9A45-BEE9-151C9116DD78}" dt="2023-03-26T02:38:36.989" v="1385"/>
          <ac:inkMkLst>
            <pc:docMk/>
            <pc:sldMk cId="375538855" sldId="267"/>
            <ac:inkMk id="101" creationId="{310A4D92-1226-53FA-B15F-831C828D538A}"/>
          </ac:inkMkLst>
        </pc:inkChg>
        <pc:inkChg chg="add mod">
          <ac:chgData name="Puthanmadhom-Narayanan, Susrutha" userId="cb553c6e-cb4a-41b6-8eae-bfe7d75cfb22" providerId="ADAL" clId="{FD3D0BC2-8051-9A45-BEE9-151C9116DD78}" dt="2023-03-26T02:38:36.989" v="1385"/>
          <ac:inkMkLst>
            <pc:docMk/>
            <pc:sldMk cId="375538855" sldId="267"/>
            <ac:inkMk id="103" creationId="{5939FB02-03AD-07DC-8D79-1D56D1D7A4BB}"/>
          </ac:inkMkLst>
        </pc:inkChg>
        <pc:inkChg chg="add mod">
          <ac:chgData name="Puthanmadhom-Narayanan, Susrutha" userId="cb553c6e-cb4a-41b6-8eae-bfe7d75cfb22" providerId="ADAL" clId="{FD3D0BC2-8051-9A45-BEE9-151C9116DD78}" dt="2023-03-26T02:38:36.989" v="1385"/>
          <ac:inkMkLst>
            <pc:docMk/>
            <pc:sldMk cId="375538855" sldId="267"/>
            <ac:inkMk id="105" creationId="{0E587457-B621-98A2-A156-7E65417FB11A}"/>
          </ac:inkMkLst>
        </pc:inkChg>
        <pc:inkChg chg="mod">
          <ac:chgData name="Puthanmadhom-Narayanan, Susrutha" userId="cb553c6e-cb4a-41b6-8eae-bfe7d75cfb22" providerId="ADAL" clId="{FD3D0BC2-8051-9A45-BEE9-151C9116DD78}" dt="2023-03-26T02:41:18.704" v="1423"/>
          <ac:inkMkLst>
            <pc:docMk/>
            <pc:sldMk cId="375538855" sldId="267"/>
            <ac:inkMk id="118" creationId="{E25613FD-D372-1EC0-C0C0-D60BA7CFB73F}"/>
          </ac:inkMkLst>
        </pc:inkChg>
        <pc:inkChg chg="mod">
          <ac:chgData name="Puthanmadhom-Narayanan, Susrutha" userId="cb553c6e-cb4a-41b6-8eae-bfe7d75cfb22" providerId="ADAL" clId="{FD3D0BC2-8051-9A45-BEE9-151C9116DD78}" dt="2023-03-26T02:41:18.704" v="1423"/>
          <ac:inkMkLst>
            <pc:docMk/>
            <pc:sldMk cId="375538855" sldId="267"/>
            <ac:inkMk id="119" creationId="{8E8289AB-944E-D75F-7419-0CDB964C0224}"/>
          </ac:inkMkLst>
        </pc:inkChg>
        <pc:inkChg chg="mod">
          <ac:chgData name="Puthanmadhom-Narayanan, Susrutha" userId="cb553c6e-cb4a-41b6-8eae-bfe7d75cfb22" providerId="ADAL" clId="{FD3D0BC2-8051-9A45-BEE9-151C9116DD78}" dt="2023-03-26T02:41:18.704" v="1423"/>
          <ac:inkMkLst>
            <pc:docMk/>
            <pc:sldMk cId="375538855" sldId="267"/>
            <ac:inkMk id="120" creationId="{44853974-C1DD-6077-0305-18909496FFA9}"/>
          </ac:inkMkLst>
        </pc:inkChg>
        <pc:inkChg chg="mod">
          <ac:chgData name="Puthanmadhom-Narayanan, Susrutha" userId="cb553c6e-cb4a-41b6-8eae-bfe7d75cfb22" providerId="ADAL" clId="{FD3D0BC2-8051-9A45-BEE9-151C9116DD78}" dt="2023-03-26T02:41:18.704" v="1423"/>
          <ac:inkMkLst>
            <pc:docMk/>
            <pc:sldMk cId="375538855" sldId="267"/>
            <ac:inkMk id="122" creationId="{5F0D3859-B944-E150-F82D-BD1ED55F9FAB}"/>
          </ac:inkMkLst>
        </pc:inkChg>
        <pc:inkChg chg="mod">
          <ac:chgData name="Puthanmadhom-Narayanan, Susrutha" userId="cb553c6e-cb4a-41b6-8eae-bfe7d75cfb22" providerId="ADAL" clId="{FD3D0BC2-8051-9A45-BEE9-151C9116DD78}" dt="2023-03-26T02:41:18.704" v="1423"/>
          <ac:inkMkLst>
            <pc:docMk/>
            <pc:sldMk cId="375538855" sldId="267"/>
            <ac:inkMk id="123" creationId="{2B4E0BB1-7601-26B3-38BF-21D9CAF854DF}"/>
          </ac:inkMkLst>
        </pc:inkChg>
        <pc:inkChg chg="mod">
          <ac:chgData name="Puthanmadhom-Narayanan, Susrutha" userId="cb553c6e-cb4a-41b6-8eae-bfe7d75cfb22" providerId="ADAL" clId="{FD3D0BC2-8051-9A45-BEE9-151C9116DD78}" dt="2023-03-26T02:41:18.704" v="1423"/>
          <ac:inkMkLst>
            <pc:docMk/>
            <pc:sldMk cId="375538855" sldId="267"/>
            <ac:inkMk id="125" creationId="{737CD9F4-0C5E-1216-5869-7575B2522A73}"/>
          </ac:inkMkLst>
        </pc:inkChg>
        <pc:inkChg chg="mod">
          <ac:chgData name="Puthanmadhom-Narayanan, Susrutha" userId="cb553c6e-cb4a-41b6-8eae-bfe7d75cfb22" providerId="ADAL" clId="{FD3D0BC2-8051-9A45-BEE9-151C9116DD78}" dt="2023-03-26T02:41:18.704" v="1423"/>
          <ac:inkMkLst>
            <pc:docMk/>
            <pc:sldMk cId="375538855" sldId="267"/>
            <ac:inkMk id="126" creationId="{B5AD8FDA-C87A-18B8-A219-3CDDE19D0AA6}"/>
          </ac:inkMkLst>
        </pc:inkChg>
        <pc:inkChg chg="mod">
          <ac:chgData name="Puthanmadhom-Narayanan, Susrutha" userId="cb553c6e-cb4a-41b6-8eae-bfe7d75cfb22" providerId="ADAL" clId="{FD3D0BC2-8051-9A45-BEE9-151C9116DD78}" dt="2023-03-26T02:41:18.704" v="1423"/>
          <ac:inkMkLst>
            <pc:docMk/>
            <pc:sldMk cId="375538855" sldId="267"/>
            <ac:inkMk id="127" creationId="{18041233-ACFA-C8BF-A9C4-F19C811CCD50}"/>
          </ac:inkMkLst>
        </pc:inkChg>
        <pc:inkChg chg="mod">
          <ac:chgData name="Puthanmadhom-Narayanan, Susrutha" userId="cb553c6e-cb4a-41b6-8eae-bfe7d75cfb22" providerId="ADAL" clId="{FD3D0BC2-8051-9A45-BEE9-151C9116DD78}" dt="2023-03-26T02:41:18.704" v="1423"/>
          <ac:inkMkLst>
            <pc:docMk/>
            <pc:sldMk cId="375538855" sldId="267"/>
            <ac:inkMk id="128" creationId="{40209A90-E718-B35D-1A05-5E06E16517F1}"/>
          </ac:inkMkLst>
        </pc:inkChg>
        <pc:inkChg chg="mod">
          <ac:chgData name="Puthanmadhom-Narayanan, Susrutha" userId="cb553c6e-cb4a-41b6-8eae-bfe7d75cfb22" providerId="ADAL" clId="{FD3D0BC2-8051-9A45-BEE9-151C9116DD78}" dt="2023-03-26T02:47:51.690" v="1483"/>
          <ac:inkMkLst>
            <pc:docMk/>
            <pc:sldMk cId="375538855" sldId="267"/>
            <ac:inkMk id="139" creationId="{C0BB58BD-8AF8-D270-CEC7-CCBA5A5C6ADD}"/>
          </ac:inkMkLst>
        </pc:inkChg>
        <pc:inkChg chg="mod">
          <ac:chgData name="Puthanmadhom-Narayanan, Susrutha" userId="cb553c6e-cb4a-41b6-8eae-bfe7d75cfb22" providerId="ADAL" clId="{FD3D0BC2-8051-9A45-BEE9-151C9116DD78}" dt="2023-03-26T02:47:51.690" v="1483"/>
          <ac:inkMkLst>
            <pc:docMk/>
            <pc:sldMk cId="375538855" sldId="267"/>
            <ac:inkMk id="140" creationId="{E8DA1DE4-B7CE-80EB-6685-F77F00E77B4D}"/>
          </ac:inkMkLst>
        </pc:inkChg>
        <pc:inkChg chg="mod">
          <ac:chgData name="Puthanmadhom-Narayanan, Susrutha" userId="cb553c6e-cb4a-41b6-8eae-bfe7d75cfb22" providerId="ADAL" clId="{FD3D0BC2-8051-9A45-BEE9-151C9116DD78}" dt="2023-03-26T02:47:51.690" v="1483"/>
          <ac:inkMkLst>
            <pc:docMk/>
            <pc:sldMk cId="375538855" sldId="267"/>
            <ac:inkMk id="141" creationId="{7CC403EE-EF4A-9054-C5C4-2ECC4DA76173}"/>
          </ac:inkMkLst>
        </pc:inkChg>
        <pc:inkChg chg="mod">
          <ac:chgData name="Puthanmadhom-Narayanan, Susrutha" userId="cb553c6e-cb4a-41b6-8eae-bfe7d75cfb22" providerId="ADAL" clId="{FD3D0BC2-8051-9A45-BEE9-151C9116DD78}" dt="2023-03-26T02:47:51.690" v="1483"/>
          <ac:inkMkLst>
            <pc:docMk/>
            <pc:sldMk cId="375538855" sldId="267"/>
            <ac:inkMk id="143" creationId="{BEF9EF06-E986-8D72-B63D-712BF07582D2}"/>
          </ac:inkMkLst>
        </pc:inkChg>
        <pc:inkChg chg="mod">
          <ac:chgData name="Puthanmadhom-Narayanan, Susrutha" userId="cb553c6e-cb4a-41b6-8eae-bfe7d75cfb22" providerId="ADAL" clId="{FD3D0BC2-8051-9A45-BEE9-151C9116DD78}" dt="2023-03-26T02:47:51.690" v="1483"/>
          <ac:inkMkLst>
            <pc:docMk/>
            <pc:sldMk cId="375538855" sldId="267"/>
            <ac:inkMk id="144" creationId="{0BDD5E32-2E05-BEA8-41FD-542D2D17C999}"/>
          </ac:inkMkLst>
        </pc:inkChg>
        <pc:inkChg chg="mod">
          <ac:chgData name="Puthanmadhom-Narayanan, Susrutha" userId="cb553c6e-cb4a-41b6-8eae-bfe7d75cfb22" providerId="ADAL" clId="{FD3D0BC2-8051-9A45-BEE9-151C9116DD78}" dt="2023-03-26T02:47:51.690" v="1483"/>
          <ac:inkMkLst>
            <pc:docMk/>
            <pc:sldMk cId="375538855" sldId="267"/>
            <ac:inkMk id="146" creationId="{55BD467D-9088-B986-5443-65BC32C53334}"/>
          </ac:inkMkLst>
        </pc:inkChg>
        <pc:inkChg chg="mod">
          <ac:chgData name="Puthanmadhom-Narayanan, Susrutha" userId="cb553c6e-cb4a-41b6-8eae-bfe7d75cfb22" providerId="ADAL" clId="{FD3D0BC2-8051-9A45-BEE9-151C9116DD78}" dt="2023-03-26T02:47:51.690" v="1483"/>
          <ac:inkMkLst>
            <pc:docMk/>
            <pc:sldMk cId="375538855" sldId="267"/>
            <ac:inkMk id="147" creationId="{730B0C62-B0E2-C6E1-1E50-80A1ADB158E4}"/>
          </ac:inkMkLst>
        </pc:inkChg>
        <pc:inkChg chg="mod">
          <ac:chgData name="Puthanmadhom-Narayanan, Susrutha" userId="cb553c6e-cb4a-41b6-8eae-bfe7d75cfb22" providerId="ADAL" clId="{FD3D0BC2-8051-9A45-BEE9-151C9116DD78}" dt="2023-03-26T02:47:51.690" v="1483"/>
          <ac:inkMkLst>
            <pc:docMk/>
            <pc:sldMk cId="375538855" sldId="267"/>
            <ac:inkMk id="148" creationId="{35643365-4141-DBA2-7C76-E9BBF0DAFC31}"/>
          </ac:inkMkLst>
        </pc:inkChg>
        <pc:inkChg chg="mod">
          <ac:chgData name="Puthanmadhom-Narayanan, Susrutha" userId="cb553c6e-cb4a-41b6-8eae-bfe7d75cfb22" providerId="ADAL" clId="{FD3D0BC2-8051-9A45-BEE9-151C9116DD78}" dt="2023-03-26T02:47:51.690" v="1483"/>
          <ac:inkMkLst>
            <pc:docMk/>
            <pc:sldMk cId="375538855" sldId="267"/>
            <ac:inkMk id="149" creationId="{33560A55-0B29-FE30-E086-66051F3F93F6}"/>
          </ac:inkMkLst>
        </pc:inkChg>
      </pc:sldChg>
      <pc:sldChg chg="mod modShow">
        <pc:chgData name="Puthanmadhom-Narayanan, Susrutha" userId="cb553c6e-cb4a-41b6-8eae-bfe7d75cfb22" providerId="ADAL" clId="{FD3D0BC2-8051-9A45-BEE9-151C9116DD78}" dt="2023-04-27T20:53:58.310" v="3111" actId="729"/>
        <pc:sldMkLst>
          <pc:docMk/>
          <pc:sldMk cId="4053160292" sldId="268"/>
        </pc:sldMkLst>
      </pc:sldChg>
      <pc:sldChg chg="addSp delSp modSp mod modShow">
        <pc:chgData name="Puthanmadhom-Narayanan, Susrutha" userId="cb553c6e-cb4a-41b6-8eae-bfe7d75cfb22" providerId="ADAL" clId="{FD3D0BC2-8051-9A45-BEE9-151C9116DD78}" dt="2023-06-02T00:27:12.181" v="21444" actId="14100"/>
        <pc:sldMkLst>
          <pc:docMk/>
          <pc:sldMk cId="3471329472" sldId="269"/>
        </pc:sldMkLst>
        <pc:spChg chg="mod">
          <ac:chgData name="Puthanmadhom-Narayanan, Susrutha" userId="cb553c6e-cb4a-41b6-8eae-bfe7d75cfb22" providerId="ADAL" clId="{FD3D0BC2-8051-9A45-BEE9-151C9116DD78}" dt="2023-06-02T00:17:03.344" v="21419" actId="1076"/>
          <ac:spMkLst>
            <pc:docMk/>
            <pc:sldMk cId="3471329472" sldId="269"/>
            <ac:spMk id="3" creationId="{26F8C325-467E-9CF4-0C79-445AD3157423}"/>
          </ac:spMkLst>
        </pc:spChg>
        <pc:spChg chg="del">
          <ac:chgData name="Puthanmadhom-Narayanan, Susrutha" userId="cb553c6e-cb4a-41b6-8eae-bfe7d75cfb22" providerId="ADAL" clId="{FD3D0BC2-8051-9A45-BEE9-151C9116DD78}" dt="2023-06-02T00:16:52.954" v="21417" actId="478"/>
          <ac:spMkLst>
            <pc:docMk/>
            <pc:sldMk cId="3471329472" sldId="269"/>
            <ac:spMk id="6" creationId="{0D45C1CD-8D57-166B-30B6-0923C944EACC}"/>
          </ac:spMkLst>
        </pc:spChg>
        <pc:spChg chg="del">
          <ac:chgData name="Puthanmadhom-Narayanan, Susrutha" userId="cb553c6e-cb4a-41b6-8eae-bfe7d75cfb22" providerId="ADAL" clId="{FD3D0BC2-8051-9A45-BEE9-151C9116DD78}" dt="2023-06-02T00:16:52.954" v="21417" actId="478"/>
          <ac:spMkLst>
            <pc:docMk/>
            <pc:sldMk cId="3471329472" sldId="269"/>
            <ac:spMk id="8" creationId="{39211CDC-678A-F24E-20AD-E5C17C3D2E46}"/>
          </ac:spMkLst>
        </pc:spChg>
        <pc:spChg chg="del">
          <ac:chgData name="Puthanmadhom-Narayanan, Susrutha" userId="cb553c6e-cb4a-41b6-8eae-bfe7d75cfb22" providerId="ADAL" clId="{FD3D0BC2-8051-9A45-BEE9-151C9116DD78}" dt="2023-06-02T00:16:52.954" v="21417" actId="478"/>
          <ac:spMkLst>
            <pc:docMk/>
            <pc:sldMk cId="3471329472" sldId="269"/>
            <ac:spMk id="10" creationId="{D7505342-A349-C785-7304-BAE92BB1C8CB}"/>
          </ac:spMkLst>
        </pc:spChg>
        <pc:spChg chg="del">
          <ac:chgData name="Puthanmadhom-Narayanan, Susrutha" userId="cb553c6e-cb4a-41b6-8eae-bfe7d75cfb22" providerId="ADAL" clId="{FD3D0BC2-8051-9A45-BEE9-151C9116DD78}" dt="2023-06-02T00:16:52.954" v="21417" actId="478"/>
          <ac:spMkLst>
            <pc:docMk/>
            <pc:sldMk cId="3471329472" sldId="269"/>
            <ac:spMk id="12" creationId="{9588029B-681D-0FEC-F282-44D15F298DBA}"/>
          </ac:spMkLst>
        </pc:spChg>
        <pc:spChg chg="mod">
          <ac:chgData name="Puthanmadhom-Narayanan, Susrutha" userId="cb553c6e-cb4a-41b6-8eae-bfe7d75cfb22" providerId="ADAL" clId="{FD3D0BC2-8051-9A45-BEE9-151C9116DD78}" dt="2023-06-02T00:17:03.344" v="21419" actId="1076"/>
          <ac:spMkLst>
            <pc:docMk/>
            <pc:sldMk cId="3471329472" sldId="269"/>
            <ac:spMk id="18" creationId="{6800545F-D948-0DFD-082B-1EF27D9FC4A7}"/>
          </ac:spMkLst>
        </pc:spChg>
        <pc:spChg chg="mod">
          <ac:chgData name="Puthanmadhom-Narayanan, Susrutha" userId="cb553c6e-cb4a-41b6-8eae-bfe7d75cfb22" providerId="ADAL" clId="{FD3D0BC2-8051-9A45-BEE9-151C9116DD78}" dt="2023-06-02T00:17:03.344" v="21419" actId="1076"/>
          <ac:spMkLst>
            <pc:docMk/>
            <pc:sldMk cId="3471329472" sldId="269"/>
            <ac:spMk id="19" creationId="{CDA5F853-A0D8-8A12-977D-19EDA3ACEEB9}"/>
          </ac:spMkLst>
        </pc:spChg>
        <pc:spChg chg="mod">
          <ac:chgData name="Puthanmadhom-Narayanan, Susrutha" userId="cb553c6e-cb4a-41b6-8eae-bfe7d75cfb22" providerId="ADAL" clId="{FD3D0BC2-8051-9A45-BEE9-151C9116DD78}" dt="2023-06-02T00:17:03.344" v="21419" actId="1076"/>
          <ac:spMkLst>
            <pc:docMk/>
            <pc:sldMk cId="3471329472" sldId="269"/>
            <ac:spMk id="20" creationId="{CBA3055A-3A4F-BF14-964E-A5AC0FDA1609}"/>
          </ac:spMkLst>
        </pc:spChg>
        <pc:spChg chg="mod">
          <ac:chgData name="Puthanmadhom-Narayanan, Susrutha" userId="cb553c6e-cb4a-41b6-8eae-bfe7d75cfb22" providerId="ADAL" clId="{FD3D0BC2-8051-9A45-BEE9-151C9116DD78}" dt="2023-06-02T00:17:03.344" v="21419" actId="1076"/>
          <ac:spMkLst>
            <pc:docMk/>
            <pc:sldMk cId="3471329472" sldId="269"/>
            <ac:spMk id="21" creationId="{C92B5BF3-84A5-0173-DD59-7F49C5B5C8AF}"/>
          </ac:spMkLst>
        </pc:spChg>
        <pc:spChg chg="del">
          <ac:chgData name="Puthanmadhom-Narayanan, Susrutha" userId="cb553c6e-cb4a-41b6-8eae-bfe7d75cfb22" providerId="ADAL" clId="{FD3D0BC2-8051-9A45-BEE9-151C9116DD78}" dt="2023-06-02T00:16:52.954" v="21417" actId="478"/>
          <ac:spMkLst>
            <pc:docMk/>
            <pc:sldMk cId="3471329472" sldId="269"/>
            <ac:spMk id="25" creationId="{8EFF8F47-57F1-1548-183B-0CDCAED0806D}"/>
          </ac:spMkLst>
        </pc:spChg>
        <pc:spChg chg="del">
          <ac:chgData name="Puthanmadhom-Narayanan, Susrutha" userId="cb553c6e-cb4a-41b6-8eae-bfe7d75cfb22" providerId="ADAL" clId="{FD3D0BC2-8051-9A45-BEE9-151C9116DD78}" dt="2023-06-02T00:16:49.075" v="21416" actId="478"/>
          <ac:spMkLst>
            <pc:docMk/>
            <pc:sldMk cId="3471329472" sldId="269"/>
            <ac:spMk id="27" creationId="{FFCA7B08-8A43-4B83-813A-8C911F99404A}"/>
          </ac:spMkLst>
        </pc:spChg>
        <pc:spChg chg="del">
          <ac:chgData name="Puthanmadhom-Narayanan, Susrutha" userId="cb553c6e-cb4a-41b6-8eae-bfe7d75cfb22" providerId="ADAL" clId="{FD3D0BC2-8051-9A45-BEE9-151C9116DD78}" dt="2023-06-02T00:16:56.040" v="21418" actId="478"/>
          <ac:spMkLst>
            <pc:docMk/>
            <pc:sldMk cId="3471329472" sldId="269"/>
            <ac:spMk id="28" creationId="{6C288775-82F8-8F8A-AE93-6B3246DD8D3E}"/>
          </ac:spMkLst>
        </pc:spChg>
        <pc:spChg chg="mod">
          <ac:chgData name="Puthanmadhom-Narayanan, Susrutha" userId="cb553c6e-cb4a-41b6-8eae-bfe7d75cfb22" providerId="ADAL" clId="{FD3D0BC2-8051-9A45-BEE9-151C9116DD78}" dt="2023-06-02T00:22:54.476" v="21438" actId="14100"/>
          <ac:spMkLst>
            <pc:docMk/>
            <pc:sldMk cId="3471329472" sldId="269"/>
            <ac:spMk id="30" creationId="{95E4603A-23AF-56DD-6F73-43B43F43398A}"/>
          </ac:spMkLst>
        </pc:spChg>
        <pc:spChg chg="del">
          <ac:chgData name="Puthanmadhom-Narayanan, Susrutha" userId="cb553c6e-cb4a-41b6-8eae-bfe7d75cfb22" providerId="ADAL" clId="{FD3D0BC2-8051-9A45-BEE9-151C9116DD78}" dt="2023-06-02T00:17:11.988" v="21420" actId="478"/>
          <ac:spMkLst>
            <pc:docMk/>
            <pc:sldMk cId="3471329472" sldId="269"/>
            <ac:spMk id="51" creationId="{8A392232-144F-8C25-7BCA-B5D29AC2E767}"/>
          </ac:spMkLst>
        </pc:spChg>
        <pc:spChg chg="del">
          <ac:chgData name="Puthanmadhom-Narayanan, Susrutha" userId="cb553c6e-cb4a-41b6-8eae-bfe7d75cfb22" providerId="ADAL" clId="{FD3D0BC2-8051-9A45-BEE9-151C9116DD78}" dt="2023-06-02T00:17:11.988" v="21420" actId="478"/>
          <ac:spMkLst>
            <pc:docMk/>
            <pc:sldMk cId="3471329472" sldId="269"/>
            <ac:spMk id="52" creationId="{92521534-BF7F-9BFE-27EC-A9777BDCA36C}"/>
          </ac:spMkLst>
        </pc:spChg>
        <pc:spChg chg="del">
          <ac:chgData name="Puthanmadhom-Narayanan, Susrutha" userId="cb553c6e-cb4a-41b6-8eae-bfe7d75cfb22" providerId="ADAL" clId="{FD3D0BC2-8051-9A45-BEE9-151C9116DD78}" dt="2023-06-02T00:17:11.988" v="21420" actId="478"/>
          <ac:spMkLst>
            <pc:docMk/>
            <pc:sldMk cId="3471329472" sldId="269"/>
            <ac:spMk id="53" creationId="{28C19C23-EC4B-E306-2FA5-3264FE5B14A2}"/>
          </ac:spMkLst>
        </pc:spChg>
        <pc:spChg chg="del">
          <ac:chgData name="Puthanmadhom-Narayanan, Susrutha" userId="cb553c6e-cb4a-41b6-8eae-bfe7d75cfb22" providerId="ADAL" clId="{FD3D0BC2-8051-9A45-BEE9-151C9116DD78}" dt="2023-06-02T00:17:11.988" v="21420" actId="478"/>
          <ac:spMkLst>
            <pc:docMk/>
            <pc:sldMk cId="3471329472" sldId="269"/>
            <ac:spMk id="54" creationId="{7426DA72-D5E9-5649-889D-94F079C2B709}"/>
          </ac:spMkLst>
        </pc:spChg>
        <pc:spChg chg="del">
          <ac:chgData name="Puthanmadhom-Narayanan, Susrutha" userId="cb553c6e-cb4a-41b6-8eae-bfe7d75cfb22" providerId="ADAL" clId="{FD3D0BC2-8051-9A45-BEE9-151C9116DD78}" dt="2023-06-02T00:17:11.988" v="21420" actId="478"/>
          <ac:spMkLst>
            <pc:docMk/>
            <pc:sldMk cId="3471329472" sldId="269"/>
            <ac:spMk id="55" creationId="{24932612-A771-B27B-3E65-25EB68E2E86D}"/>
          </ac:spMkLst>
        </pc:spChg>
        <pc:spChg chg="mod">
          <ac:chgData name="Puthanmadhom-Narayanan, Susrutha" userId="cb553c6e-cb4a-41b6-8eae-bfe7d75cfb22" providerId="ADAL" clId="{FD3D0BC2-8051-9A45-BEE9-151C9116DD78}" dt="2023-06-02T00:18:23.692" v="21435" actId="1076"/>
          <ac:spMkLst>
            <pc:docMk/>
            <pc:sldMk cId="3471329472" sldId="269"/>
            <ac:spMk id="56" creationId="{E8EB0E47-0646-31D5-BFB5-AEFA3B5C382F}"/>
          </ac:spMkLst>
        </pc:spChg>
        <pc:spChg chg="mod">
          <ac:chgData name="Puthanmadhom-Narayanan, Susrutha" userId="cb553c6e-cb4a-41b6-8eae-bfe7d75cfb22" providerId="ADAL" clId="{FD3D0BC2-8051-9A45-BEE9-151C9116DD78}" dt="2023-06-02T00:18:11.629" v="21432" actId="1076"/>
          <ac:spMkLst>
            <pc:docMk/>
            <pc:sldMk cId="3471329472" sldId="269"/>
            <ac:spMk id="57" creationId="{C9FD87DF-D4CF-AA2D-8B05-2F994F80BE2F}"/>
          </ac:spMkLst>
        </pc:spChg>
        <pc:spChg chg="mod">
          <ac:chgData name="Puthanmadhom-Narayanan, Susrutha" userId="cb553c6e-cb4a-41b6-8eae-bfe7d75cfb22" providerId="ADAL" clId="{FD3D0BC2-8051-9A45-BEE9-151C9116DD78}" dt="2023-06-02T00:18:16.846" v="21433" actId="1076"/>
          <ac:spMkLst>
            <pc:docMk/>
            <pc:sldMk cId="3471329472" sldId="269"/>
            <ac:spMk id="58" creationId="{5AA6B0D0-8DFE-CA0B-D479-3B99E868C483}"/>
          </ac:spMkLst>
        </pc:spChg>
        <pc:spChg chg="mod">
          <ac:chgData name="Puthanmadhom-Narayanan, Susrutha" userId="cb553c6e-cb4a-41b6-8eae-bfe7d75cfb22" providerId="ADAL" clId="{FD3D0BC2-8051-9A45-BEE9-151C9116DD78}" dt="2023-06-02T00:18:04.367" v="21430" actId="1076"/>
          <ac:spMkLst>
            <pc:docMk/>
            <pc:sldMk cId="3471329472" sldId="269"/>
            <ac:spMk id="59" creationId="{095D86AA-4BCA-C707-B31C-198A7D1E1447}"/>
          </ac:spMkLst>
        </pc:spChg>
        <pc:spChg chg="mod">
          <ac:chgData name="Puthanmadhom-Narayanan, Susrutha" userId="cb553c6e-cb4a-41b6-8eae-bfe7d75cfb22" providerId="ADAL" clId="{FD3D0BC2-8051-9A45-BEE9-151C9116DD78}" dt="2023-06-02T00:17:59.292" v="21429" actId="1076"/>
          <ac:spMkLst>
            <pc:docMk/>
            <pc:sldMk cId="3471329472" sldId="269"/>
            <ac:spMk id="60" creationId="{910EF8F2-C24E-A1C2-1C0E-0FED0BA1BB91}"/>
          </ac:spMkLst>
        </pc:spChg>
        <pc:spChg chg="del">
          <ac:chgData name="Puthanmadhom-Narayanan, Susrutha" userId="cb553c6e-cb4a-41b6-8eae-bfe7d75cfb22" providerId="ADAL" clId="{FD3D0BC2-8051-9A45-BEE9-151C9116DD78}" dt="2023-06-02T00:17:15.107" v="21421" actId="478"/>
          <ac:spMkLst>
            <pc:docMk/>
            <pc:sldMk cId="3471329472" sldId="269"/>
            <ac:spMk id="61" creationId="{70C71B09-D638-4618-8905-321CFFE4BE68}"/>
          </ac:spMkLst>
        </pc:spChg>
        <pc:spChg chg="del mod">
          <ac:chgData name="Puthanmadhom-Narayanan, Susrutha" userId="cb553c6e-cb4a-41b6-8eae-bfe7d75cfb22" providerId="ADAL" clId="{FD3D0BC2-8051-9A45-BEE9-151C9116DD78}" dt="2023-06-02T00:17:37.067" v="21424" actId="478"/>
          <ac:spMkLst>
            <pc:docMk/>
            <pc:sldMk cId="3471329472" sldId="269"/>
            <ac:spMk id="62" creationId="{60313CBE-795D-BF14-C814-709CDE2D1A9A}"/>
          </ac:spMkLst>
        </pc:spChg>
        <pc:spChg chg="add mod">
          <ac:chgData name="Puthanmadhom-Narayanan, Susrutha" userId="cb553c6e-cb4a-41b6-8eae-bfe7d75cfb22" providerId="ADAL" clId="{FD3D0BC2-8051-9A45-BEE9-151C9116DD78}" dt="2023-06-02T00:26:53.353" v="21442" actId="1076"/>
          <ac:spMkLst>
            <pc:docMk/>
            <pc:sldMk cId="3471329472" sldId="269"/>
            <ac:spMk id="68" creationId="{90B4C100-FEDE-6BCA-400C-0D119DE11D5D}"/>
          </ac:spMkLst>
        </pc:spChg>
        <pc:spChg chg="add mod">
          <ac:chgData name="Puthanmadhom-Narayanan, Susrutha" userId="cb553c6e-cb4a-41b6-8eae-bfe7d75cfb22" providerId="ADAL" clId="{FD3D0BC2-8051-9A45-BEE9-151C9116DD78}" dt="2023-06-02T00:26:53.353" v="21442" actId="1076"/>
          <ac:spMkLst>
            <pc:docMk/>
            <pc:sldMk cId="3471329472" sldId="269"/>
            <ac:spMk id="69" creationId="{12E52E32-45A2-FDF5-72D9-350644322EA7}"/>
          </ac:spMkLst>
        </pc:spChg>
        <pc:spChg chg="add mod">
          <ac:chgData name="Puthanmadhom-Narayanan, Susrutha" userId="cb553c6e-cb4a-41b6-8eae-bfe7d75cfb22" providerId="ADAL" clId="{FD3D0BC2-8051-9A45-BEE9-151C9116DD78}" dt="2023-06-02T00:26:53.353" v="21442" actId="1076"/>
          <ac:spMkLst>
            <pc:docMk/>
            <pc:sldMk cId="3471329472" sldId="269"/>
            <ac:spMk id="70" creationId="{8F325968-22AB-E42D-76C8-DC94B5D5A0FE}"/>
          </ac:spMkLst>
        </pc:spChg>
        <pc:spChg chg="add mod">
          <ac:chgData name="Puthanmadhom-Narayanan, Susrutha" userId="cb553c6e-cb4a-41b6-8eae-bfe7d75cfb22" providerId="ADAL" clId="{FD3D0BC2-8051-9A45-BEE9-151C9116DD78}" dt="2023-06-02T00:26:53.353" v="21442" actId="1076"/>
          <ac:spMkLst>
            <pc:docMk/>
            <pc:sldMk cId="3471329472" sldId="269"/>
            <ac:spMk id="71" creationId="{356642B5-F624-9A6F-A3E2-2068FC9020CF}"/>
          </ac:spMkLst>
        </pc:spChg>
        <pc:spChg chg="add mod">
          <ac:chgData name="Puthanmadhom-Narayanan, Susrutha" userId="cb553c6e-cb4a-41b6-8eae-bfe7d75cfb22" providerId="ADAL" clId="{FD3D0BC2-8051-9A45-BEE9-151C9116DD78}" dt="2023-06-02T00:26:53.353" v="21442" actId="1076"/>
          <ac:spMkLst>
            <pc:docMk/>
            <pc:sldMk cId="3471329472" sldId="269"/>
            <ac:spMk id="72" creationId="{E6F406BB-2877-1C12-E1E0-77048549F48C}"/>
          </ac:spMkLst>
        </pc:spChg>
        <pc:grpChg chg="add del">
          <ac:chgData name="Puthanmadhom-Narayanan, Susrutha" userId="cb553c6e-cb4a-41b6-8eae-bfe7d75cfb22" providerId="ADAL" clId="{FD3D0BC2-8051-9A45-BEE9-151C9116DD78}" dt="2023-06-02T00:16:45.480" v="21415" actId="478"/>
          <ac:grpSpMkLst>
            <pc:docMk/>
            <pc:sldMk cId="3471329472" sldId="269"/>
            <ac:grpSpMk id="13" creationId="{9B112371-BD04-EF1F-731D-FE2826FAFC3B}"/>
          </ac:grpSpMkLst>
        </pc:grpChg>
        <pc:grpChg chg="add del">
          <ac:chgData name="Puthanmadhom-Narayanan, Susrutha" userId="cb553c6e-cb4a-41b6-8eae-bfe7d75cfb22" providerId="ADAL" clId="{FD3D0BC2-8051-9A45-BEE9-151C9116DD78}" dt="2023-06-02T00:16:52.954" v="21417" actId="478"/>
          <ac:grpSpMkLst>
            <pc:docMk/>
            <pc:sldMk cId="3471329472" sldId="269"/>
            <ac:grpSpMk id="23" creationId="{4D6F8BA4-D3DF-A9AE-9B56-F9B321227A2F}"/>
          </ac:grpSpMkLst>
        </pc:grpChg>
        <pc:grpChg chg="add del">
          <ac:chgData name="Puthanmadhom-Narayanan, Susrutha" userId="cb553c6e-cb4a-41b6-8eae-bfe7d75cfb22" providerId="ADAL" clId="{FD3D0BC2-8051-9A45-BEE9-151C9116DD78}" dt="2023-06-02T00:17:20.139" v="21422" actId="478"/>
          <ac:grpSpMkLst>
            <pc:docMk/>
            <pc:sldMk cId="3471329472" sldId="269"/>
            <ac:grpSpMk id="31" creationId="{B7D6395E-035C-9524-39DC-870FA181A64F}"/>
          </ac:grpSpMkLst>
        </pc:grpChg>
        <pc:grpChg chg="add mod">
          <ac:chgData name="Puthanmadhom-Narayanan, Susrutha" userId="cb553c6e-cb4a-41b6-8eae-bfe7d75cfb22" providerId="ADAL" clId="{FD3D0BC2-8051-9A45-BEE9-151C9116DD78}" dt="2023-06-02T00:27:06.079" v="21443" actId="14100"/>
          <ac:grpSpMkLst>
            <pc:docMk/>
            <pc:sldMk cId="3471329472" sldId="269"/>
            <ac:grpSpMk id="32" creationId="{C8314671-508D-B5B1-6DD4-6AE517E0B4AB}"/>
          </ac:grpSpMkLst>
        </pc:grpChg>
        <pc:grpChg chg="add mod">
          <ac:chgData name="Puthanmadhom-Narayanan, Susrutha" userId="cb553c6e-cb4a-41b6-8eae-bfe7d75cfb22" providerId="ADAL" clId="{FD3D0BC2-8051-9A45-BEE9-151C9116DD78}" dt="2023-06-02T00:17:41.504" v="21425" actId="14100"/>
          <ac:grpSpMkLst>
            <pc:docMk/>
            <pc:sldMk cId="3471329472" sldId="269"/>
            <ac:grpSpMk id="43" creationId="{A9ECB5E5-195B-0030-710C-1A0536FD8D73}"/>
          </ac:grpSpMkLst>
        </pc:grpChg>
        <pc:graphicFrameChg chg="mod modGraphic">
          <ac:chgData name="Puthanmadhom-Narayanan, Susrutha" userId="cb553c6e-cb4a-41b6-8eae-bfe7d75cfb22" providerId="ADAL" clId="{FD3D0BC2-8051-9A45-BEE9-151C9116DD78}" dt="2023-06-02T00:27:12.181" v="21444" actId="14100"/>
          <ac:graphicFrameMkLst>
            <pc:docMk/>
            <pc:sldMk cId="3471329472" sldId="269"/>
            <ac:graphicFrameMk id="4" creationId="{4D000518-5842-0DDD-AFA3-561297BCE35F}"/>
          </ac:graphicFrameMkLst>
        </pc:graphicFrameChg>
        <pc:graphicFrameChg chg="mod modGraphic">
          <ac:chgData name="Puthanmadhom-Narayanan, Susrutha" userId="cb553c6e-cb4a-41b6-8eae-bfe7d75cfb22" providerId="ADAL" clId="{FD3D0BC2-8051-9A45-BEE9-151C9116DD78}" dt="2023-06-02T00:22:54.476" v="21438" actId="14100"/>
          <ac:graphicFrameMkLst>
            <pc:docMk/>
            <pc:sldMk cId="3471329472" sldId="269"/>
            <ac:graphicFrameMk id="29" creationId="{98A78354-B7CD-0740-3409-2F57C2EE6876}"/>
          </ac:graphicFrameMkLst>
        </pc:graphicFrameChg>
        <pc:picChg chg="mod">
          <ac:chgData name="Puthanmadhom-Narayanan, Susrutha" userId="cb553c6e-cb4a-41b6-8eae-bfe7d75cfb22" providerId="ADAL" clId="{FD3D0BC2-8051-9A45-BEE9-151C9116DD78}" dt="2023-06-02T00:23:09.977" v="21439" actId="14100"/>
          <ac:picMkLst>
            <pc:docMk/>
            <pc:sldMk cId="3471329472" sldId="269"/>
            <ac:picMk id="17" creationId="{2A6E6B78-37F4-1CC4-8B88-F2093A12DAF6}"/>
          </ac:picMkLst>
        </pc:picChg>
        <pc:picChg chg="mod">
          <ac:chgData name="Puthanmadhom-Narayanan, Susrutha" userId="cb553c6e-cb4a-41b6-8eae-bfe7d75cfb22" providerId="ADAL" clId="{FD3D0BC2-8051-9A45-BEE9-151C9116DD78}" dt="2023-06-02T00:22:54.476" v="21438" actId="14100"/>
          <ac:picMkLst>
            <pc:docMk/>
            <pc:sldMk cId="3471329472" sldId="269"/>
            <ac:picMk id="38" creationId="{7096BD91-8E69-75C0-2A98-61BDD00269E0}"/>
          </ac:picMkLst>
        </pc:picChg>
        <pc:picChg chg="mod">
          <ac:chgData name="Puthanmadhom-Narayanan, Susrutha" userId="cb553c6e-cb4a-41b6-8eae-bfe7d75cfb22" providerId="ADAL" clId="{FD3D0BC2-8051-9A45-BEE9-151C9116DD78}" dt="2023-06-02T00:22:54.476" v="21438" actId="14100"/>
          <ac:picMkLst>
            <pc:docMk/>
            <pc:sldMk cId="3471329472" sldId="269"/>
            <ac:picMk id="39" creationId="{A02430EB-2D19-95F7-C182-D2B5A8158E63}"/>
          </ac:picMkLst>
        </pc:picChg>
        <pc:picChg chg="mod">
          <ac:chgData name="Puthanmadhom-Narayanan, Susrutha" userId="cb553c6e-cb4a-41b6-8eae-bfe7d75cfb22" providerId="ADAL" clId="{FD3D0BC2-8051-9A45-BEE9-151C9116DD78}" dt="2023-06-02T00:22:54.476" v="21438" actId="14100"/>
          <ac:picMkLst>
            <pc:docMk/>
            <pc:sldMk cId="3471329472" sldId="269"/>
            <ac:picMk id="40" creationId="{531B4FE3-F9CC-5B21-34C5-2EFEC670C142}"/>
          </ac:picMkLst>
        </pc:picChg>
        <pc:picChg chg="mod">
          <ac:chgData name="Puthanmadhom-Narayanan, Susrutha" userId="cb553c6e-cb4a-41b6-8eae-bfe7d75cfb22" providerId="ADAL" clId="{FD3D0BC2-8051-9A45-BEE9-151C9116DD78}" dt="2023-06-02T00:22:54.476" v="21438" actId="14100"/>
          <ac:picMkLst>
            <pc:docMk/>
            <pc:sldMk cId="3471329472" sldId="269"/>
            <ac:picMk id="41" creationId="{34696B23-594D-6B6D-2B85-549BCB914AFE}"/>
          </ac:picMkLst>
        </pc:picChg>
        <pc:picChg chg="mod">
          <ac:chgData name="Puthanmadhom-Narayanan, Susrutha" userId="cb553c6e-cb4a-41b6-8eae-bfe7d75cfb22" providerId="ADAL" clId="{FD3D0BC2-8051-9A45-BEE9-151C9116DD78}" dt="2023-06-02T00:22:54.476" v="21438" actId="14100"/>
          <ac:picMkLst>
            <pc:docMk/>
            <pc:sldMk cId="3471329472" sldId="269"/>
            <ac:picMk id="42" creationId="{6063A214-43C6-F59C-1FD1-592BD7399380}"/>
          </ac:picMkLst>
        </pc:picChg>
        <pc:picChg chg="mod">
          <ac:chgData name="Puthanmadhom-Narayanan, Susrutha" userId="cb553c6e-cb4a-41b6-8eae-bfe7d75cfb22" providerId="ADAL" clId="{FD3D0BC2-8051-9A45-BEE9-151C9116DD78}" dt="2023-06-02T00:17:54.167" v="21428" actId="14100"/>
          <ac:picMkLst>
            <pc:docMk/>
            <pc:sldMk cId="3471329472" sldId="269"/>
            <ac:picMk id="66" creationId="{39AD827B-676C-BFA8-DEC3-4F64CD370C9F}"/>
          </ac:picMkLst>
        </pc:picChg>
        <pc:picChg chg="mod">
          <ac:chgData name="Puthanmadhom-Narayanan, Susrutha" userId="cb553c6e-cb4a-41b6-8eae-bfe7d75cfb22" providerId="ADAL" clId="{FD3D0BC2-8051-9A45-BEE9-151C9116DD78}" dt="2023-06-02T00:17:49.316" v="21427" actId="1076"/>
          <ac:picMkLst>
            <pc:docMk/>
            <pc:sldMk cId="3471329472" sldId="269"/>
            <ac:picMk id="67" creationId="{85D8A32C-5A88-2E23-FE89-137A6AE12700}"/>
          </ac:picMkLst>
        </pc:picChg>
      </pc:sldChg>
      <pc:sldChg chg="mod modShow">
        <pc:chgData name="Puthanmadhom-Narayanan, Susrutha" userId="cb553c6e-cb4a-41b6-8eae-bfe7d75cfb22" providerId="ADAL" clId="{FD3D0BC2-8051-9A45-BEE9-151C9116DD78}" dt="2023-04-29T00:29:19.065" v="6820" actId="729"/>
        <pc:sldMkLst>
          <pc:docMk/>
          <pc:sldMk cId="3874042716" sldId="270"/>
        </pc:sldMkLst>
      </pc:sldChg>
      <pc:sldChg chg="mod modShow modNotesTx">
        <pc:chgData name="Puthanmadhom-Narayanan, Susrutha" userId="cb553c6e-cb4a-41b6-8eae-bfe7d75cfb22" providerId="ADAL" clId="{FD3D0BC2-8051-9A45-BEE9-151C9116DD78}" dt="2023-05-09T12:07:21.612" v="10773" actId="20577"/>
        <pc:sldMkLst>
          <pc:docMk/>
          <pc:sldMk cId="747288287" sldId="271"/>
        </pc:sldMkLst>
      </pc:sldChg>
      <pc:sldChg chg="mod modShow">
        <pc:chgData name="Puthanmadhom-Narayanan, Susrutha" userId="cb553c6e-cb4a-41b6-8eae-bfe7d75cfb22" providerId="ADAL" clId="{FD3D0BC2-8051-9A45-BEE9-151C9116DD78}" dt="2023-04-29T00:29:19.065" v="6820" actId="729"/>
        <pc:sldMkLst>
          <pc:docMk/>
          <pc:sldMk cId="2950904716" sldId="272"/>
        </pc:sldMkLst>
      </pc:sldChg>
      <pc:sldChg chg="addSp delSp modSp mod modShow">
        <pc:chgData name="Puthanmadhom-Narayanan, Susrutha" userId="cb553c6e-cb4a-41b6-8eae-bfe7d75cfb22" providerId="ADAL" clId="{FD3D0BC2-8051-9A45-BEE9-151C9116DD78}" dt="2023-05-20T17:52:00.807" v="17268" actId="21"/>
        <pc:sldMkLst>
          <pc:docMk/>
          <pc:sldMk cId="3304117053" sldId="273"/>
        </pc:sldMkLst>
        <pc:spChg chg="mod">
          <ac:chgData name="Puthanmadhom-Narayanan, Susrutha" userId="cb553c6e-cb4a-41b6-8eae-bfe7d75cfb22" providerId="ADAL" clId="{FD3D0BC2-8051-9A45-BEE9-151C9116DD78}" dt="2023-05-20T11:09:55.325" v="16256" actId="20577"/>
          <ac:spMkLst>
            <pc:docMk/>
            <pc:sldMk cId="3304117053" sldId="273"/>
            <ac:spMk id="2" creationId="{F33A21BE-760E-7FBB-B8F7-C16A4E686721}"/>
          </ac:spMkLst>
        </pc:spChg>
        <pc:spChg chg="mod">
          <ac:chgData name="Puthanmadhom-Narayanan, Susrutha" userId="cb553c6e-cb4a-41b6-8eae-bfe7d75cfb22" providerId="ADAL" clId="{FD3D0BC2-8051-9A45-BEE9-151C9116DD78}" dt="2023-05-08T19:39:34.083" v="9597"/>
          <ac:spMkLst>
            <pc:docMk/>
            <pc:sldMk cId="3304117053" sldId="273"/>
            <ac:spMk id="11" creationId="{3E4E5EE7-F830-19A6-8E69-3D085B98C884}"/>
          </ac:spMkLst>
        </pc:spChg>
        <pc:spChg chg="mod">
          <ac:chgData name="Puthanmadhom-Narayanan, Susrutha" userId="cb553c6e-cb4a-41b6-8eae-bfe7d75cfb22" providerId="ADAL" clId="{FD3D0BC2-8051-9A45-BEE9-151C9116DD78}" dt="2023-05-08T19:39:34.083" v="9597"/>
          <ac:spMkLst>
            <pc:docMk/>
            <pc:sldMk cId="3304117053" sldId="273"/>
            <ac:spMk id="12" creationId="{A621A6D2-11ED-20B9-816B-B722C25FDC9A}"/>
          </ac:spMkLst>
        </pc:spChg>
        <pc:spChg chg="mod">
          <ac:chgData name="Puthanmadhom-Narayanan, Susrutha" userId="cb553c6e-cb4a-41b6-8eae-bfe7d75cfb22" providerId="ADAL" clId="{FD3D0BC2-8051-9A45-BEE9-151C9116DD78}" dt="2023-05-08T19:39:34.083" v="9597"/>
          <ac:spMkLst>
            <pc:docMk/>
            <pc:sldMk cId="3304117053" sldId="273"/>
            <ac:spMk id="13" creationId="{571BE1AF-1638-E0D6-0E65-493B66949933}"/>
          </ac:spMkLst>
        </pc:spChg>
        <pc:spChg chg="mod">
          <ac:chgData name="Puthanmadhom-Narayanan, Susrutha" userId="cb553c6e-cb4a-41b6-8eae-bfe7d75cfb22" providerId="ADAL" clId="{FD3D0BC2-8051-9A45-BEE9-151C9116DD78}" dt="2023-05-08T19:39:34.083" v="9597"/>
          <ac:spMkLst>
            <pc:docMk/>
            <pc:sldMk cId="3304117053" sldId="273"/>
            <ac:spMk id="14" creationId="{EAF941BF-D0B3-5170-D12B-4B87C0D9C5C2}"/>
          </ac:spMkLst>
        </pc:spChg>
        <pc:spChg chg="mod">
          <ac:chgData name="Puthanmadhom-Narayanan, Susrutha" userId="cb553c6e-cb4a-41b6-8eae-bfe7d75cfb22" providerId="ADAL" clId="{FD3D0BC2-8051-9A45-BEE9-151C9116DD78}" dt="2023-05-08T19:39:34.083" v="9597"/>
          <ac:spMkLst>
            <pc:docMk/>
            <pc:sldMk cId="3304117053" sldId="273"/>
            <ac:spMk id="15" creationId="{4B356BEA-3256-5786-B7C9-4EF0B58E746A}"/>
          </ac:spMkLst>
        </pc:spChg>
        <pc:spChg chg="mod">
          <ac:chgData name="Puthanmadhom-Narayanan, Susrutha" userId="cb553c6e-cb4a-41b6-8eae-bfe7d75cfb22" providerId="ADAL" clId="{FD3D0BC2-8051-9A45-BEE9-151C9116DD78}" dt="2023-05-08T19:39:34.083" v="9597"/>
          <ac:spMkLst>
            <pc:docMk/>
            <pc:sldMk cId="3304117053" sldId="273"/>
            <ac:spMk id="16" creationId="{A209ADAA-CDFC-3698-D8F9-6055DCF7D45E}"/>
          </ac:spMkLst>
        </pc:spChg>
        <pc:spChg chg="mod">
          <ac:chgData name="Puthanmadhom-Narayanan, Susrutha" userId="cb553c6e-cb4a-41b6-8eae-bfe7d75cfb22" providerId="ADAL" clId="{FD3D0BC2-8051-9A45-BEE9-151C9116DD78}" dt="2023-05-08T19:39:34.083" v="9597"/>
          <ac:spMkLst>
            <pc:docMk/>
            <pc:sldMk cId="3304117053" sldId="273"/>
            <ac:spMk id="17" creationId="{4CA40D01-E27A-D800-FFDE-65DB6D460D95}"/>
          </ac:spMkLst>
        </pc:spChg>
        <pc:spChg chg="mod">
          <ac:chgData name="Puthanmadhom-Narayanan, Susrutha" userId="cb553c6e-cb4a-41b6-8eae-bfe7d75cfb22" providerId="ADAL" clId="{FD3D0BC2-8051-9A45-BEE9-151C9116DD78}" dt="2023-05-08T19:39:34.083" v="9597"/>
          <ac:spMkLst>
            <pc:docMk/>
            <pc:sldMk cId="3304117053" sldId="273"/>
            <ac:spMk id="18" creationId="{D3BD140C-E459-3F1B-F89D-A9A6F36E6731}"/>
          </ac:spMkLst>
        </pc:spChg>
        <pc:spChg chg="mod">
          <ac:chgData name="Puthanmadhom-Narayanan, Susrutha" userId="cb553c6e-cb4a-41b6-8eae-bfe7d75cfb22" providerId="ADAL" clId="{FD3D0BC2-8051-9A45-BEE9-151C9116DD78}" dt="2023-05-08T19:39:34.083" v="9597"/>
          <ac:spMkLst>
            <pc:docMk/>
            <pc:sldMk cId="3304117053" sldId="273"/>
            <ac:spMk id="19" creationId="{56A7C889-C7EF-F89A-34C7-F2D5322F454A}"/>
          </ac:spMkLst>
        </pc:spChg>
        <pc:spChg chg="mod">
          <ac:chgData name="Puthanmadhom-Narayanan, Susrutha" userId="cb553c6e-cb4a-41b6-8eae-bfe7d75cfb22" providerId="ADAL" clId="{FD3D0BC2-8051-9A45-BEE9-151C9116DD78}" dt="2023-05-08T19:39:34.083" v="9597"/>
          <ac:spMkLst>
            <pc:docMk/>
            <pc:sldMk cId="3304117053" sldId="273"/>
            <ac:spMk id="20" creationId="{B8DBA9BC-554F-59FF-C1C9-C9C5CF76BE85}"/>
          </ac:spMkLst>
        </pc:spChg>
        <pc:spChg chg="mod">
          <ac:chgData name="Puthanmadhom-Narayanan, Susrutha" userId="cb553c6e-cb4a-41b6-8eae-bfe7d75cfb22" providerId="ADAL" clId="{FD3D0BC2-8051-9A45-BEE9-151C9116DD78}" dt="2023-05-08T19:39:34.083" v="9597"/>
          <ac:spMkLst>
            <pc:docMk/>
            <pc:sldMk cId="3304117053" sldId="273"/>
            <ac:spMk id="21" creationId="{0F1CD5BE-F67D-C87D-5633-986C2F5496C5}"/>
          </ac:spMkLst>
        </pc:spChg>
        <pc:spChg chg="mod">
          <ac:chgData name="Puthanmadhom-Narayanan, Susrutha" userId="cb553c6e-cb4a-41b6-8eae-bfe7d75cfb22" providerId="ADAL" clId="{FD3D0BC2-8051-9A45-BEE9-151C9116DD78}" dt="2023-05-08T19:39:34.083" v="9597"/>
          <ac:spMkLst>
            <pc:docMk/>
            <pc:sldMk cId="3304117053" sldId="273"/>
            <ac:spMk id="22" creationId="{910776BD-5C4B-7A4D-B3D3-51AAD04DF800}"/>
          </ac:spMkLst>
        </pc:spChg>
        <pc:spChg chg="mod">
          <ac:chgData name="Puthanmadhom-Narayanan, Susrutha" userId="cb553c6e-cb4a-41b6-8eae-bfe7d75cfb22" providerId="ADAL" clId="{FD3D0BC2-8051-9A45-BEE9-151C9116DD78}" dt="2023-05-08T19:39:34.083" v="9597"/>
          <ac:spMkLst>
            <pc:docMk/>
            <pc:sldMk cId="3304117053" sldId="273"/>
            <ac:spMk id="23" creationId="{6ECF6266-3BA4-937A-8988-897ED33610A1}"/>
          </ac:spMkLst>
        </pc:spChg>
        <pc:spChg chg="mod">
          <ac:chgData name="Puthanmadhom-Narayanan, Susrutha" userId="cb553c6e-cb4a-41b6-8eae-bfe7d75cfb22" providerId="ADAL" clId="{FD3D0BC2-8051-9A45-BEE9-151C9116DD78}" dt="2023-05-08T19:39:34.083" v="9597"/>
          <ac:spMkLst>
            <pc:docMk/>
            <pc:sldMk cId="3304117053" sldId="273"/>
            <ac:spMk id="24" creationId="{94826D61-A13F-AE22-5157-80DDD7595163}"/>
          </ac:spMkLst>
        </pc:spChg>
        <pc:spChg chg="mod">
          <ac:chgData name="Puthanmadhom-Narayanan, Susrutha" userId="cb553c6e-cb4a-41b6-8eae-bfe7d75cfb22" providerId="ADAL" clId="{FD3D0BC2-8051-9A45-BEE9-151C9116DD78}" dt="2023-05-08T19:39:34.083" v="9597"/>
          <ac:spMkLst>
            <pc:docMk/>
            <pc:sldMk cId="3304117053" sldId="273"/>
            <ac:spMk id="25" creationId="{6C0663A2-C313-8071-7EBD-DF525161E7C5}"/>
          </ac:spMkLst>
        </pc:spChg>
        <pc:spChg chg="mod">
          <ac:chgData name="Puthanmadhom-Narayanan, Susrutha" userId="cb553c6e-cb4a-41b6-8eae-bfe7d75cfb22" providerId="ADAL" clId="{FD3D0BC2-8051-9A45-BEE9-151C9116DD78}" dt="2023-05-08T19:39:34.083" v="9597"/>
          <ac:spMkLst>
            <pc:docMk/>
            <pc:sldMk cId="3304117053" sldId="273"/>
            <ac:spMk id="26" creationId="{48933842-91A1-7D51-A311-7760FBDE041C}"/>
          </ac:spMkLst>
        </pc:spChg>
        <pc:spChg chg="mod">
          <ac:chgData name="Puthanmadhom-Narayanan, Susrutha" userId="cb553c6e-cb4a-41b6-8eae-bfe7d75cfb22" providerId="ADAL" clId="{FD3D0BC2-8051-9A45-BEE9-151C9116DD78}" dt="2023-05-08T19:39:34.083" v="9597"/>
          <ac:spMkLst>
            <pc:docMk/>
            <pc:sldMk cId="3304117053" sldId="273"/>
            <ac:spMk id="27" creationId="{E6D41011-FB2B-66FD-D387-FCC205818DF3}"/>
          </ac:spMkLst>
        </pc:spChg>
        <pc:spChg chg="mod">
          <ac:chgData name="Puthanmadhom-Narayanan, Susrutha" userId="cb553c6e-cb4a-41b6-8eae-bfe7d75cfb22" providerId="ADAL" clId="{FD3D0BC2-8051-9A45-BEE9-151C9116DD78}" dt="2023-05-08T19:39:34.083" v="9597"/>
          <ac:spMkLst>
            <pc:docMk/>
            <pc:sldMk cId="3304117053" sldId="273"/>
            <ac:spMk id="28" creationId="{0DC92A3C-31FE-8DB0-2FE9-C78D086D106D}"/>
          </ac:spMkLst>
        </pc:spChg>
        <pc:spChg chg="mod">
          <ac:chgData name="Puthanmadhom-Narayanan, Susrutha" userId="cb553c6e-cb4a-41b6-8eae-bfe7d75cfb22" providerId="ADAL" clId="{FD3D0BC2-8051-9A45-BEE9-151C9116DD78}" dt="2023-05-08T19:39:34.083" v="9597"/>
          <ac:spMkLst>
            <pc:docMk/>
            <pc:sldMk cId="3304117053" sldId="273"/>
            <ac:spMk id="29" creationId="{0C15B7B8-39D8-A960-88FE-F7A85DE8B164}"/>
          </ac:spMkLst>
        </pc:spChg>
        <pc:spChg chg="mod">
          <ac:chgData name="Puthanmadhom-Narayanan, Susrutha" userId="cb553c6e-cb4a-41b6-8eae-bfe7d75cfb22" providerId="ADAL" clId="{FD3D0BC2-8051-9A45-BEE9-151C9116DD78}" dt="2023-05-08T19:39:34.083" v="9597"/>
          <ac:spMkLst>
            <pc:docMk/>
            <pc:sldMk cId="3304117053" sldId="273"/>
            <ac:spMk id="30" creationId="{17EE6371-1DEC-AA04-AD24-ADB6F418BF54}"/>
          </ac:spMkLst>
        </pc:spChg>
        <pc:spChg chg="mod">
          <ac:chgData name="Puthanmadhom-Narayanan, Susrutha" userId="cb553c6e-cb4a-41b6-8eae-bfe7d75cfb22" providerId="ADAL" clId="{FD3D0BC2-8051-9A45-BEE9-151C9116DD78}" dt="2023-05-08T19:39:34.083" v="9597"/>
          <ac:spMkLst>
            <pc:docMk/>
            <pc:sldMk cId="3304117053" sldId="273"/>
            <ac:spMk id="31" creationId="{EA876B9A-7AAC-5B95-244F-6F9930E7FE8F}"/>
          </ac:spMkLst>
        </pc:spChg>
        <pc:spChg chg="mod">
          <ac:chgData name="Puthanmadhom-Narayanan, Susrutha" userId="cb553c6e-cb4a-41b6-8eae-bfe7d75cfb22" providerId="ADAL" clId="{FD3D0BC2-8051-9A45-BEE9-151C9116DD78}" dt="2023-05-08T20:09:29.016" v="9715" actId="14100"/>
          <ac:spMkLst>
            <pc:docMk/>
            <pc:sldMk cId="3304117053" sldId="273"/>
            <ac:spMk id="32" creationId="{F5E47933-3921-6604-FC96-BF505227F373}"/>
          </ac:spMkLst>
        </pc:spChg>
        <pc:spChg chg="mod">
          <ac:chgData name="Puthanmadhom-Narayanan, Susrutha" userId="cb553c6e-cb4a-41b6-8eae-bfe7d75cfb22" providerId="ADAL" clId="{FD3D0BC2-8051-9A45-BEE9-151C9116DD78}" dt="2023-05-08T19:39:34.083" v="9597"/>
          <ac:spMkLst>
            <pc:docMk/>
            <pc:sldMk cId="3304117053" sldId="273"/>
            <ac:spMk id="33" creationId="{B7F101EF-178A-CA58-1926-B94763FFB50F}"/>
          </ac:spMkLst>
        </pc:spChg>
        <pc:spChg chg="add del mod">
          <ac:chgData name="Puthanmadhom-Narayanan, Susrutha" userId="cb553c6e-cb4a-41b6-8eae-bfe7d75cfb22" providerId="ADAL" clId="{FD3D0BC2-8051-9A45-BEE9-151C9116DD78}" dt="2023-05-20T17:52:00.807" v="17268" actId="21"/>
          <ac:spMkLst>
            <pc:docMk/>
            <pc:sldMk cId="3304117053" sldId="273"/>
            <ac:spMk id="34" creationId="{FDF2294A-519B-C9D4-0F9E-D2EC5049D5E7}"/>
          </ac:spMkLst>
        </pc:spChg>
        <pc:spChg chg="add del mod">
          <ac:chgData name="Puthanmadhom-Narayanan, Susrutha" userId="cb553c6e-cb4a-41b6-8eae-bfe7d75cfb22" providerId="ADAL" clId="{FD3D0BC2-8051-9A45-BEE9-151C9116DD78}" dt="2023-05-20T17:52:00.807" v="17268" actId="21"/>
          <ac:spMkLst>
            <pc:docMk/>
            <pc:sldMk cId="3304117053" sldId="273"/>
            <ac:spMk id="35" creationId="{3DAD2930-4765-C314-FC5B-7DC820F50ADE}"/>
          </ac:spMkLst>
        </pc:spChg>
        <pc:spChg chg="add del mod">
          <ac:chgData name="Puthanmadhom-Narayanan, Susrutha" userId="cb553c6e-cb4a-41b6-8eae-bfe7d75cfb22" providerId="ADAL" clId="{FD3D0BC2-8051-9A45-BEE9-151C9116DD78}" dt="2023-05-20T17:52:00.807" v="17268" actId="21"/>
          <ac:spMkLst>
            <pc:docMk/>
            <pc:sldMk cId="3304117053" sldId="273"/>
            <ac:spMk id="36" creationId="{0B84BC12-4B4A-306D-906D-B6F61353B679}"/>
          </ac:spMkLst>
        </pc:spChg>
        <pc:spChg chg="add del mod">
          <ac:chgData name="Puthanmadhom-Narayanan, Susrutha" userId="cb553c6e-cb4a-41b6-8eae-bfe7d75cfb22" providerId="ADAL" clId="{FD3D0BC2-8051-9A45-BEE9-151C9116DD78}" dt="2023-05-20T17:52:00.807" v="17268" actId="21"/>
          <ac:spMkLst>
            <pc:docMk/>
            <pc:sldMk cId="3304117053" sldId="273"/>
            <ac:spMk id="37" creationId="{7B591CC6-D94A-C490-0CE1-03F9E5248C88}"/>
          </ac:spMkLst>
        </pc:spChg>
        <pc:spChg chg="add del mod">
          <ac:chgData name="Puthanmadhom-Narayanan, Susrutha" userId="cb553c6e-cb4a-41b6-8eae-bfe7d75cfb22" providerId="ADAL" clId="{FD3D0BC2-8051-9A45-BEE9-151C9116DD78}" dt="2023-05-20T17:52:00.807" v="17268" actId="21"/>
          <ac:spMkLst>
            <pc:docMk/>
            <pc:sldMk cId="3304117053" sldId="273"/>
            <ac:spMk id="38" creationId="{5C9BA8BE-7523-2AC5-ECB6-84D7DE935D7F}"/>
          </ac:spMkLst>
        </pc:spChg>
        <pc:spChg chg="add mod">
          <ac:chgData name="Puthanmadhom-Narayanan, Susrutha" userId="cb553c6e-cb4a-41b6-8eae-bfe7d75cfb22" providerId="ADAL" clId="{FD3D0BC2-8051-9A45-BEE9-151C9116DD78}" dt="2023-05-08T19:49:16.809" v="9615" actId="1076"/>
          <ac:spMkLst>
            <pc:docMk/>
            <pc:sldMk cId="3304117053" sldId="273"/>
            <ac:spMk id="40" creationId="{A32DF82F-BA97-7777-F533-A11B0C6349A0}"/>
          </ac:spMkLst>
        </pc:spChg>
        <pc:spChg chg="add del mod">
          <ac:chgData name="Puthanmadhom-Narayanan, Susrutha" userId="cb553c6e-cb4a-41b6-8eae-bfe7d75cfb22" providerId="ADAL" clId="{FD3D0BC2-8051-9A45-BEE9-151C9116DD78}" dt="2023-05-20T17:52:00.807" v="17268" actId="21"/>
          <ac:spMkLst>
            <pc:docMk/>
            <pc:sldMk cId="3304117053" sldId="273"/>
            <ac:spMk id="40" creationId="{FB5B4FD5-2FBC-24FC-6828-E520456684D1}"/>
          </ac:spMkLst>
        </pc:spChg>
        <pc:spChg chg="add del mod">
          <ac:chgData name="Puthanmadhom-Narayanan, Susrutha" userId="cb553c6e-cb4a-41b6-8eae-bfe7d75cfb22" providerId="ADAL" clId="{FD3D0BC2-8051-9A45-BEE9-151C9116DD78}" dt="2023-05-20T17:52:00.807" v="17268" actId="21"/>
          <ac:spMkLst>
            <pc:docMk/>
            <pc:sldMk cId="3304117053" sldId="273"/>
            <ac:spMk id="41" creationId="{2833237D-8507-468D-6E08-72340E61A491}"/>
          </ac:spMkLst>
        </pc:spChg>
        <pc:spChg chg="add mod">
          <ac:chgData name="Puthanmadhom-Narayanan, Susrutha" userId="cb553c6e-cb4a-41b6-8eae-bfe7d75cfb22" providerId="ADAL" clId="{FD3D0BC2-8051-9A45-BEE9-151C9116DD78}" dt="2023-05-08T19:49:32.689" v="9617" actId="1076"/>
          <ac:spMkLst>
            <pc:docMk/>
            <pc:sldMk cId="3304117053" sldId="273"/>
            <ac:spMk id="41" creationId="{7AA9071D-7243-8BCD-AAAE-61D96C928CD9}"/>
          </ac:spMkLst>
        </pc:spChg>
        <pc:spChg chg="add mod">
          <ac:chgData name="Puthanmadhom-Narayanan, Susrutha" userId="cb553c6e-cb4a-41b6-8eae-bfe7d75cfb22" providerId="ADAL" clId="{FD3D0BC2-8051-9A45-BEE9-151C9116DD78}" dt="2023-05-08T19:49:16.809" v="9615" actId="1076"/>
          <ac:spMkLst>
            <pc:docMk/>
            <pc:sldMk cId="3304117053" sldId="273"/>
            <ac:spMk id="42" creationId="{02115102-4854-D767-8C94-7552427400DC}"/>
          </ac:spMkLst>
        </pc:spChg>
        <pc:spChg chg="add del mod">
          <ac:chgData name="Puthanmadhom-Narayanan, Susrutha" userId="cb553c6e-cb4a-41b6-8eae-bfe7d75cfb22" providerId="ADAL" clId="{FD3D0BC2-8051-9A45-BEE9-151C9116DD78}" dt="2023-05-20T17:52:00.807" v="17268" actId="21"/>
          <ac:spMkLst>
            <pc:docMk/>
            <pc:sldMk cId="3304117053" sldId="273"/>
            <ac:spMk id="42" creationId="{714ABD69-E2D8-F2CB-50BF-419BFB10E23F}"/>
          </ac:spMkLst>
        </pc:spChg>
        <pc:spChg chg="add del mod">
          <ac:chgData name="Puthanmadhom-Narayanan, Susrutha" userId="cb553c6e-cb4a-41b6-8eae-bfe7d75cfb22" providerId="ADAL" clId="{FD3D0BC2-8051-9A45-BEE9-151C9116DD78}" dt="2023-05-20T17:52:00.807" v="17268" actId="21"/>
          <ac:spMkLst>
            <pc:docMk/>
            <pc:sldMk cId="3304117053" sldId="273"/>
            <ac:spMk id="43" creationId="{B4A7BD86-016D-FCBE-B188-DD70E65820C1}"/>
          </ac:spMkLst>
        </pc:spChg>
        <pc:spChg chg="add mod">
          <ac:chgData name="Puthanmadhom-Narayanan, Susrutha" userId="cb553c6e-cb4a-41b6-8eae-bfe7d75cfb22" providerId="ADAL" clId="{FD3D0BC2-8051-9A45-BEE9-151C9116DD78}" dt="2023-05-08T19:49:16.809" v="9615" actId="1076"/>
          <ac:spMkLst>
            <pc:docMk/>
            <pc:sldMk cId="3304117053" sldId="273"/>
            <ac:spMk id="43" creationId="{EE4EE368-47A6-E4D4-20F6-4889FD329AA5}"/>
          </ac:spMkLst>
        </pc:spChg>
        <pc:spChg chg="add mod">
          <ac:chgData name="Puthanmadhom-Narayanan, Susrutha" userId="cb553c6e-cb4a-41b6-8eae-bfe7d75cfb22" providerId="ADAL" clId="{FD3D0BC2-8051-9A45-BEE9-151C9116DD78}" dt="2023-05-08T19:49:16.809" v="9615" actId="1076"/>
          <ac:spMkLst>
            <pc:docMk/>
            <pc:sldMk cId="3304117053" sldId="273"/>
            <ac:spMk id="44" creationId="{A236323B-82FB-7D6D-2AF6-32078E0564AB}"/>
          </ac:spMkLst>
        </pc:spChg>
        <pc:spChg chg="add del mod">
          <ac:chgData name="Puthanmadhom-Narayanan, Susrutha" userId="cb553c6e-cb4a-41b6-8eae-bfe7d75cfb22" providerId="ADAL" clId="{FD3D0BC2-8051-9A45-BEE9-151C9116DD78}" dt="2023-05-20T17:52:00.807" v="17268" actId="21"/>
          <ac:spMkLst>
            <pc:docMk/>
            <pc:sldMk cId="3304117053" sldId="273"/>
            <ac:spMk id="44" creationId="{D6855D8D-D683-66BC-865A-BFEF4A87C9DA}"/>
          </ac:spMkLst>
        </pc:spChg>
        <pc:spChg chg="add mod">
          <ac:chgData name="Puthanmadhom-Narayanan, Susrutha" userId="cb553c6e-cb4a-41b6-8eae-bfe7d75cfb22" providerId="ADAL" clId="{FD3D0BC2-8051-9A45-BEE9-151C9116DD78}" dt="2023-05-08T19:49:16.809" v="9615" actId="1076"/>
          <ac:spMkLst>
            <pc:docMk/>
            <pc:sldMk cId="3304117053" sldId="273"/>
            <ac:spMk id="45" creationId="{AD95C9ED-5667-0C25-D9C8-7B5C45BBA6B8}"/>
          </ac:spMkLst>
        </pc:spChg>
        <pc:spChg chg="add mod">
          <ac:chgData name="Puthanmadhom-Narayanan, Susrutha" userId="cb553c6e-cb4a-41b6-8eae-bfe7d75cfb22" providerId="ADAL" clId="{FD3D0BC2-8051-9A45-BEE9-151C9116DD78}" dt="2023-05-08T19:49:16.809" v="9615" actId="1076"/>
          <ac:spMkLst>
            <pc:docMk/>
            <pc:sldMk cId="3304117053" sldId="273"/>
            <ac:spMk id="46" creationId="{76C5E52E-0528-8AC7-A30D-0254BBAB10EC}"/>
          </ac:spMkLst>
        </pc:spChg>
        <pc:spChg chg="add mod">
          <ac:chgData name="Puthanmadhom-Narayanan, Susrutha" userId="cb553c6e-cb4a-41b6-8eae-bfe7d75cfb22" providerId="ADAL" clId="{FD3D0BC2-8051-9A45-BEE9-151C9116DD78}" dt="2023-05-08T19:49:16.809" v="9615" actId="1076"/>
          <ac:spMkLst>
            <pc:docMk/>
            <pc:sldMk cId="3304117053" sldId="273"/>
            <ac:spMk id="47" creationId="{FE378325-805A-7266-2994-ED7B7A933E86}"/>
          </ac:spMkLst>
        </pc:spChg>
        <pc:spChg chg="add mod">
          <ac:chgData name="Puthanmadhom-Narayanan, Susrutha" userId="cb553c6e-cb4a-41b6-8eae-bfe7d75cfb22" providerId="ADAL" clId="{FD3D0BC2-8051-9A45-BEE9-151C9116DD78}" dt="2023-05-08T20:09:58.917" v="9717" actId="1076"/>
          <ac:spMkLst>
            <pc:docMk/>
            <pc:sldMk cId="3304117053" sldId="273"/>
            <ac:spMk id="49" creationId="{29E04FAA-CDD9-77D3-A789-3748987B954B}"/>
          </ac:spMkLst>
        </pc:spChg>
        <pc:spChg chg="add mod">
          <ac:chgData name="Puthanmadhom-Narayanan, Susrutha" userId="cb553c6e-cb4a-41b6-8eae-bfe7d75cfb22" providerId="ADAL" clId="{FD3D0BC2-8051-9A45-BEE9-151C9116DD78}" dt="2023-05-08T20:09:58.917" v="9717" actId="1076"/>
          <ac:spMkLst>
            <pc:docMk/>
            <pc:sldMk cId="3304117053" sldId="273"/>
            <ac:spMk id="50" creationId="{A22CA678-BB1C-8F1F-5E72-6899FF981900}"/>
          </ac:spMkLst>
        </pc:spChg>
        <pc:spChg chg="add mod">
          <ac:chgData name="Puthanmadhom-Narayanan, Susrutha" userId="cb553c6e-cb4a-41b6-8eae-bfe7d75cfb22" providerId="ADAL" clId="{FD3D0BC2-8051-9A45-BEE9-151C9116DD78}" dt="2023-05-08T20:09:58.917" v="9717" actId="1076"/>
          <ac:spMkLst>
            <pc:docMk/>
            <pc:sldMk cId="3304117053" sldId="273"/>
            <ac:spMk id="51" creationId="{657B3E84-4FA4-9907-0321-31F1DAB84D83}"/>
          </ac:spMkLst>
        </pc:spChg>
        <pc:spChg chg="add mod">
          <ac:chgData name="Puthanmadhom-Narayanan, Susrutha" userId="cb553c6e-cb4a-41b6-8eae-bfe7d75cfb22" providerId="ADAL" clId="{FD3D0BC2-8051-9A45-BEE9-151C9116DD78}" dt="2023-05-08T20:09:58.917" v="9717" actId="1076"/>
          <ac:spMkLst>
            <pc:docMk/>
            <pc:sldMk cId="3304117053" sldId="273"/>
            <ac:spMk id="52" creationId="{303A0CD0-B822-18E3-9064-2BFB1904CCBB}"/>
          </ac:spMkLst>
        </pc:spChg>
        <pc:spChg chg="add mod">
          <ac:chgData name="Puthanmadhom-Narayanan, Susrutha" userId="cb553c6e-cb4a-41b6-8eae-bfe7d75cfb22" providerId="ADAL" clId="{FD3D0BC2-8051-9A45-BEE9-151C9116DD78}" dt="2023-05-08T20:09:58.917" v="9717" actId="1076"/>
          <ac:spMkLst>
            <pc:docMk/>
            <pc:sldMk cId="3304117053" sldId="273"/>
            <ac:spMk id="53" creationId="{49F5CBDC-7CB5-476D-2F26-5CE25B456E8F}"/>
          </ac:spMkLst>
        </pc:spChg>
        <pc:spChg chg="add mod">
          <ac:chgData name="Puthanmadhom-Narayanan, Susrutha" userId="cb553c6e-cb4a-41b6-8eae-bfe7d75cfb22" providerId="ADAL" clId="{FD3D0BC2-8051-9A45-BEE9-151C9116DD78}" dt="2023-05-08T20:17:11.395" v="9719" actId="1076"/>
          <ac:spMkLst>
            <pc:docMk/>
            <pc:sldMk cId="3304117053" sldId="273"/>
            <ac:spMk id="54" creationId="{EDC2A560-1F74-7ACD-AAF6-92A0B9C9444A}"/>
          </ac:spMkLst>
        </pc:spChg>
        <pc:spChg chg="add mod">
          <ac:chgData name="Puthanmadhom-Narayanan, Susrutha" userId="cb553c6e-cb4a-41b6-8eae-bfe7d75cfb22" providerId="ADAL" clId="{FD3D0BC2-8051-9A45-BEE9-151C9116DD78}" dt="2023-05-08T20:17:17.131" v="9720" actId="1076"/>
          <ac:spMkLst>
            <pc:docMk/>
            <pc:sldMk cId="3304117053" sldId="273"/>
            <ac:spMk id="55" creationId="{8F57FAD3-FF1C-16BA-3C03-02C5395D2142}"/>
          </ac:spMkLst>
        </pc:spChg>
        <pc:spChg chg="add mod">
          <ac:chgData name="Puthanmadhom-Narayanan, Susrutha" userId="cb553c6e-cb4a-41b6-8eae-bfe7d75cfb22" providerId="ADAL" clId="{FD3D0BC2-8051-9A45-BEE9-151C9116DD78}" dt="2023-05-08T20:09:58.917" v="9717" actId="1076"/>
          <ac:spMkLst>
            <pc:docMk/>
            <pc:sldMk cId="3304117053" sldId="273"/>
            <ac:spMk id="56" creationId="{4631B2B7-89DE-063F-75E2-C460BC99604D}"/>
          </ac:spMkLst>
        </pc:spChg>
        <pc:spChg chg="add mod">
          <ac:chgData name="Puthanmadhom-Narayanan, Susrutha" userId="cb553c6e-cb4a-41b6-8eae-bfe7d75cfb22" providerId="ADAL" clId="{FD3D0BC2-8051-9A45-BEE9-151C9116DD78}" dt="2023-05-08T20:09:58.917" v="9717" actId="1076"/>
          <ac:spMkLst>
            <pc:docMk/>
            <pc:sldMk cId="3304117053" sldId="273"/>
            <ac:spMk id="57" creationId="{B412750C-0CE7-9644-108C-B9CAEF673F71}"/>
          </ac:spMkLst>
        </pc:spChg>
        <pc:spChg chg="add mod">
          <ac:chgData name="Puthanmadhom-Narayanan, Susrutha" userId="cb553c6e-cb4a-41b6-8eae-bfe7d75cfb22" providerId="ADAL" clId="{FD3D0BC2-8051-9A45-BEE9-151C9116DD78}" dt="2023-05-08T20:29:46.170" v="9804" actId="14100"/>
          <ac:spMkLst>
            <pc:docMk/>
            <pc:sldMk cId="3304117053" sldId="273"/>
            <ac:spMk id="60" creationId="{A266F1EA-885D-B6D3-42C4-0B7CBE546EE5}"/>
          </ac:spMkLst>
        </pc:spChg>
        <pc:spChg chg="add mod">
          <ac:chgData name="Puthanmadhom-Narayanan, Susrutha" userId="cb553c6e-cb4a-41b6-8eae-bfe7d75cfb22" providerId="ADAL" clId="{FD3D0BC2-8051-9A45-BEE9-151C9116DD78}" dt="2023-05-08T20:29:46.170" v="9804" actId="14100"/>
          <ac:spMkLst>
            <pc:docMk/>
            <pc:sldMk cId="3304117053" sldId="273"/>
            <ac:spMk id="61" creationId="{12A4F908-E619-4E27-22E3-74372CE334DD}"/>
          </ac:spMkLst>
        </pc:spChg>
        <pc:spChg chg="add mod">
          <ac:chgData name="Puthanmadhom-Narayanan, Susrutha" userId="cb553c6e-cb4a-41b6-8eae-bfe7d75cfb22" providerId="ADAL" clId="{FD3D0BC2-8051-9A45-BEE9-151C9116DD78}" dt="2023-05-08T20:29:26.862" v="9802" actId="1076"/>
          <ac:spMkLst>
            <pc:docMk/>
            <pc:sldMk cId="3304117053" sldId="273"/>
            <ac:spMk id="62" creationId="{F410D3C1-1FED-8433-3C8B-E3A0A93CAB62}"/>
          </ac:spMkLst>
        </pc:spChg>
        <pc:spChg chg="add mod">
          <ac:chgData name="Puthanmadhom-Narayanan, Susrutha" userId="cb553c6e-cb4a-41b6-8eae-bfe7d75cfb22" providerId="ADAL" clId="{FD3D0BC2-8051-9A45-BEE9-151C9116DD78}" dt="2023-05-08T20:29:59.641" v="9805" actId="1076"/>
          <ac:spMkLst>
            <pc:docMk/>
            <pc:sldMk cId="3304117053" sldId="273"/>
            <ac:spMk id="63" creationId="{C9A1384F-109A-9242-F0F3-939B9D6BB521}"/>
          </ac:spMkLst>
        </pc:spChg>
        <pc:spChg chg="add mod">
          <ac:chgData name="Puthanmadhom-Narayanan, Susrutha" userId="cb553c6e-cb4a-41b6-8eae-bfe7d75cfb22" providerId="ADAL" clId="{FD3D0BC2-8051-9A45-BEE9-151C9116DD78}" dt="2023-05-08T20:29:46.170" v="9804" actId="14100"/>
          <ac:spMkLst>
            <pc:docMk/>
            <pc:sldMk cId="3304117053" sldId="273"/>
            <ac:spMk id="64" creationId="{A6099E9E-E30A-1C58-CFF6-6D7EA8010EA5}"/>
          </ac:spMkLst>
        </pc:spChg>
        <pc:spChg chg="add mod">
          <ac:chgData name="Puthanmadhom-Narayanan, Susrutha" userId="cb553c6e-cb4a-41b6-8eae-bfe7d75cfb22" providerId="ADAL" clId="{FD3D0BC2-8051-9A45-BEE9-151C9116DD78}" dt="2023-05-08T20:30:19.093" v="9808" actId="1076"/>
          <ac:spMkLst>
            <pc:docMk/>
            <pc:sldMk cId="3304117053" sldId="273"/>
            <ac:spMk id="66" creationId="{0BA15D0F-91F9-5D32-52BC-F47F77E7844A}"/>
          </ac:spMkLst>
        </pc:spChg>
        <pc:grpChg chg="add mod">
          <ac:chgData name="Puthanmadhom-Narayanan, Susrutha" userId="cb553c6e-cb4a-41b6-8eae-bfe7d75cfb22" providerId="ADAL" clId="{FD3D0BC2-8051-9A45-BEE9-151C9116DD78}" dt="2023-05-20T17:49:24.231" v="17185" actId="1076"/>
          <ac:grpSpMkLst>
            <pc:docMk/>
            <pc:sldMk cId="3304117053" sldId="273"/>
            <ac:grpSpMk id="3" creationId="{677B3A4B-8D3A-DB00-FFDB-F5345E836C7E}"/>
          </ac:grpSpMkLst>
        </pc:grpChg>
        <pc:grpChg chg="add del">
          <ac:chgData name="Puthanmadhom-Narayanan, Susrutha" userId="cb553c6e-cb4a-41b6-8eae-bfe7d75cfb22" providerId="ADAL" clId="{FD3D0BC2-8051-9A45-BEE9-151C9116DD78}" dt="2023-05-08T20:08:48.820" v="9710" actId="478"/>
          <ac:grpSpMkLst>
            <pc:docMk/>
            <pc:sldMk cId="3304117053" sldId="273"/>
            <ac:grpSpMk id="48" creationId="{BEA75121-CDEF-C8C0-B1EA-D04137877E36}"/>
          </ac:grpSpMkLst>
        </pc:grpChg>
        <pc:grpChg chg="add del">
          <ac:chgData name="Puthanmadhom-Narayanan, Susrutha" userId="cb553c6e-cb4a-41b6-8eae-bfe7d75cfb22" providerId="ADAL" clId="{FD3D0BC2-8051-9A45-BEE9-151C9116DD78}" dt="2023-05-08T20:17:34.498" v="9723" actId="21"/>
          <ac:grpSpMkLst>
            <pc:docMk/>
            <pc:sldMk cId="3304117053" sldId="273"/>
            <ac:grpSpMk id="58" creationId="{2699251D-86CC-BDCC-4948-73BD225A6568}"/>
          </ac:grpSpMkLst>
        </pc:grpChg>
        <pc:grpChg chg="add del">
          <ac:chgData name="Puthanmadhom-Narayanan, Susrutha" userId="cb553c6e-cb4a-41b6-8eae-bfe7d75cfb22" providerId="ADAL" clId="{FD3D0BC2-8051-9A45-BEE9-151C9116DD78}" dt="2023-05-08T20:17:51.728" v="9725" actId="21"/>
          <ac:grpSpMkLst>
            <pc:docMk/>
            <pc:sldMk cId="3304117053" sldId="273"/>
            <ac:grpSpMk id="59" creationId="{A7CE5991-5090-5903-7C72-2DEE8D90F577}"/>
          </ac:grpSpMkLst>
        </pc:grpChg>
        <pc:grpChg chg="add">
          <ac:chgData name="Puthanmadhom-Narayanan, Susrutha" userId="cb553c6e-cb4a-41b6-8eae-bfe7d75cfb22" providerId="ADAL" clId="{FD3D0BC2-8051-9A45-BEE9-151C9116DD78}" dt="2023-05-08T20:30:09.613" v="9806" actId="164"/>
          <ac:grpSpMkLst>
            <pc:docMk/>
            <pc:sldMk cId="3304117053" sldId="273"/>
            <ac:grpSpMk id="65" creationId="{6B46DED2-360B-674A-C20C-1E600E40E3EA}"/>
          </ac:grpSpMkLst>
        </pc:grpChg>
        <pc:grpChg chg="add">
          <ac:chgData name="Puthanmadhom-Narayanan, Susrutha" userId="cb553c6e-cb4a-41b6-8eae-bfe7d75cfb22" providerId="ADAL" clId="{FD3D0BC2-8051-9A45-BEE9-151C9116DD78}" dt="2023-05-08T20:30:22.835" v="9809" actId="164"/>
          <ac:grpSpMkLst>
            <pc:docMk/>
            <pc:sldMk cId="3304117053" sldId="273"/>
            <ac:grpSpMk id="67" creationId="{864ABD89-E856-59B6-5EAC-888E16224606}"/>
          </ac:grpSpMkLst>
        </pc:grpChg>
        <pc:picChg chg="mod">
          <ac:chgData name="Puthanmadhom-Narayanan, Susrutha" userId="cb553c6e-cb4a-41b6-8eae-bfe7d75cfb22" providerId="ADAL" clId="{FD3D0BC2-8051-9A45-BEE9-151C9116DD78}" dt="2023-05-08T19:39:34.083" v="9597"/>
          <ac:picMkLst>
            <pc:docMk/>
            <pc:sldMk cId="3304117053" sldId="273"/>
            <ac:picMk id="8" creationId="{45BCD3D7-7D0F-0392-9BF7-6136F0304AD0}"/>
          </ac:picMkLst>
        </pc:picChg>
        <pc:picChg chg="mod">
          <ac:chgData name="Puthanmadhom-Narayanan, Susrutha" userId="cb553c6e-cb4a-41b6-8eae-bfe7d75cfb22" providerId="ADAL" clId="{FD3D0BC2-8051-9A45-BEE9-151C9116DD78}" dt="2023-05-08T19:39:34.083" v="9597"/>
          <ac:picMkLst>
            <pc:docMk/>
            <pc:sldMk cId="3304117053" sldId="273"/>
            <ac:picMk id="9" creationId="{B4246986-B7B0-A3B0-8D55-8DFE32BB5545}"/>
          </ac:picMkLst>
        </pc:picChg>
        <pc:picChg chg="mod">
          <ac:chgData name="Puthanmadhom-Narayanan, Susrutha" userId="cb553c6e-cb4a-41b6-8eae-bfe7d75cfb22" providerId="ADAL" clId="{FD3D0BC2-8051-9A45-BEE9-151C9116DD78}" dt="2023-05-08T19:39:34.083" v="9597"/>
          <ac:picMkLst>
            <pc:docMk/>
            <pc:sldMk cId="3304117053" sldId="273"/>
            <ac:picMk id="10" creationId="{26B92277-67B0-B877-2E4A-8FFC4169B111}"/>
          </ac:picMkLst>
        </pc:picChg>
        <pc:picChg chg="add mod modCrop">
          <ac:chgData name="Puthanmadhom-Narayanan, Susrutha" userId="cb553c6e-cb4a-41b6-8eae-bfe7d75cfb22" providerId="ADAL" clId="{FD3D0BC2-8051-9A45-BEE9-151C9116DD78}" dt="2023-05-08T20:17:07.311" v="9718" actId="14100"/>
          <ac:picMkLst>
            <pc:docMk/>
            <pc:sldMk cId="3304117053" sldId="273"/>
            <ac:picMk id="35" creationId="{8A11F46C-AF22-A8AD-EC82-ECF254644EAE}"/>
          </ac:picMkLst>
        </pc:picChg>
        <pc:picChg chg="add mod modCrop">
          <ac:chgData name="Puthanmadhom-Narayanan, Susrutha" userId="cb553c6e-cb4a-41b6-8eae-bfe7d75cfb22" providerId="ADAL" clId="{FD3D0BC2-8051-9A45-BEE9-151C9116DD78}" dt="2023-05-08T19:49:28.735" v="9616" actId="14100"/>
          <ac:picMkLst>
            <pc:docMk/>
            <pc:sldMk cId="3304117053" sldId="273"/>
            <ac:picMk id="37" creationId="{3B95A7EE-43B2-6E95-3793-CFA6E341B945}"/>
          </ac:picMkLst>
        </pc:picChg>
        <pc:picChg chg="add mod modCrop">
          <ac:chgData name="Puthanmadhom-Narayanan, Susrutha" userId="cb553c6e-cb4a-41b6-8eae-bfe7d75cfb22" providerId="ADAL" clId="{FD3D0BC2-8051-9A45-BEE9-151C9116DD78}" dt="2023-05-08T20:29:46.170" v="9804" actId="14100"/>
          <ac:picMkLst>
            <pc:docMk/>
            <pc:sldMk cId="3304117053" sldId="273"/>
            <ac:picMk id="39" creationId="{64FB107A-42F7-B7D8-2711-9064F4B86CD7}"/>
          </ac:picMkLst>
        </pc:picChg>
      </pc:sldChg>
      <pc:sldChg chg="mod modShow">
        <pc:chgData name="Puthanmadhom-Narayanan, Susrutha" userId="cb553c6e-cb4a-41b6-8eae-bfe7d75cfb22" providerId="ADAL" clId="{FD3D0BC2-8051-9A45-BEE9-151C9116DD78}" dt="2023-04-29T00:29:19.065" v="6820" actId="729"/>
        <pc:sldMkLst>
          <pc:docMk/>
          <pc:sldMk cId="2374449400" sldId="274"/>
        </pc:sldMkLst>
      </pc:sldChg>
      <pc:sldChg chg="mod modShow">
        <pc:chgData name="Puthanmadhom-Narayanan, Susrutha" userId="cb553c6e-cb4a-41b6-8eae-bfe7d75cfb22" providerId="ADAL" clId="{FD3D0BC2-8051-9A45-BEE9-151C9116DD78}" dt="2023-04-29T00:29:19.065" v="6820" actId="729"/>
        <pc:sldMkLst>
          <pc:docMk/>
          <pc:sldMk cId="2119487376" sldId="1013"/>
        </pc:sldMkLst>
      </pc:sldChg>
      <pc:sldChg chg="mod modShow">
        <pc:chgData name="Puthanmadhom-Narayanan, Susrutha" userId="cb553c6e-cb4a-41b6-8eae-bfe7d75cfb22" providerId="ADAL" clId="{FD3D0BC2-8051-9A45-BEE9-151C9116DD78}" dt="2023-04-29T00:29:19.065" v="6820" actId="729"/>
        <pc:sldMkLst>
          <pc:docMk/>
          <pc:sldMk cId="1766652159" sldId="1019"/>
        </pc:sldMkLst>
      </pc:sldChg>
      <pc:sldChg chg="mod modShow">
        <pc:chgData name="Puthanmadhom-Narayanan, Susrutha" userId="cb553c6e-cb4a-41b6-8eae-bfe7d75cfb22" providerId="ADAL" clId="{FD3D0BC2-8051-9A45-BEE9-151C9116DD78}" dt="2023-04-29T00:29:19.065" v="6820" actId="729"/>
        <pc:sldMkLst>
          <pc:docMk/>
          <pc:sldMk cId="1463008214" sldId="1020"/>
        </pc:sldMkLst>
      </pc:sldChg>
      <pc:sldChg chg="mod modShow">
        <pc:chgData name="Puthanmadhom-Narayanan, Susrutha" userId="cb553c6e-cb4a-41b6-8eae-bfe7d75cfb22" providerId="ADAL" clId="{FD3D0BC2-8051-9A45-BEE9-151C9116DD78}" dt="2023-04-29T00:29:19.065" v="6820" actId="729"/>
        <pc:sldMkLst>
          <pc:docMk/>
          <pc:sldMk cId="1741613602" sldId="1021"/>
        </pc:sldMkLst>
      </pc:sldChg>
      <pc:sldChg chg="addSp delSp modSp mod modNotesTx">
        <pc:chgData name="Puthanmadhom-Narayanan, Susrutha" userId="cb553c6e-cb4a-41b6-8eae-bfe7d75cfb22" providerId="ADAL" clId="{FD3D0BC2-8051-9A45-BEE9-151C9116DD78}" dt="2023-06-03T20:10:27.805" v="22495" actId="20577"/>
        <pc:sldMkLst>
          <pc:docMk/>
          <pc:sldMk cId="3707596292" sldId="1022"/>
        </pc:sldMkLst>
        <pc:spChg chg="del mod">
          <ac:chgData name="Puthanmadhom-Narayanan, Susrutha" userId="cb553c6e-cb4a-41b6-8eae-bfe7d75cfb22" providerId="ADAL" clId="{FD3D0BC2-8051-9A45-BEE9-151C9116DD78}" dt="2023-05-08T01:45:08.931" v="8258"/>
          <ac:spMkLst>
            <pc:docMk/>
            <pc:sldMk cId="3707596292" sldId="1022"/>
            <ac:spMk id="2" creationId="{4F697922-BB6C-478D-C74B-7EED279AE1EB}"/>
          </ac:spMkLst>
        </pc:spChg>
        <pc:spChg chg="del mod">
          <ac:chgData name="Puthanmadhom-Narayanan, Susrutha" userId="cb553c6e-cb4a-41b6-8eae-bfe7d75cfb22" providerId="ADAL" clId="{FD3D0BC2-8051-9A45-BEE9-151C9116DD78}" dt="2023-05-08T01:45:18.041" v="8259" actId="478"/>
          <ac:spMkLst>
            <pc:docMk/>
            <pc:sldMk cId="3707596292" sldId="1022"/>
            <ac:spMk id="3" creationId="{33F8AF91-42B8-BB2E-36ED-301F52DC45CA}"/>
          </ac:spMkLst>
        </pc:spChg>
        <pc:spChg chg="mod">
          <ac:chgData name="Puthanmadhom-Narayanan, Susrutha" userId="cb553c6e-cb4a-41b6-8eae-bfe7d75cfb22" providerId="ADAL" clId="{FD3D0BC2-8051-9A45-BEE9-151C9116DD78}" dt="2023-05-15T20:40:25.843" v="14311" actId="1076"/>
          <ac:spMkLst>
            <pc:docMk/>
            <pc:sldMk cId="3707596292" sldId="1022"/>
            <ac:spMk id="4" creationId="{2B81337B-2020-15CC-A9C1-79152FE57D38}"/>
          </ac:spMkLst>
        </pc:spChg>
        <pc:spChg chg="del mod">
          <ac:chgData name="Puthanmadhom-Narayanan, Susrutha" userId="cb553c6e-cb4a-41b6-8eae-bfe7d75cfb22" providerId="ADAL" clId="{FD3D0BC2-8051-9A45-BEE9-151C9116DD78}" dt="2023-05-06T22:09:14.399" v="7879" actId="21"/>
          <ac:spMkLst>
            <pc:docMk/>
            <pc:sldMk cId="3707596292" sldId="1022"/>
            <ac:spMk id="5" creationId="{5AF6C161-BF2D-E742-B93B-4659A5A968AB}"/>
          </ac:spMkLst>
        </pc:spChg>
        <pc:spChg chg="mod">
          <ac:chgData name="Puthanmadhom-Narayanan, Susrutha" userId="cb553c6e-cb4a-41b6-8eae-bfe7d75cfb22" providerId="ADAL" clId="{FD3D0BC2-8051-9A45-BEE9-151C9116DD78}" dt="2023-05-15T20:40:25.843" v="14311" actId="1076"/>
          <ac:spMkLst>
            <pc:docMk/>
            <pc:sldMk cId="3707596292" sldId="1022"/>
            <ac:spMk id="7" creationId="{F9530E61-108A-268F-BFF5-D36DD95DE098}"/>
          </ac:spMkLst>
        </pc:spChg>
        <pc:spChg chg="del mod">
          <ac:chgData name="Puthanmadhom-Narayanan, Susrutha" userId="cb553c6e-cb4a-41b6-8eae-bfe7d75cfb22" providerId="ADAL" clId="{FD3D0BC2-8051-9A45-BEE9-151C9116DD78}" dt="2023-05-06T22:09:14.399" v="7879" actId="21"/>
          <ac:spMkLst>
            <pc:docMk/>
            <pc:sldMk cId="3707596292" sldId="1022"/>
            <ac:spMk id="8" creationId="{B0AF80CC-9607-996A-A777-332AA5277329}"/>
          </ac:spMkLst>
        </pc:spChg>
        <pc:spChg chg="del mod">
          <ac:chgData name="Puthanmadhom-Narayanan, Susrutha" userId="cb553c6e-cb4a-41b6-8eae-bfe7d75cfb22" providerId="ADAL" clId="{FD3D0BC2-8051-9A45-BEE9-151C9116DD78}" dt="2023-05-06T22:09:14.399" v="7879" actId="21"/>
          <ac:spMkLst>
            <pc:docMk/>
            <pc:sldMk cId="3707596292" sldId="1022"/>
            <ac:spMk id="9" creationId="{0DFA4224-7363-C5FB-1A69-24F9F07CEDAF}"/>
          </ac:spMkLst>
        </pc:spChg>
        <pc:spChg chg="del mod">
          <ac:chgData name="Puthanmadhom-Narayanan, Susrutha" userId="cb553c6e-cb4a-41b6-8eae-bfe7d75cfb22" providerId="ADAL" clId="{FD3D0BC2-8051-9A45-BEE9-151C9116DD78}" dt="2023-05-06T22:09:14.399" v="7879" actId="21"/>
          <ac:spMkLst>
            <pc:docMk/>
            <pc:sldMk cId="3707596292" sldId="1022"/>
            <ac:spMk id="10" creationId="{E0CCE2A0-E527-DFF0-740D-5923ADBB4BB3}"/>
          </ac:spMkLst>
        </pc:spChg>
        <pc:spChg chg="del mod">
          <ac:chgData name="Puthanmadhom-Narayanan, Susrutha" userId="cb553c6e-cb4a-41b6-8eae-bfe7d75cfb22" providerId="ADAL" clId="{FD3D0BC2-8051-9A45-BEE9-151C9116DD78}" dt="2023-05-06T22:09:14.399" v="7879" actId="21"/>
          <ac:spMkLst>
            <pc:docMk/>
            <pc:sldMk cId="3707596292" sldId="1022"/>
            <ac:spMk id="12" creationId="{6714B6C6-4F78-63E6-E235-E45C0E98DF17}"/>
          </ac:spMkLst>
        </pc:spChg>
        <pc:spChg chg="del mod">
          <ac:chgData name="Puthanmadhom-Narayanan, Susrutha" userId="cb553c6e-cb4a-41b6-8eae-bfe7d75cfb22" providerId="ADAL" clId="{FD3D0BC2-8051-9A45-BEE9-151C9116DD78}" dt="2023-05-06T22:09:14.399" v="7879" actId="21"/>
          <ac:spMkLst>
            <pc:docMk/>
            <pc:sldMk cId="3707596292" sldId="1022"/>
            <ac:spMk id="13" creationId="{EDC3C96E-44D2-126C-A3ED-633B87F7498E}"/>
          </ac:spMkLst>
        </pc:spChg>
        <pc:spChg chg="mod">
          <ac:chgData name="Puthanmadhom-Narayanan, Susrutha" userId="cb553c6e-cb4a-41b6-8eae-bfe7d75cfb22" providerId="ADAL" clId="{FD3D0BC2-8051-9A45-BEE9-151C9116DD78}" dt="2023-05-15T20:40:25.843" v="14311" actId="1076"/>
          <ac:spMkLst>
            <pc:docMk/>
            <pc:sldMk cId="3707596292" sldId="1022"/>
            <ac:spMk id="14" creationId="{6976D9C1-1C1E-0F76-62FB-39E455D20B5A}"/>
          </ac:spMkLst>
        </pc:spChg>
        <pc:spChg chg="mod">
          <ac:chgData name="Puthanmadhom-Narayanan, Susrutha" userId="cb553c6e-cb4a-41b6-8eae-bfe7d75cfb22" providerId="ADAL" clId="{FD3D0BC2-8051-9A45-BEE9-151C9116DD78}" dt="2023-05-15T20:40:25.843" v="14311" actId="1076"/>
          <ac:spMkLst>
            <pc:docMk/>
            <pc:sldMk cId="3707596292" sldId="1022"/>
            <ac:spMk id="15" creationId="{9FBE3684-9ACF-09D9-F55F-15BCA5FDAC8A}"/>
          </ac:spMkLst>
        </pc:spChg>
        <pc:spChg chg="mod">
          <ac:chgData name="Puthanmadhom-Narayanan, Susrutha" userId="cb553c6e-cb4a-41b6-8eae-bfe7d75cfb22" providerId="ADAL" clId="{FD3D0BC2-8051-9A45-BEE9-151C9116DD78}" dt="2023-05-15T20:40:25.843" v="14311" actId="1076"/>
          <ac:spMkLst>
            <pc:docMk/>
            <pc:sldMk cId="3707596292" sldId="1022"/>
            <ac:spMk id="16" creationId="{0CD34372-9E47-40AC-0DB8-80E4C0D42E44}"/>
          </ac:spMkLst>
        </pc:spChg>
        <pc:spChg chg="add del mod">
          <ac:chgData name="Puthanmadhom-Narayanan, Susrutha" userId="cb553c6e-cb4a-41b6-8eae-bfe7d75cfb22" providerId="ADAL" clId="{FD3D0BC2-8051-9A45-BEE9-151C9116DD78}" dt="2023-05-08T01:45:56.582" v="8270" actId="478"/>
          <ac:spMkLst>
            <pc:docMk/>
            <pc:sldMk cId="3707596292" sldId="1022"/>
            <ac:spMk id="18" creationId="{805EE476-9E26-FED1-972C-87C525F95A02}"/>
          </ac:spMkLst>
        </pc:spChg>
        <pc:spChg chg="add mod">
          <ac:chgData name="Puthanmadhom-Narayanan, Susrutha" userId="cb553c6e-cb4a-41b6-8eae-bfe7d75cfb22" providerId="ADAL" clId="{FD3D0BC2-8051-9A45-BEE9-151C9116DD78}" dt="2023-05-14T19:39:06.664" v="13731" actId="1076"/>
          <ac:spMkLst>
            <pc:docMk/>
            <pc:sldMk cId="3707596292" sldId="1022"/>
            <ac:spMk id="19" creationId="{E9ABB25D-A043-89B4-C9D3-82F0EF962A22}"/>
          </ac:spMkLst>
        </pc:spChg>
        <pc:spChg chg="del mod">
          <ac:chgData name="Puthanmadhom-Narayanan, Susrutha" userId="cb553c6e-cb4a-41b6-8eae-bfe7d75cfb22" providerId="ADAL" clId="{FD3D0BC2-8051-9A45-BEE9-151C9116DD78}" dt="2023-05-08T01:45:31.280" v="8267"/>
          <ac:spMkLst>
            <pc:docMk/>
            <pc:sldMk cId="3707596292" sldId="1022"/>
            <ac:spMk id="21" creationId="{33E6E98B-9885-7EF9-6946-642C322A020D}"/>
          </ac:spMkLst>
        </pc:spChg>
        <pc:spChg chg="mod topLvl">
          <ac:chgData name="Puthanmadhom-Narayanan, Susrutha" userId="cb553c6e-cb4a-41b6-8eae-bfe7d75cfb22" providerId="ADAL" clId="{FD3D0BC2-8051-9A45-BEE9-151C9116DD78}" dt="2023-05-14T19:57:40.738" v="13857" actId="14100"/>
          <ac:spMkLst>
            <pc:docMk/>
            <pc:sldMk cId="3707596292" sldId="1022"/>
            <ac:spMk id="22" creationId="{91DA4EB4-6053-BB60-3D4D-7153C4ED6358}"/>
          </ac:spMkLst>
        </pc:spChg>
        <pc:spChg chg="mod topLvl">
          <ac:chgData name="Puthanmadhom-Narayanan, Susrutha" userId="cb553c6e-cb4a-41b6-8eae-bfe7d75cfb22" providerId="ADAL" clId="{FD3D0BC2-8051-9A45-BEE9-151C9116DD78}" dt="2023-05-14T19:57:29.807" v="13856" actId="14100"/>
          <ac:spMkLst>
            <pc:docMk/>
            <pc:sldMk cId="3707596292" sldId="1022"/>
            <ac:spMk id="23" creationId="{F1AB1076-A454-FF07-4C1A-6C71859710CA}"/>
          </ac:spMkLst>
        </pc:spChg>
        <pc:spChg chg="add mod">
          <ac:chgData name="Puthanmadhom-Narayanan, Susrutha" userId="cb553c6e-cb4a-41b6-8eae-bfe7d75cfb22" providerId="ADAL" clId="{FD3D0BC2-8051-9A45-BEE9-151C9116DD78}" dt="2023-05-06T21:44:32.959" v="7759" actId="14100"/>
          <ac:spMkLst>
            <pc:docMk/>
            <pc:sldMk cId="3707596292" sldId="1022"/>
            <ac:spMk id="26" creationId="{4AC5085D-9DBF-7B29-383D-6E7F9A588BF8}"/>
          </ac:spMkLst>
        </pc:spChg>
        <pc:spChg chg="add mod">
          <ac:chgData name="Puthanmadhom-Narayanan, Susrutha" userId="cb553c6e-cb4a-41b6-8eae-bfe7d75cfb22" providerId="ADAL" clId="{FD3D0BC2-8051-9A45-BEE9-151C9116DD78}" dt="2023-05-06T21:44:47.817" v="7765" actId="20577"/>
          <ac:spMkLst>
            <pc:docMk/>
            <pc:sldMk cId="3707596292" sldId="1022"/>
            <ac:spMk id="27" creationId="{CFA682FE-2E11-8E06-2747-349586DA6BF5}"/>
          </ac:spMkLst>
        </pc:spChg>
        <pc:spChg chg="add mod">
          <ac:chgData name="Puthanmadhom-Narayanan, Susrutha" userId="cb553c6e-cb4a-41b6-8eae-bfe7d75cfb22" providerId="ADAL" clId="{FD3D0BC2-8051-9A45-BEE9-151C9116DD78}" dt="2023-05-06T21:45:00.331" v="7770" actId="20577"/>
          <ac:spMkLst>
            <pc:docMk/>
            <pc:sldMk cId="3707596292" sldId="1022"/>
            <ac:spMk id="28" creationId="{4BDDC033-B7D1-4D7B-57CF-458943FE8F1E}"/>
          </ac:spMkLst>
        </pc:spChg>
        <pc:spChg chg="add mod">
          <ac:chgData name="Puthanmadhom-Narayanan, Susrutha" userId="cb553c6e-cb4a-41b6-8eae-bfe7d75cfb22" providerId="ADAL" clId="{FD3D0BC2-8051-9A45-BEE9-151C9116DD78}" dt="2023-05-06T21:45:24.971" v="7776" actId="1076"/>
          <ac:spMkLst>
            <pc:docMk/>
            <pc:sldMk cId="3707596292" sldId="1022"/>
            <ac:spMk id="29" creationId="{BCBC0F40-CD6C-9EBA-FF6D-99200CED7A08}"/>
          </ac:spMkLst>
        </pc:spChg>
        <pc:spChg chg="add mod">
          <ac:chgData name="Puthanmadhom-Narayanan, Susrutha" userId="cb553c6e-cb4a-41b6-8eae-bfe7d75cfb22" providerId="ADAL" clId="{FD3D0BC2-8051-9A45-BEE9-151C9116DD78}" dt="2023-05-06T21:45:40.691" v="7781" actId="20577"/>
          <ac:spMkLst>
            <pc:docMk/>
            <pc:sldMk cId="3707596292" sldId="1022"/>
            <ac:spMk id="30" creationId="{6CA52AE3-2F2F-A947-5EB9-5593DEB9FB6D}"/>
          </ac:spMkLst>
        </pc:spChg>
        <pc:spChg chg="add mod">
          <ac:chgData name="Puthanmadhom-Narayanan, Susrutha" userId="cb553c6e-cb4a-41b6-8eae-bfe7d75cfb22" providerId="ADAL" clId="{FD3D0BC2-8051-9A45-BEE9-151C9116DD78}" dt="2023-05-06T21:45:52.124" v="7789" actId="20577"/>
          <ac:spMkLst>
            <pc:docMk/>
            <pc:sldMk cId="3707596292" sldId="1022"/>
            <ac:spMk id="31" creationId="{55DAE457-60FD-8146-E719-42FBC69531A8}"/>
          </ac:spMkLst>
        </pc:spChg>
        <pc:spChg chg="add mod">
          <ac:chgData name="Puthanmadhom-Narayanan, Susrutha" userId="cb553c6e-cb4a-41b6-8eae-bfe7d75cfb22" providerId="ADAL" clId="{FD3D0BC2-8051-9A45-BEE9-151C9116DD78}" dt="2023-05-06T21:46:05.880" v="7794" actId="20577"/>
          <ac:spMkLst>
            <pc:docMk/>
            <pc:sldMk cId="3707596292" sldId="1022"/>
            <ac:spMk id="32" creationId="{F18166B7-A424-1924-2FD0-03CD9554D268}"/>
          </ac:spMkLst>
        </pc:spChg>
        <pc:spChg chg="del mod">
          <ac:chgData name="Puthanmadhom-Narayanan, Susrutha" userId="cb553c6e-cb4a-41b6-8eae-bfe7d75cfb22" providerId="ADAL" clId="{FD3D0BC2-8051-9A45-BEE9-151C9116DD78}" dt="2023-05-06T22:09:14.399" v="7879" actId="21"/>
          <ac:spMkLst>
            <pc:docMk/>
            <pc:sldMk cId="3707596292" sldId="1022"/>
            <ac:spMk id="34" creationId="{1134E430-FBBC-2F47-F506-0E926286BF1B}"/>
          </ac:spMkLst>
        </pc:spChg>
        <pc:spChg chg="mod">
          <ac:chgData name="Puthanmadhom-Narayanan, Susrutha" userId="cb553c6e-cb4a-41b6-8eae-bfe7d75cfb22" providerId="ADAL" clId="{FD3D0BC2-8051-9A45-BEE9-151C9116DD78}" dt="2023-05-14T20:57:15.398" v="13908" actId="255"/>
          <ac:spMkLst>
            <pc:docMk/>
            <pc:sldMk cId="3707596292" sldId="1022"/>
            <ac:spMk id="35" creationId="{0E0BA5B5-E62D-563B-19EF-936C6647C65D}"/>
          </ac:spMkLst>
        </pc:spChg>
        <pc:spChg chg="add mod">
          <ac:chgData name="Puthanmadhom-Narayanan, Susrutha" userId="cb553c6e-cb4a-41b6-8eae-bfe7d75cfb22" providerId="ADAL" clId="{FD3D0BC2-8051-9A45-BEE9-151C9116DD78}" dt="2023-05-14T20:59:49.638" v="13926" actId="207"/>
          <ac:spMkLst>
            <pc:docMk/>
            <pc:sldMk cId="3707596292" sldId="1022"/>
            <ac:spMk id="36" creationId="{4B0FCFA2-6D35-9DFD-55EE-9FB55C663F1A}"/>
          </ac:spMkLst>
        </pc:spChg>
        <pc:spChg chg="del mod">
          <ac:chgData name="Puthanmadhom-Narayanan, Susrutha" userId="cb553c6e-cb4a-41b6-8eae-bfe7d75cfb22" providerId="ADAL" clId="{FD3D0BC2-8051-9A45-BEE9-151C9116DD78}" dt="2023-05-08T01:45:59.935" v="8271" actId="478"/>
          <ac:spMkLst>
            <pc:docMk/>
            <pc:sldMk cId="3707596292" sldId="1022"/>
            <ac:spMk id="37" creationId="{5E4D2BC8-B9AA-A1D7-BE17-4AEC88D255CB}"/>
          </ac:spMkLst>
        </pc:spChg>
        <pc:spChg chg="mod">
          <ac:chgData name="Puthanmadhom-Narayanan, Susrutha" userId="cb553c6e-cb4a-41b6-8eae-bfe7d75cfb22" providerId="ADAL" clId="{FD3D0BC2-8051-9A45-BEE9-151C9116DD78}" dt="2023-05-15T21:04:32.017" v="14578" actId="255"/>
          <ac:spMkLst>
            <pc:docMk/>
            <pc:sldMk cId="3707596292" sldId="1022"/>
            <ac:spMk id="38" creationId="{D6D290F0-0295-62E1-6F4D-AA198669EC68}"/>
          </ac:spMkLst>
        </pc:spChg>
        <pc:spChg chg="mod">
          <ac:chgData name="Puthanmadhom-Narayanan, Susrutha" userId="cb553c6e-cb4a-41b6-8eae-bfe7d75cfb22" providerId="ADAL" clId="{FD3D0BC2-8051-9A45-BEE9-151C9116DD78}" dt="2023-05-15T21:04:37.669" v="14579" actId="255"/>
          <ac:spMkLst>
            <pc:docMk/>
            <pc:sldMk cId="3707596292" sldId="1022"/>
            <ac:spMk id="39" creationId="{4338700C-6433-2816-4332-BAD68FE2ED0B}"/>
          </ac:spMkLst>
        </pc:spChg>
        <pc:spChg chg="mod">
          <ac:chgData name="Puthanmadhom-Narayanan, Susrutha" userId="cb553c6e-cb4a-41b6-8eae-bfe7d75cfb22" providerId="ADAL" clId="{FD3D0BC2-8051-9A45-BEE9-151C9116DD78}" dt="2023-06-03T20:10:27.805" v="22495" actId="20577"/>
          <ac:spMkLst>
            <pc:docMk/>
            <pc:sldMk cId="3707596292" sldId="1022"/>
            <ac:spMk id="40" creationId="{D62F1F72-A0E3-7FEE-A44E-B271228E671E}"/>
          </ac:spMkLst>
        </pc:spChg>
        <pc:spChg chg="mod">
          <ac:chgData name="Puthanmadhom-Narayanan, Susrutha" userId="cb553c6e-cb4a-41b6-8eae-bfe7d75cfb22" providerId="ADAL" clId="{FD3D0BC2-8051-9A45-BEE9-151C9116DD78}" dt="2023-05-14T20:57:39.386" v="13911" actId="1076"/>
          <ac:spMkLst>
            <pc:docMk/>
            <pc:sldMk cId="3707596292" sldId="1022"/>
            <ac:spMk id="41" creationId="{673605F2-283A-3105-525D-F3FB29140D4D}"/>
          </ac:spMkLst>
        </pc:spChg>
        <pc:spChg chg="add mod">
          <ac:chgData name="Puthanmadhom-Narayanan, Susrutha" userId="cb553c6e-cb4a-41b6-8eae-bfe7d75cfb22" providerId="ADAL" clId="{FD3D0BC2-8051-9A45-BEE9-151C9116DD78}" dt="2023-05-14T21:00:08.175" v="13928" actId="207"/>
          <ac:spMkLst>
            <pc:docMk/>
            <pc:sldMk cId="3707596292" sldId="1022"/>
            <ac:spMk id="42" creationId="{BAD7AB56-7781-B99C-8F9D-747DD3C8990C}"/>
          </ac:spMkLst>
        </pc:spChg>
        <pc:spChg chg="add mod">
          <ac:chgData name="Puthanmadhom-Narayanan, Susrutha" userId="cb553c6e-cb4a-41b6-8eae-bfe7d75cfb22" providerId="ADAL" clId="{FD3D0BC2-8051-9A45-BEE9-151C9116DD78}" dt="2023-05-14T20:59:49.638" v="13926" actId="207"/>
          <ac:spMkLst>
            <pc:docMk/>
            <pc:sldMk cId="3707596292" sldId="1022"/>
            <ac:spMk id="43" creationId="{EFB3071C-306A-BCD8-6907-39936BCAFD19}"/>
          </ac:spMkLst>
        </pc:spChg>
        <pc:spChg chg="mod">
          <ac:chgData name="Puthanmadhom-Narayanan, Susrutha" userId="cb553c6e-cb4a-41b6-8eae-bfe7d75cfb22" providerId="ADAL" clId="{FD3D0BC2-8051-9A45-BEE9-151C9116DD78}" dt="2023-05-06T21:48:26.849" v="7842" actId="20577"/>
          <ac:spMkLst>
            <pc:docMk/>
            <pc:sldMk cId="3707596292" sldId="1022"/>
            <ac:spMk id="47" creationId="{0D2E4DF0-747F-BC59-9904-D0DC47505FD9}"/>
          </ac:spMkLst>
        </pc:spChg>
        <pc:spChg chg="mod">
          <ac:chgData name="Puthanmadhom-Narayanan, Susrutha" userId="cb553c6e-cb4a-41b6-8eae-bfe7d75cfb22" providerId="ADAL" clId="{FD3D0BC2-8051-9A45-BEE9-151C9116DD78}" dt="2023-05-06T21:55:06.797" v="7857" actId="20577"/>
          <ac:spMkLst>
            <pc:docMk/>
            <pc:sldMk cId="3707596292" sldId="1022"/>
            <ac:spMk id="48" creationId="{C428584C-B4BD-3FEA-6E2B-56C4BD1C8ECD}"/>
          </ac:spMkLst>
        </pc:spChg>
        <pc:spChg chg="mod">
          <ac:chgData name="Puthanmadhom-Narayanan, Susrutha" userId="cb553c6e-cb4a-41b6-8eae-bfe7d75cfb22" providerId="ADAL" clId="{FD3D0BC2-8051-9A45-BEE9-151C9116DD78}" dt="2023-05-06T21:55:40.780" v="7867" actId="20577"/>
          <ac:spMkLst>
            <pc:docMk/>
            <pc:sldMk cId="3707596292" sldId="1022"/>
            <ac:spMk id="49" creationId="{EE99D7B3-19C7-DE6B-59DA-6DE68C79F303}"/>
          </ac:spMkLst>
        </pc:spChg>
        <pc:spChg chg="mod">
          <ac:chgData name="Puthanmadhom-Narayanan, Susrutha" userId="cb553c6e-cb4a-41b6-8eae-bfe7d75cfb22" providerId="ADAL" clId="{FD3D0BC2-8051-9A45-BEE9-151C9116DD78}" dt="2023-05-06T21:55:30.848" v="7865" actId="20577"/>
          <ac:spMkLst>
            <pc:docMk/>
            <pc:sldMk cId="3707596292" sldId="1022"/>
            <ac:spMk id="50" creationId="{17E8B3CF-127A-BA9D-7720-42B55DCD90B3}"/>
          </ac:spMkLst>
        </pc:spChg>
        <pc:spChg chg="mod">
          <ac:chgData name="Puthanmadhom-Narayanan, Susrutha" userId="cb553c6e-cb4a-41b6-8eae-bfe7d75cfb22" providerId="ADAL" clId="{FD3D0BC2-8051-9A45-BEE9-151C9116DD78}" dt="2023-05-06T21:55:24.360" v="7863" actId="20577"/>
          <ac:spMkLst>
            <pc:docMk/>
            <pc:sldMk cId="3707596292" sldId="1022"/>
            <ac:spMk id="52" creationId="{114E4C6E-60F4-4989-C0D1-89D9265B2407}"/>
          </ac:spMkLst>
        </pc:spChg>
        <pc:spChg chg="mod">
          <ac:chgData name="Puthanmadhom-Narayanan, Susrutha" userId="cb553c6e-cb4a-41b6-8eae-bfe7d75cfb22" providerId="ADAL" clId="{FD3D0BC2-8051-9A45-BEE9-151C9116DD78}" dt="2023-05-06T21:55:12.780" v="7860" actId="20577"/>
          <ac:spMkLst>
            <pc:docMk/>
            <pc:sldMk cId="3707596292" sldId="1022"/>
            <ac:spMk id="53" creationId="{B2F61315-D11F-AC03-E212-BD248B44B1DF}"/>
          </ac:spMkLst>
        </pc:spChg>
        <pc:spChg chg="mod">
          <ac:chgData name="Puthanmadhom-Narayanan, Susrutha" userId="cb553c6e-cb4a-41b6-8eae-bfe7d75cfb22" providerId="ADAL" clId="{FD3D0BC2-8051-9A45-BEE9-151C9116DD78}" dt="2023-05-06T21:54:59.330" v="7853" actId="20577"/>
          <ac:spMkLst>
            <pc:docMk/>
            <pc:sldMk cId="3707596292" sldId="1022"/>
            <ac:spMk id="55" creationId="{7BB98B27-DD63-BF4A-D924-BF95D93C5B3E}"/>
          </ac:spMkLst>
        </pc:spChg>
        <pc:spChg chg="add mod">
          <ac:chgData name="Puthanmadhom-Narayanan, Susrutha" userId="cb553c6e-cb4a-41b6-8eae-bfe7d75cfb22" providerId="ADAL" clId="{FD3D0BC2-8051-9A45-BEE9-151C9116DD78}" dt="2023-05-14T21:00:28.739" v="13929" actId="207"/>
          <ac:spMkLst>
            <pc:docMk/>
            <pc:sldMk cId="3707596292" sldId="1022"/>
            <ac:spMk id="57" creationId="{4B1CD826-DC4C-EEE2-6D73-98DFCA3323C3}"/>
          </ac:spMkLst>
        </pc:spChg>
        <pc:spChg chg="add mod">
          <ac:chgData name="Puthanmadhom-Narayanan, Susrutha" userId="cb553c6e-cb4a-41b6-8eae-bfe7d75cfb22" providerId="ADAL" clId="{FD3D0BC2-8051-9A45-BEE9-151C9116DD78}" dt="2023-05-14T21:00:28.739" v="13929" actId="207"/>
          <ac:spMkLst>
            <pc:docMk/>
            <pc:sldMk cId="3707596292" sldId="1022"/>
            <ac:spMk id="59" creationId="{D46D1091-1102-DEEA-4A09-391170B46AF6}"/>
          </ac:spMkLst>
        </pc:spChg>
        <pc:spChg chg="del mod">
          <ac:chgData name="Puthanmadhom-Narayanan, Susrutha" userId="cb553c6e-cb4a-41b6-8eae-bfe7d75cfb22" providerId="ADAL" clId="{FD3D0BC2-8051-9A45-BEE9-151C9116DD78}" dt="2023-05-06T22:09:14.399" v="7879" actId="21"/>
          <ac:spMkLst>
            <pc:docMk/>
            <pc:sldMk cId="3707596292" sldId="1022"/>
            <ac:spMk id="60" creationId="{52A40365-D4D5-4D07-E4EF-C02F0D411E0C}"/>
          </ac:spMkLst>
        </pc:spChg>
        <pc:spChg chg="del mod">
          <ac:chgData name="Puthanmadhom-Narayanan, Susrutha" userId="cb553c6e-cb4a-41b6-8eae-bfe7d75cfb22" providerId="ADAL" clId="{FD3D0BC2-8051-9A45-BEE9-151C9116DD78}" dt="2023-05-06T22:09:14.399" v="7879" actId="21"/>
          <ac:spMkLst>
            <pc:docMk/>
            <pc:sldMk cId="3707596292" sldId="1022"/>
            <ac:spMk id="61" creationId="{87024195-692A-4A84-70C7-8A51159C4353}"/>
          </ac:spMkLst>
        </pc:spChg>
        <pc:spChg chg="add del mod">
          <ac:chgData name="Puthanmadhom-Narayanan, Susrutha" userId="cb553c6e-cb4a-41b6-8eae-bfe7d75cfb22" providerId="ADAL" clId="{FD3D0BC2-8051-9A45-BEE9-151C9116DD78}" dt="2023-05-06T22:09:14.399" v="7879" actId="21"/>
          <ac:spMkLst>
            <pc:docMk/>
            <pc:sldMk cId="3707596292" sldId="1022"/>
            <ac:spMk id="62" creationId="{815209F0-2131-565C-5E50-69330C8ADCBC}"/>
          </ac:spMkLst>
        </pc:spChg>
        <pc:spChg chg="add mod">
          <ac:chgData name="Puthanmadhom-Narayanan, Susrutha" userId="cb553c6e-cb4a-41b6-8eae-bfe7d75cfb22" providerId="ADAL" clId="{FD3D0BC2-8051-9A45-BEE9-151C9116DD78}" dt="2023-05-14T21:00:28.739" v="13929" actId="207"/>
          <ac:spMkLst>
            <pc:docMk/>
            <pc:sldMk cId="3707596292" sldId="1022"/>
            <ac:spMk id="65" creationId="{0237D555-141C-C479-6E6E-9E1C279933DC}"/>
          </ac:spMkLst>
        </pc:spChg>
        <pc:spChg chg="mod">
          <ac:chgData name="Puthanmadhom-Narayanan, Susrutha" userId="cb553c6e-cb4a-41b6-8eae-bfe7d75cfb22" providerId="ADAL" clId="{FD3D0BC2-8051-9A45-BEE9-151C9116DD78}" dt="2023-05-06T21:54:13.266" v="7843"/>
          <ac:spMkLst>
            <pc:docMk/>
            <pc:sldMk cId="3707596292" sldId="1022"/>
            <ac:spMk id="68" creationId="{A9AB1BC8-E716-E7A9-DBA7-905199852665}"/>
          </ac:spMkLst>
        </pc:spChg>
        <pc:spChg chg="mod">
          <ac:chgData name="Puthanmadhom-Narayanan, Susrutha" userId="cb553c6e-cb4a-41b6-8eae-bfe7d75cfb22" providerId="ADAL" clId="{FD3D0BC2-8051-9A45-BEE9-151C9116DD78}" dt="2023-05-06T21:54:13.266" v="7843"/>
          <ac:spMkLst>
            <pc:docMk/>
            <pc:sldMk cId="3707596292" sldId="1022"/>
            <ac:spMk id="70" creationId="{8E2CE280-C661-C58F-CFE7-17BA28C6068B}"/>
          </ac:spMkLst>
        </pc:spChg>
        <pc:spChg chg="mod">
          <ac:chgData name="Puthanmadhom-Narayanan, Susrutha" userId="cb553c6e-cb4a-41b6-8eae-bfe7d75cfb22" providerId="ADAL" clId="{FD3D0BC2-8051-9A45-BEE9-151C9116DD78}" dt="2023-05-06T21:54:13.266" v="7843"/>
          <ac:spMkLst>
            <pc:docMk/>
            <pc:sldMk cId="3707596292" sldId="1022"/>
            <ac:spMk id="71" creationId="{DCA35DE6-4E23-454B-B065-850F76D05E5C}"/>
          </ac:spMkLst>
        </pc:spChg>
        <pc:spChg chg="del mod">
          <ac:chgData name="Puthanmadhom-Narayanan, Susrutha" userId="cb553c6e-cb4a-41b6-8eae-bfe7d75cfb22" providerId="ADAL" clId="{FD3D0BC2-8051-9A45-BEE9-151C9116DD78}" dt="2023-05-06T22:09:14.399" v="7879" actId="21"/>
          <ac:spMkLst>
            <pc:docMk/>
            <pc:sldMk cId="3707596292" sldId="1022"/>
            <ac:spMk id="76" creationId="{2E383694-547B-3FE2-E004-5971BB1AC3B6}"/>
          </ac:spMkLst>
        </pc:spChg>
        <pc:spChg chg="del mod">
          <ac:chgData name="Puthanmadhom-Narayanan, Susrutha" userId="cb553c6e-cb4a-41b6-8eae-bfe7d75cfb22" providerId="ADAL" clId="{FD3D0BC2-8051-9A45-BEE9-151C9116DD78}" dt="2023-05-06T22:09:14.399" v="7879" actId="21"/>
          <ac:spMkLst>
            <pc:docMk/>
            <pc:sldMk cId="3707596292" sldId="1022"/>
            <ac:spMk id="77" creationId="{88D89302-D92D-039E-9782-EF16C4779325}"/>
          </ac:spMkLst>
        </pc:spChg>
        <pc:spChg chg="mod">
          <ac:chgData name="Puthanmadhom-Narayanan, Susrutha" userId="cb553c6e-cb4a-41b6-8eae-bfe7d75cfb22" providerId="ADAL" clId="{FD3D0BC2-8051-9A45-BEE9-151C9116DD78}" dt="2023-05-06T21:54:13.266" v="7843"/>
          <ac:spMkLst>
            <pc:docMk/>
            <pc:sldMk cId="3707596292" sldId="1022"/>
            <ac:spMk id="80" creationId="{E0BBAA2A-C9D8-BE15-DCC8-329B67729457}"/>
          </ac:spMkLst>
        </pc:spChg>
        <pc:spChg chg="mod">
          <ac:chgData name="Puthanmadhom-Narayanan, Susrutha" userId="cb553c6e-cb4a-41b6-8eae-bfe7d75cfb22" providerId="ADAL" clId="{FD3D0BC2-8051-9A45-BEE9-151C9116DD78}" dt="2023-05-06T21:54:13.266" v="7843"/>
          <ac:spMkLst>
            <pc:docMk/>
            <pc:sldMk cId="3707596292" sldId="1022"/>
            <ac:spMk id="81" creationId="{4D3E3E67-A716-86AB-8C9C-19A45B55B990}"/>
          </ac:spMkLst>
        </pc:spChg>
        <pc:spChg chg="mod">
          <ac:chgData name="Puthanmadhom-Narayanan, Susrutha" userId="cb553c6e-cb4a-41b6-8eae-bfe7d75cfb22" providerId="ADAL" clId="{FD3D0BC2-8051-9A45-BEE9-151C9116DD78}" dt="2023-05-06T21:54:13.266" v="7843"/>
          <ac:spMkLst>
            <pc:docMk/>
            <pc:sldMk cId="3707596292" sldId="1022"/>
            <ac:spMk id="82" creationId="{AE8754C3-8E2A-AFE9-4971-8A6A475055D7}"/>
          </ac:spMkLst>
        </pc:spChg>
        <pc:spChg chg="mod">
          <ac:chgData name="Puthanmadhom-Narayanan, Susrutha" userId="cb553c6e-cb4a-41b6-8eae-bfe7d75cfb22" providerId="ADAL" clId="{FD3D0BC2-8051-9A45-BEE9-151C9116DD78}" dt="2023-05-06T21:54:13.266" v="7843"/>
          <ac:spMkLst>
            <pc:docMk/>
            <pc:sldMk cId="3707596292" sldId="1022"/>
            <ac:spMk id="83" creationId="{DD0A1F18-57C5-C6C9-7FB4-26C5C5DD0964}"/>
          </ac:spMkLst>
        </pc:spChg>
        <pc:spChg chg="del mod">
          <ac:chgData name="Puthanmadhom-Narayanan, Susrutha" userId="cb553c6e-cb4a-41b6-8eae-bfe7d75cfb22" providerId="ADAL" clId="{FD3D0BC2-8051-9A45-BEE9-151C9116DD78}" dt="2023-03-07T15:38:07.663" v="20" actId="21"/>
          <ac:spMkLst>
            <pc:docMk/>
            <pc:sldMk cId="3707596292" sldId="1022"/>
            <ac:spMk id="84" creationId="{E2BA1C0C-3445-F2BB-0DEE-0E1AF7756DC8}"/>
          </ac:spMkLst>
        </pc:spChg>
        <pc:spChg chg="add mod">
          <ac:chgData name="Puthanmadhom-Narayanan, Susrutha" userId="cb553c6e-cb4a-41b6-8eae-bfe7d75cfb22" providerId="ADAL" clId="{FD3D0BC2-8051-9A45-BEE9-151C9116DD78}" dt="2023-05-08T02:29:47.953" v="8502" actId="12788"/>
          <ac:spMkLst>
            <pc:docMk/>
            <pc:sldMk cId="3707596292" sldId="1022"/>
            <ac:spMk id="102" creationId="{A89B7EF4-2E15-CF33-41CE-4CFF56D2E5E0}"/>
          </ac:spMkLst>
        </pc:spChg>
        <pc:spChg chg="add del mod">
          <ac:chgData name="Puthanmadhom-Narayanan, Susrutha" userId="cb553c6e-cb4a-41b6-8eae-bfe7d75cfb22" providerId="ADAL" clId="{FD3D0BC2-8051-9A45-BEE9-151C9116DD78}" dt="2023-05-08T02:29:47.953" v="8502" actId="12788"/>
          <ac:spMkLst>
            <pc:docMk/>
            <pc:sldMk cId="3707596292" sldId="1022"/>
            <ac:spMk id="103" creationId="{86D4985B-366F-FD94-4308-9D498363A4CB}"/>
          </ac:spMkLst>
        </pc:spChg>
        <pc:spChg chg="add mod">
          <ac:chgData name="Puthanmadhom-Narayanan, Susrutha" userId="cb553c6e-cb4a-41b6-8eae-bfe7d75cfb22" providerId="ADAL" clId="{FD3D0BC2-8051-9A45-BEE9-151C9116DD78}" dt="2023-05-08T02:29:47.953" v="8502" actId="12788"/>
          <ac:spMkLst>
            <pc:docMk/>
            <pc:sldMk cId="3707596292" sldId="1022"/>
            <ac:spMk id="104" creationId="{84B9F0EF-BB9D-5ED7-4F98-2D8D7E536B7F}"/>
          </ac:spMkLst>
        </pc:spChg>
        <pc:spChg chg="add mod">
          <ac:chgData name="Puthanmadhom-Narayanan, Susrutha" userId="cb553c6e-cb4a-41b6-8eae-bfe7d75cfb22" providerId="ADAL" clId="{FD3D0BC2-8051-9A45-BEE9-151C9116DD78}" dt="2023-05-08T02:29:47.953" v="8502" actId="12788"/>
          <ac:spMkLst>
            <pc:docMk/>
            <pc:sldMk cId="3707596292" sldId="1022"/>
            <ac:spMk id="105" creationId="{96054FAA-D5C6-A562-A5D1-FD80A9FF369C}"/>
          </ac:spMkLst>
        </pc:spChg>
        <pc:spChg chg="add mod">
          <ac:chgData name="Puthanmadhom-Narayanan, Susrutha" userId="cb553c6e-cb4a-41b6-8eae-bfe7d75cfb22" providerId="ADAL" clId="{FD3D0BC2-8051-9A45-BEE9-151C9116DD78}" dt="2023-05-08T02:29:28.985" v="8501" actId="12788"/>
          <ac:spMkLst>
            <pc:docMk/>
            <pc:sldMk cId="3707596292" sldId="1022"/>
            <ac:spMk id="106" creationId="{2E2C8936-9BEC-426C-0E19-8F879C907C85}"/>
          </ac:spMkLst>
        </pc:spChg>
        <pc:spChg chg="add mod">
          <ac:chgData name="Puthanmadhom-Narayanan, Susrutha" userId="cb553c6e-cb4a-41b6-8eae-bfe7d75cfb22" providerId="ADAL" clId="{FD3D0BC2-8051-9A45-BEE9-151C9116DD78}" dt="2023-05-08T02:29:28.985" v="8501" actId="12788"/>
          <ac:spMkLst>
            <pc:docMk/>
            <pc:sldMk cId="3707596292" sldId="1022"/>
            <ac:spMk id="107" creationId="{12DFB266-BC29-9778-0118-5BECA42C5C73}"/>
          </ac:spMkLst>
        </pc:spChg>
        <pc:spChg chg="add mod">
          <ac:chgData name="Puthanmadhom-Narayanan, Susrutha" userId="cb553c6e-cb4a-41b6-8eae-bfe7d75cfb22" providerId="ADAL" clId="{FD3D0BC2-8051-9A45-BEE9-151C9116DD78}" dt="2023-05-08T02:29:28.985" v="8501" actId="12788"/>
          <ac:spMkLst>
            <pc:docMk/>
            <pc:sldMk cId="3707596292" sldId="1022"/>
            <ac:spMk id="108" creationId="{AD546C8F-1332-A025-5A3B-17D27A251DB2}"/>
          </ac:spMkLst>
        </pc:spChg>
        <pc:spChg chg="add mod">
          <ac:chgData name="Puthanmadhom-Narayanan, Susrutha" userId="cb553c6e-cb4a-41b6-8eae-bfe7d75cfb22" providerId="ADAL" clId="{FD3D0BC2-8051-9A45-BEE9-151C9116DD78}" dt="2023-05-08T02:29:28.985" v="8501" actId="12788"/>
          <ac:spMkLst>
            <pc:docMk/>
            <pc:sldMk cId="3707596292" sldId="1022"/>
            <ac:spMk id="109" creationId="{CDF5F0CE-748D-0377-1337-CCD9CD2C7998}"/>
          </ac:spMkLst>
        </pc:spChg>
        <pc:spChg chg="add mod">
          <ac:chgData name="Puthanmadhom-Narayanan, Susrutha" userId="cb553c6e-cb4a-41b6-8eae-bfe7d75cfb22" providerId="ADAL" clId="{FD3D0BC2-8051-9A45-BEE9-151C9116DD78}" dt="2023-05-08T02:29:19.296" v="8500" actId="12788"/>
          <ac:spMkLst>
            <pc:docMk/>
            <pc:sldMk cId="3707596292" sldId="1022"/>
            <ac:spMk id="110" creationId="{D101ADED-F010-9977-FD3E-C18FA97E3EA5}"/>
          </ac:spMkLst>
        </pc:spChg>
        <pc:spChg chg="add mod">
          <ac:chgData name="Puthanmadhom-Narayanan, Susrutha" userId="cb553c6e-cb4a-41b6-8eae-bfe7d75cfb22" providerId="ADAL" clId="{FD3D0BC2-8051-9A45-BEE9-151C9116DD78}" dt="2023-05-08T02:29:19.296" v="8500" actId="12788"/>
          <ac:spMkLst>
            <pc:docMk/>
            <pc:sldMk cId="3707596292" sldId="1022"/>
            <ac:spMk id="111" creationId="{864C3ACD-2BBC-BFDE-9C0A-59C5EAF4229C}"/>
          </ac:spMkLst>
        </pc:spChg>
        <pc:spChg chg="add mod">
          <ac:chgData name="Puthanmadhom-Narayanan, Susrutha" userId="cb553c6e-cb4a-41b6-8eae-bfe7d75cfb22" providerId="ADAL" clId="{FD3D0BC2-8051-9A45-BEE9-151C9116DD78}" dt="2023-05-08T02:29:19.296" v="8500" actId="12788"/>
          <ac:spMkLst>
            <pc:docMk/>
            <pc:sldMk cId="3707596292" sldId="1022"/>
            <ac:spMk id="112" creationId="{108D3C08-9471-66E6-A0CD-B6B46E8966F5}"/>
          </ac:spMkLst>
        </pc:spChg>
        <pc:spChg chg="add mod">
          <ac:chgData name="Puthanmadhom-Narayanan, Susrutha" userId="cb553c6e-cb4a-41b6-8eae-bfe7d75cfb22" providerId="ADAL" clId="{FD3D0BC2-8051-9A45-BEE9-151C9116DD78}" dt="2023-05-08T02:29:19.296" v="8500" actId="12788"/>
          <ac:spMkLst>
            <pc:docMk/>
            <pc:sldMk cId="3707596292" sldId="1022"/>
            <ac:spMk id="113" creationId="{A0EA6D11-12A6-328E-C7D1-12E945286182}"/>
          </ac:spMkLst>
        </pc:spChg>
        <pc:spChg chg="add mod">
          <ac:chgData name="Puthanmadhom-Narayanan, Susrutha" userId="cb553c6e-cb4a-41b6-8eae-bfe7d75cfb22" providerId="ADAL" clId="{FD3D0BC2-8051-9A45-BEE9-151C9116DD78}" dt="2023-05-15T20:22:36.060" v="14052" actId="1076"/>
          <ac:spMkLst>
            <pc:docMk/>
            <pc:sldMk cId="3707596292" sldId="1022"/>
            <ac:spMk id="115" creationId="{1B4216AF-9A06-68D4-BF95-B294C431A5D9}"/>
          </ac:spMkLst>
        </pc:spChg>
        <pc:spChg chg="add mod">
          <ac:chgData name="Puthanmadhom-Narayanan, Susrutha" userId="cb553c6e-cb4a-41b6-8eae-bfe7d75cfb22" providerId="ADAL" clId="{FD3D0BC2-8051-9A45-BEE9-151C9116DD78}" dt="2023-05-15T20:25:34.513" v="14080" actId="1076"/>
          <ac:spMkLst>
            <pc:docMk/>
            <pc:sldMk cId="3707596292" sldId="1022"/>
            <ac:spMk id="116" creationId="{48B38802-BB01-8E86-4BA3-A8977D75B7E7}"/>
          </ac:spMkLst>
        </pc:spChg>
        <pc:spChg chg="add mod">
          <ac:chgData name="Puthanmadhom-Narayanan, Susrutha" userId="cb553c6e-cb4a-41b6-8eae-bfe7d75cfb22" providerId="ADAL" clId="{FD3D0BC2-8051-9A45-BEE9-151C9116DD78}" dt="2023-05-15T20:22:36.060" v="14052" actId="1076"/>
          <ac:spMkLst>
            <pc:docMk/>
            <pc:sldMk cId="3707596292" sldId="1022"/>
            <ac:spMk id="117" creationId="{C3F44968-9E25-24F3-B90C-F834BFE972FB}"/>
          </ac:spMkLst>
        </pc:spChg>
        <pc:spChg chg="add mod">
          <ac:chgData name="Puthanmadhom-Narayanan, Susrutha" userId="cb553c6e-cb4a-41b6-8eae-bfe7d75cfb22" providerId="ADAL" clId="{FD3D0BC2-8051-9A45-BEE9-151C9116DD78}" dt="2023-05-14T19:40:41.946" v="13759" actId="1076"/>
          <ac:spMkLst>
            <pc:docMk/>
            <pc:sldMk cId="3707596292" sldId="1022"/>
            <ac:spMk id="118" creationId="{0050B49B-08D3-CF11-1F96-89844A53C7D9}"/>
          </ac:spMkLst>
        </pc:spChg>
        <pc:spChg chg="add mod">
          <ac:chgData name="Puthanmadhom-Narayanan, Susrutha" userId="cb553c6e-cb4a-41b6-8eae-bfe7d75cfb22" providerId="ADAL" clId="{FD3D0BC2-8051-9A45-BEE9-151C9116DD78}" dt="2023-05-14T19:40:41.946" v="13759" actId="1076"/>
          <ac:spMkLst>
            <pc:docMk/>
            <pc:sldMk cId="3707596292" sldId="1022"/>
            <ac:spMk id="119" creationId="{D79F613B-CA9B-19CA-582E-CBDBFCBD8377}"/>
          </ac:spMkLst>
        </pc:spChg>
        <pc:spChg chg="add mod">
          <ac:chgData name="Puthanmadhom-Narayanan, Susrutha" userId="cb553c6e-cb4a-41b6-8eae-bfe7d75cfb22" providerId="ADAL" clId="{FD3D0BC2-8051-9A45-BEE9-151C9116DD78}" dt="2023-05-14T19:40:41.946" v="13759" actId="1076"/>
          <ac:spMkLst>
            <pc:docMk/>
            <pc:sldMk cId="3707596292" sldId="1022"/>
            <ac:spMk id="120" creationId="{B049791B-DEB0-CB56-BDFC-6817A0B213CC}"/>
          </ac:spMkLst>
        </pc:spChg>
        <pc:spChg chg="add mod">
          <ac:chgData name="Puthanmadhom-Narayanan, Susrutha" userId="cb553c6e-cb4a-41b6-8eae-bfe7d75cfb22" providerId="ADAL" clId="{FD3D0BC2-8051-9A45-BEE9-151C9116DD78}" dt="2023-05-14T19:40:41.946" v="13759" actId="1076"/>
          <ac:spMkLst>
            <pc:docMk/>
            <pc:sldMk cId="3707596292" sldId="1022"/>
            <ac:spMk id="121" creationId="{B79CC1C0-ACF8-8665-2A3D-CEE1A26A9F15}"/>
          </ac:spMkLst>
        </pc:spChg>
        <pc:spChg chg="add mod">
          <ac:chgData name="Puthanmadhom-Narayanan, Susrutha" userId="cb553c6e-cb4a-41b6-8eae-bfe7d75cfb22" providerId="ADAL" clId="{FD3D0BC2-8051-9A45-BEE9-151C9116DD78}" dt="2023-05-14T19:40:41.946" v="13759" actId="1076"/>
          <ac:spMkLst>
            <pc:docMk/>
            <pc:sldMk cId="3707596292" sldId="1022"/>
            <ac:spMk id="122" creationId="{5654E91B-9B83-51DA-3B04-CA5569556686}"/>
          </ac:spMkLst>
        </pc:spChg>
        <pc:spChg chg="add mod">
          <ac:chgData name="Puthanmadhom-Narayanan, Susrutha" userId="cb553c6e-cb4a-41b6-8eae-bfe7d75cfb22" providerId="ADAL" clId="{FD3D0BC2-8051-9A45-BEE9-151C9116DD78}" dt="2023-05-14T19:56:41.085" v="13832" actId="20577"/>
          <ac:spMkLst>
            <pc:docMk/>
            <pc:sldMk cId="3707596292" sldId="1022"/>
            <ac:spMk id="123" creationId="{73BABFDA-C5DA-8664-49BD-243FFA23F3F8}"/>
          </ac:spMkLst>
        </pc:spChg>
        <pc:spChg chg="add mod">
          <ac:chgData name="Puthanmadhom-Narayanan, Susrutha" userId="cb553c6e-cb4a-41b6-8eae-bfe7d75cfb22" providerId="ADAL" clId="{FD3D0BC2-8051-9A45-BEE9-151C9116DD78}" dt="2023-05-14T19:40:41.946" v="13759" actId="1076"/>
          <ac:spMkLst>
            <pc:docMk/>
            <pc:sldMk cId="3707596292" sldId="1022"/>
            <ac:spMk id="124" creationId="{EF752D4B-27D5-5FEA-F358-4502B65E3473}"/>
          </ac:spMkLst>
        </pc:spChg>
        <pc:spChg chg="add mod">
          <ac:chgData name="Puthanmadhom-Narayanan, Susrutha" userId="cb553c6e-cb4a-41b6-8eae-bfe7d75cfb22" providerId="ADAL" clId="{FD3D0BC2-8051-9A45-BEE9-151C9116DD78}" dt="2023-05-14T19:40:41.946" v="13759" actId="1076"/>
          <ac:spMkLst>
            <pc:docMk/>
            <pc:sldMk cId="3707596292" sldId="1022"/>
            <ac:spMk id="125" creationId="{1F2D627B-1256-CDAD-4F74-EA3A84DEF297}"/>
          </ac:spMkLst>
        </pc:spChg>
        <pc:spChg chg="add mod">
          <ac:chgData name="Puthanmadhom-Narayanan, Susrutha" userId="cb553c6e-cb4a-41b6-8eae-bfe7d75cfb22" providerId="ADAL" clId="{FD3D0BC2-8051-9A45-BEE9-151C9116DD78}" dt="2023-05-14T19:40:41.946" v="13759" actId="1076"/>
          <ac:spMkLst>
            <pc:docMk/>
            <pc:sldMk cId="3707596292" sldId="1022"/>
            <ac:spMk id="126" creationId="{DBAD33BE-AE5F-4CA9-EE27-60B4EC653362}"/>
          </ac:spMkLst>
        </pc:spChg>
        <pc:spChg chg="add mod">
          <ac:chgData name="Puthanmadhom-Narayanan, Susrutha" userId="cb553c6e-cb4a-41b6-8eae-bfe7d75cfb22" providerId="ADAL" clId="{FD3D0BC2-8051-9A45-BEE9-151C9116DD78}" dt="2023-05-14T19:39:45.289" v="13742" actId="14100"/>
          <ac:spMkLst>
            <pc:docMk/>
            <pc:sldMk cId="3707596292" sldId="1022"/>
            <ac:spMk id="151" creationId="{4BCD0F70-009A-C10B-12DE-39470980D79C}"/>
          </ac:spMkLst>
        </pc:spChg>
        <pc:spChg chg="add mod">
          <ac:chgData name="Puthanmadhom-Narayanan, Susrutha" userId="cb553c6e-cb4a-41b6-8eae-bfe7d75cfb22" providerId="ADAL" clId="{FD3D0BC2-8051-9A45-BEE9-151C9116DD78}" dt="2023-05-14T19:40:11.593" v="13751" actId="1076"/>
          <ac:spMkLst>
            <pc:docMk/>
            <pc:sldMk cId="3707596292" sldId="1022"/>
            <ac:spMk id="152" creationId="{07F46568-3A4D-46D3-3CE9-99C0BF294D5A}"/>
          </ac:spMkLst>
        </pc:spChg>
        <pc:spChg chg="add del mod">
          <ac:chgData name="Puthanmadhom-Narayanan, Susrutha" userId="cb553c6e-cb4a-41b6-8eae-bfe7d75cfb22" providerId="ADAL" clId="{FD3D0BC2-8051-9A45-BEE9-151C9116DD78}" dt="2023-05-08T03:18:50.664" v="8838" actId="478"/>
          <ac:spMkLst>
            <pc:docMk/>
            <pc:sldMk cId="3707596292" sldId="1022"/>
            <ac:spMk id="153" creationId="{6912FFC0-FF9A-6D25-80EC-01193C0B0325}"/>
          </ac:spMkLst>
        </pc:spChg>
        <pc:spChg chg="add mod">
          <ac:chgData name="Puthanmadhom-Narayanan, Susrutha" userId="cb553c6e-cb4a-41b6-8eae-bfe7d75cfb22" providerId="ADAL" clId="{FD3D0BC2-8051-9A45-BEE9-151C9116DD78}" dt="2023-05-14T20:58:22.193" v="13923" actId="14100"/>
          <ac:spMkLst>
            <pc:docMk/>
            <pc:sldMk cId="3707596292" sldId="1022"/>
            <ac:spMk id="154" creationId="{A72AFD93-17E4-E66C-B455-74E90AAEB31C}"/>
          </ac:spMkLst>
        </pc:spChg>
        <pc:spChg chg="add del mod">
          <ac:chgData name="Puthanmadhom-Narayanan, Susrutha" userId="cb553c6e-cb4a-41b6-8eae-bfe7d75cfb22" providerId="ADAL" clId="{FD3D0BC2-8051-9A45-BEE9-151C9116DD78}" dt="2023-05-08T03:23:03.353" v="8877" actId="478"/>
          <ac:spMkLst>
            <pc:docMk/>
            <pc:sldMk cId="3707596292" sldId="1022"/>
            <ac:spMk id="155" creationId="{24082F02-C908-47BF-AAE6-B4F5823BE6A7}"/>
          </ac:spMkLst>
        </pc:spChg>
        <pc:spChg chg="add mod">
          <ac:chgData name="Puthanmadhom-Narayanan, Susrutha" userId="cb553c6e-cb4a-41b6-8eae-bfe7d75cfb22" providerId="ADAL" clId="{FD3D0BC2-8051-9A45-BEE9-151C9116DD78}" dt="2023-05-14T19:40:24.360" v="13758" actId="403"/>
          <ac:spMkLst>
            <pc:docMk/>
            <pc:sldMk cId="3707596292" sldId="1022"/>
            <ac:spMk id="156" creationId="{9790BA88-36E2-9460-FDEB-C7D79A0FBC0F}"/>
          </ac:spMkLst>
        </pc:spChg>
        <pc:spChg chg="add mod">
          <ac:chgData name="Puthanmadhom-Narayanan, Susrutha" userId="cb553c6e-cb4a-41b6-8eae-bfe7d75cfb22" providerId="ADAL" clId="{FD3D0BC2-8051-9A45-BEE9-151C9116DD78}" dt="2023-05-14T20:57:59.058" v="13915" actId="1076"/>
          <ac:spMkLst>
            <pc:docMk/>
            <pc:sldMk cId="3707596292" sldId="1022"/>
            <ac:spMk id="157" creationId="{D8F0AB51-876D-6FE4-E47C-0FB8998205E5}"/>
          </ac:spMkLst>
        </pc:spChg>
        <pc:spChg chg="add mod">
          <ac:chgData name="Puthanmadhom-Narayanan, Susrutha" userId="cb553c6e-cb4a-41b6-8eae-bfe7d75cfb22" providerId="ADAL" clId="{FD3D0BC2-8051-9A45-BEE9-151C9116DD78}" dt="2023-05-20T17:40:27.383" v="17129" actId="1076"/>
          <ac:spMkLst>
            <pc:docMk/>
            <pc:sldMk cId="3707596292" sldId="1022"/>
            <ac:spMk id="158" creationId="{AC87C067-4315-2490-C5AA-9458483810A5}"/>
          </ac:spMkLst>
        </pc:spChg>
        <pc:spChg chg="add del mod">
          <ac:chgData name="Puthanmadhom-Narayanan, Susrutha" userId="cb553c6e-cb4a-41b6-8eae-bfe7d75cfb22" providerId="ADAL" clId="{FD3D0BC2-8051-9A45-BEE9-151C9116DD78}" dt="2023-05-14T20:22:10.714" v="13868" actId="21"/>
          <ac:spMkLst>
            <pc:docMk/>
            <pc:sldMk cId="3707596292" sldId="1022"/>
            <ac:spMk id="159" creationId="{C09EF283-6B57-4D82-9C0A-C25223D31C44}"/>
          </ac:spMkLst>
        </pc:spChg>
        <pc:spChg chg="add del mod">
          <ac:chgData name="Puthanmadhom-Narayanan, Susrutha" userId="cb553c6e-cb4a-41b6-8eae-bfe7d75cfb22" providerId="ADAL" clId="{FD3D0BC2-8051-9A45-BEE9-151C9116DD78}" dt="2023-05-08T03:28:32.098" v="8929" actId="478"/>
          <ac:spMkLst>
            <pc:docMk/>
            <pc:sldMk cId="3707596292" sldId="1022"/>
            <ac:spMk id="160" creationId="{6496D350-C8F4-9B77-ECD9-084AA771457A}"/>
          </ac:spMkLst>
        </pc:spChg>
        <pc:spChg chg="add mod">
          <ac:chgData name="Puthanmadhom-Narayanan, Susrutha" userId="cb553c6e-cb4a-41b6-8eae-bfe7d75cfb22" providerId="ADAL" clId="{FD3D0BC2-8051-9A45-BEE9-151C9116DD78}" dt="2023-05-15T19:58:47.223" v="13978" actId="552"/>
          <ac:spMkLst>
            <pc:docMk/>
            <pc:sldMk cId="3707596292" sldId="1022"/>
            <ac:spMk id="161" creationId="{938FC552-4AFB-3C29-5480-2E9BD4B4A8F0}"/>
          </ac:spMkLst>
        </pc:spChg>
        <pc:spChg chg="add mod">
          <ac:chgData name="Puthanmadhom-Narayanan, Susrutha" userId="cb553c6e-cb4a-41b6-8eae-bfe7d75cfb22" providerId="ADAL" clId="{FD3D0BC2-8051-9A45-BEE9-151C9116DD78}" dt="2023-05-15T19:58:47.223" v="13978" actId="552"/>
          <ac:spMkLst>
            <pc:docMk/>
            <pc:sldMk cId="3707596292" sldId="1022"/>
            <ac:spMk id="162" creationId="{ED9F270F-CFD3-AD5F-E97D-DFB24F5D7319}"/>
          </ac:spMkLst>
        </pc:spChg>
        <pc:spChg chg="add mod">
          <ac:chgData name="Puthanmadhom-Narayanan, Susrutha" userId="cb553c6e-cb4a-41b6-8eae-bfe7d75cfb22" providerId="ADAL" clId="{FD3D0BC2-8051-9A45-BEE9-151C9116DD78}" dt="2023-05-15T19:58:47.223" v="13978" actId="552"/>
          <ac:spMkLst>
            <pc:docMk/>
            <pc:sldMk cId="3707596292" sldId="1022"/>
            <ac:spMk id="163" creationId="{AC8AB45D-A7B7-B7CE-7917-E538A6DFA87C}"/>
          </ac:spMkLst>
        </pc:spChg>
        <pc:spChg chg="add mod">
          <ac:chgData name="Puthanmadhom-Narayanan, Susrutha" userId="cb553c6e-cb4a-41b6-8eae-bfe7d75cfb22" providerId="ADAL" clId="{FD3D0BC2-8051-9A45-BEE9-151C9116DD78}" dt="2023-05-15T19:58:47.223" v="13978" actId="552"/>
          <ac:spMkLst>
            <pc:docMk/>
            <pc:sldMk cId="3707596292" sldId="1022"/>
            <ac:spMk id="164" creationId="{6F97AA9D-12EF-51AA-8DB4-9FEB34433CFF}"/>
          </ac:spMkLst>
        </pc:spChg>
        <pc:spChg chg="add mod">
          <ac:chgData name="Puthanmadhom-Narayanan, Susrutha" userId="cb553c6e-cb4a-41b6-8eae-bfe7d75cfb22" providerId="ADAL" clId="{FD3D0BC2-8051-9A45-BEE9-151C9116DD78}" dt="2023-05-15T19:58:47.223" v="13978" actId="552"/>
          <ac:spMkLst>
            <pc:docMk/>
            <pc:sldMk cId="3707596292" sldId="1022"/>
            <ac:spMk id="165" creationId="{97D942A7-EFE2-DD8C-3B18-B92F9465936B}"/>
          </ac:spMkLst>
        </pc:spChg>
        <pc:spChg chg="add mod">
          <ac:chgData name="Puthanmadhom-Narayanan, Susrutha" userId="cb553c6e-cb4a-41b6-8eae-bfe7d75cfb22" providerId="ADAL" clId="{FD3D0BC2-8051-9A45-BEE9-151C9116DD78}" dt="2023-05-15T19:58:47.223" v="13978" actId="552"/>
          <ac:spMkLst>
            <pc:docMk/>
            <pc:sldMk cId="3707596292" sldId="1022"/>
            <ac:spMk id="166" creationId="{B2CBE5C6-9239-22D6-E5E7-4933CF947233}"/>
          </ac:spMkLst>
        </pc:spChg>
        <pc:spChg chg="add mod">
          <ac:chgData name="Puthanmadhom-Narayanan, Susrutha" userId="cb553c6e-cb4a-41b6-8eae-bfe7d75cfb22" providerId="ADAL" clId="{FD3D0BC2-8051-9A45-BEE9-151C9116DD78}" dt="2023-05-15T19:58:47.223" v="13978" actId="552"/>
          <ac:spMkLst>
            <pc:docMk/>
            <pc:sldMk cId="3707596292" sldId="1022"/>
            <ac:spMk id="167" creationId="{38614F9F-41DE-0033-58FD-C11692940F13}"/>
          </ac:spMkLst>
        </pc:spChg>
        <pc:spChg chg="add mod">
          <ac:chgData name="Puthanmadhom-Narayanan, Susrutha" userId="cb553c6e-cb4a-41b6-8eae-bfe7d75cfb22" providerId="ADAL" clId="{FD3D0BC2-8051-9A45-BEE9-151C9116DD78}" dt="2023-05-14T19:40:41.946" v="13759" actId="1076"/>
          <ac:spMkLst>
            <pc:docMk/>
            <pc:sldMk cId="3707596292" sldId="1022"/>
            <ac:spMk id="279" creationId="{CC823F7A-DE23-8A07-0CE2-1303E14FE408}"/>
          </ac:spMkLst>
        </pc:spChg>
        <pc:spChg chg="add mod">
          <ac:chgData name="Puthanmadhom-Narayanan, Susrutha" userId="cb553c6e-cb4a-41b6-8eae-bfe7d75cfb22" providerId="ADAL" clId="{FD3D0BC2-8051-9A45-BEE9-151C9116DD78}" dt="2023-05-14T19:40:41.946" v="13759" actId="1076"/>
          <ac:spMkLst>
            <pc:docMk/>
            <pc:sldMk cId="3707596292" sldId="1022"/>
            <ac:spMk id="280" creationId="{7D93455F-7A8D-9E19-4F76-19E5D9867221}"/>
          </ac:spMkLst>
        </pc:spChg>
        <pc:spChg chg="add mod">
          <ac:chgData name="Puthanmadhom-Narayanan, Susrutha" userId="cb553c6e-cb4a-41b6-8eae-bfe7d75cfb22" providerId="ADAL" clId="{FD3D0BC2-8051-9A45-BEE9-151C9116DD78}" dt="2023-05-14T19:46:32.579" v="13811" actId="1076"/>
          <ac:spMkLst>
            <pc:docMk/>
            <pc:sldMk cId="3707596292" sldId="1022"/>
            <ac:spMk id="281" creationId="{30373514-E9C3-2366-8407-639B41F0B9F8}"/>
          </ac:spMkLst>
        </pc:spChg>
        <pc:spChg chg="add mod">
          <ac:chgData name="Puthanmadhom-Narayanan, Susrutha" userId="cb553c6e-cb4a-41b6-8eae-bfe7d75cfb22" providerId="ADAL" clId="{FD3D0BC2-8051-9A45-BEE9-151C9116DD78}" dt="2023-05-14T19:45:47.433" v="13792" actId="1076"/>
          <ac:spMkLst>
            <pc:docMk/>
            <pc:sldMk cId="3707596292" sldId="1022"/>
            <ac:spMk id="282" creationId="{722A4A22-AE89-5D84-1736-B89B35EC6921}"/>
          </ac:spMkLst>
        </pc:spChg>
        <pc:spChg chg="add mod">
          <ac:chgData name="Puthanmadhom-Narayanan, Susrutha" userId="cb553c6e-cb4a-41b6-8eae-bfe7d75cfb22" providerId="ADAL" clId="{FD3D0BC2-8051-9A45-BEE9-151C9116DD78}" dt="2023-05-14T19:56:35.815" v="13831" actId="1076"/>
          <ac:spMkLst>
            <pc:docMk/>
            <pc:sldMk cId="3707596292" sldId="1022"/>
            <ac:spMk id="283" creationId="{563C8697-4C84-766F-1200-9E91B06D8818}"/>
          </ac:spMkLst>
        </pc:spChg>
        <pc:spChg chg="add mod">
          <ac:chgData name="Puthanmadhom-Narayanan, Susrutha" userId="cb553c6e-cb4a-41b6-8eae-bfe7d75cfb22" providerId="ADAL" clId="{FD3D0BC2-8051-9A45-BEE9-151C9116DD78}" dt="2023-05-14T19:56:19.289" v="13830" actId="1076"/>
          <ac:spMkLst>
            <pc:docMk/>
            <pc:sldMk cId="3707596292" sldId="1022"/>
            <ac:spMk id="284" creationId="{5C6A5B06-50F7-B393-1894-7817F11879B5}"/>
          </ac:spMkLst>
        </pc:spChg>
        <pc:spChg chg="add mod">
          <ac:chgData name="Puthanmadhom-Narayanan, Susrutha" userId="cb553c6e-cb4a-41b6-8eae-bfe7d75cfb22" providerId="ADAL" clId="{FD3D0BC2-8051-9A45-BEE9-151C9116DD78}" dt="2023-05-15T20:40:14.693" v="14310" actId="1076"/>
          <ac:spMkLst>
            <pc:docMk/>
            <pc:sldMk cId="3707596292" sldId="1022"/>
            <ac:spMk id="285" creationId="{3656529A-2024-56DF-CD21-DDDF756F0CE5}"/>
          </ac:spMkLst>
        </pc:spChg>
        <pc:spChg chg="add mod">
          <ac:chgData name="Puthanmadhom-Narayanan, Susrutha" userId="cb553c6e-cb4a-41b6-8eae-bfe7d75cfb22" providerId="ADAL" clId="{FD3D0BC2-8051-9A45-BEE9-151C9116DD78}" dt="2023-05-15T19:58:47.223" v="13978" actId="552"/>
          <ac:spMkLst>
            <pc:docMk/>
            <pc:sldMk cId="3707596292" sldId="1022"/>
            <ac:spMk id="286" creationId="{139D898B-F07B-8960-1BF7-9335F644D24E}"/>
          </ac:spMkLst>
        </pc:spChg>
        <pc:spChg chg="add mod">
          <ac:chgData name="Puthanmadhom-Narayanan, Susrutha" userId="cb553c6e-cb4a-41b6-8eae-bfe7d75cfb22" providerId="ADAL" clId="{FD3D0BC2-8051-9A45-BEE9-151C9116DD78}" dt="2023-05-15T20:29:45.107" v="14135" actId="20577"/>
          <ac:spMkLst>
            <pc:docMk/>
            <pc:sldMk cId="3707596292" sldId="1022"/>
            <ac:spMk id="311" creationId="{133844A1-5AC1-1D98-5FAA-045DA7E21BC7}"/>
          </ac:spMkLst>
        </pc:spChg>
        <pc:spChg chg="add mod">
          <ac:chgData name="Puthanmadhom-Narayanan, Susrutha" userId="cb553c6e-cb4a-41b6-8eae-bfe7d75cfb22" providerId="ADAL" clId="{FD3D0BC2-8051-9A45-BEE9-151C9116DD78}" dt="2023-05-15T20:30:26.620" v="14156" actId="20577"/>
          <ac:spMkLst>
            <pc:docMk/>
            <pc:sldMk cId="3707596292" sldId="1022"/>
            <ac:spMk id="312" creationId="{783DC068-9076-B37F-6E07-711F02C1213A}"/>
          </ac:spMkLst>
        </pc:spChg>
        <pc:spChg chg="add del mod">
          <ac:chgData name="Puthanmadhom-Narayanan, Susrutha" userId="cb553c6e-cb4a-41b6-8eae-bfe7d75cfb22" providerId="ADAL" clId="{FD3D0BC2-8051-9A45-BEE9-151C9116DD78}" dt="2023-05-15T20:30:50.103" v="14159" actId="478"/>
          <ac:spMkLst>
            <pc:docMk/>
            <pc:sldMk cId="3707596292" sldId="1022"/>
            <ac:spMk id="313" creationId="{C8BE60BF-7CF1-5F13-DA43-EFF908451CA7}"/>
          </ac:spMkLst>
        </pc:spChg>
        <pc:spChg chg="add mod">
          <ac:chgData name="Puthanmadhom-Narayanan, Susrutha" userId="cb553c6e-cb4a-41b6-8eae-bfe7d75cfb22" providerId="ADAL" clId="{FD3D0BC2-8051-9A45-BEE9-151C9116DD78}" dt="2023-05-15T20:33:24.310" v="14192" actId="20577"/>
          <ac:spMkLst>
            <pc:docMk/>
            <pc:sldMk cId="3707596292" sldId="1022"/>
            <ac:spMk id="314" creationId="{6E95DDB0-16D3-2676-8CAB-84509679A846}"/>
          </ac:spMkLst>
        </pc:spChg>
        <pc:spChg chg="add mod">
          <ac:chgData name="Puthanmadhom-Narayanan, Susrutha" userId="cb553c6e-cb4a-41b6-8eae-bfe7d75cfb22" providerId="ADAL" clId="{FD3D0BC2-8051-9A45-BEE9-151C9116DD78}" dt="2023-05-15T20:34:00.978" v="14204" actId="20577"/>
          <ac:spMkLst>
            <pc:docMk/>
            <pc:sldMk cId="3707596292" sldId="1022"/>
            <ac:spMk id="315" creationId="{AD88F6A2-4A50-19B1-A676-2A4F677DE0C6}"/>
          </ac:spMkLst>
        </pc:spChg>
        <pc:spChg chg="add mod">
          <ac:chgData name="Puthanmadhom-Narayanan, Susrutha" userId="cb553c6e-cb4a-41b6-8eae-bfe7d75cfb22" providerId="ADAL" clId="{FD3D0BC2-8051-9A45-BEE9-151C9116DD78}" dt="2023-05-15T20:34:41.640" v="14206" actId="1076"/>
          <ac:spMkLst>
            <pc:docMk/>
            <pc:sldMk cId="3707596292" sldId="1022"/>
            <ac:spMk id="316" creationId="{C71E8969-394C-EC24-5A41-E341E63E2677}"/>
          </ac:spMkLst>
        </pc:spChg>
        <pc:spChg chg="add mod">
          <ac:chgData name="Puthanmadhom-Narayanan, Susrutha" userId="cb553c6e-cb4a-41b6-8eae-bfe7d75cfb22" providerId="ADAL" clId="{FD3D0BC2-8051-9A45-BEE9-151C9116DD78}" dt="2023-05-15T20:35:11.474" v="14220" actId="20577"/>
          <ac:spMkLst>
            <pc:docMk/>
            <pc:sldMk cId="3707596292" sldId="1022"/>
            <ac:spMk id="317" creationId="{33C191D0-0D80-509C-8182-6235E0977701}"/>
          </ac:spMkLst>
        </pc:spChg>
        <pc:spChg chg="add mod">
          <ac:chgData name="Puthanmadhom-Narayanan, Susrutha" userId="cb553c6e-cb4a-41b6-8eae-bfe7d75cfb22" providerId="ADAL" clId="{FD3D0BC2-8051-9A45-BEE9-151C9116DD78}" dt="2023-05-15T20:36:31.205" v="14245" actId="20577"/>
          <ac:spMkLst>
            <pc:docMk/>
            <pc:sldMk cId="3707596292" sldId="1022"/>
            <ac:spMk id="318" creationId="{A38D792A-9C8E-1D74-A5A3-FC173A423685}"/>
          </ac:spMkLst>
        </pc:spChg>
        <pc:spChg chg="add mod">
          <ac:chgData name="Puthanmadhom-Narayanan, Susrutha" userId="cb553c6e-cb4a-41b6-8eae-bfe7d75cfb22" providerId="ADAL" clId="{FD3D0BC2-8051-9A45-BEE9-151C9116DD78}" dt="2023-05-15T20:36:22.135" v="14242" actId="20577"/>
          <ac:spMkLst>
            <pc:docMk/>
            <pc:sldMk cId="3707596292" sldId="1022"/>
            <ac:spMk id="319" creationId="{2DD0E97B-64ED-A940-E473-D74D3E3B1E20}"/>
          </ac:spMkLst>
        </pc:spChg>
        <pc:spChg chg="add mod">
          <ac:chgData name="Puthanmadhom-Narayanan, Susrutha" userId="cb553c6e-cb4a-41b6-8eae-bfe7d75cfb22" providerId="ADAL" clId="{FD3D0BC2-8051-9A45-BEE9-151C9116DD78}" dt="2023-05-15T20:37:40.821" v="14280" actId="14100"/>
          <ac:spMkLst>
            <pc:docMk/>
            <pc:sldMk cId="3707596292" sldId="1022"/>
            <ac:spMk id="320" creationId="{8E8DE1F7-CE01-2CCB-8C1F-037F28A7DB2C}"/>
          </ac:spMkLst>
        </pc:spChg>
        <pc:spChg chg="add mod">
          <ac:chgData name="Puthanmadhom-Narayanan, Susrutha" userId="cb553c6e-cb4a-41b6-8eae-bfe7d75cfb22" providerId="ADAL" clId="{FD3D0BC2-8051-9A45-BEE9-151C9116DD78}" dt="2023-05-15T20:37:57.853" v="14284" actId="20577"/>
          <ac:spMkLst>
            <pc:docMk/>
            <pc:sldMk cId="3707596292" sldId="1022"/>
            <ac:spMk id="321" creationId="{F6DD5B5E-D687-4265-5CCA-735292ECE5C8}"/>
          </ac:spMkLst>
        </pc:spChg>
        <pc:spChg chg="add mod">
          <ac:chgData name="Puthanmadhom-Narayanan, Susrutha" userId="cb553c6e-cb4a-41b6-8eae-bfe7d75cfb22" providerId="ADAL" clId="{FD3D0BC2-8051-9A45-BEE9-151C9116DD78}" dt="2023-05-15T20:38:29.605" v="14296" actId="14100"/>
          <ac:spMkLst>
            <pc:docMk/>
            <pc:sldMk cId="3707596292" sldId="1022"/>
            <ac:spMk id="322" creationId="{845FFFC8-9705-0752-418C-7B3974CF1BE6}"/>
          </ac:spMkLst>
        </pc:spChg>
        <pc:spChg chg="add mod">
          <ac:chgData name="Puthanmadhom-Narayanan, Susrutha" userId="cb553c6e-cb4a-41b6-8eae-bfe7d75cfb22" providerId="ADAL" clId="{FD3D0BC2-8051-9A45-BEE9-151C9116DD78}" dt="2023-05-15T20:39:01.525" v="14306" actId="20577"/>
          <ac:spMkLst>
            <pc:docMk/>
            <pc:sldMk cId="3707596292" sldId="1022"/>
            <ac:spMk id="323" creationId="{901A3341-8FFD-3E93-5163-824255BCE583}"/>
          </ac:spMkLst>
        </pc:spChg>
        <pc:grpChg chg="mod">
          <ac:chgData name="Puthanmadhom-Narayanan, Susrutha" userId="cb553c6e-cb4a-41b6-8eae-bfe7d75cfb22" providerId="ADAL" clId="{FD3D0BC2-8051-9A45-BEE9-151C9116DD78}" dt="2023-05-14T20:55:03.625" v="13894" actId="1076"/>
          <ac:grpSpMkLst>
            <pc:docMk/>
            <pc:sldMk cId="3707596292" sldId="1022"/>
            <ac:grpSpMk id="20" creationId="{AA52D277-CD3B-EFF4-A88D-0E871A80A5D2}"/>
          </ac:grpSpMkLst>
        </pc:grpChg>
        <pc:grpChg chg="del mod">
          <ac:chgData name="Puthanmadhom-Narayanan, Susrutha" userId="cb553c6e-cb4a-41b6-8eae-bfe7d75cfb22" providerId="ADAL" clId="{FD3D0BC2-8051-9A45-BEE9-151C9116DD78}" dt="2023-05-15T19:45:26.308" v="13930" actId="478"/>
          <ac:grpSpMkLst>
            <pc:docMk/>
            <pc:sldMk cId="3707596292" sldId="1022"/>
            <ac:grpSpMk id="24" creationId="{19E0E086-5819-2317-216C-EE996A97D004}"/>
          </ac:grpSpMkLst>
        </pc:grpChg>
        <pc:grpChg chg="add mod">
          <ac:chgData name="Puthanmadhom-Narayanan, Susrutha" userId="cb553c6e-cb4a-41b6-8eae-bfe7d75cfb22" providerId="ADAL" clId="{FD3D0BC2-8051-9A45-BEE9-151C9116DD78}" dt="2023-05-08T01:46:16.798" v="8275" actId="1076"/>
          <ac:grpSpMkLst>
            <pc:docMk/>
            <pc:sldMk cId="3707596292" sldId="1022"/>
            <ac:grpSpMk id="33" creationId="{B22E9B60-9C90-F345-63D0-4538325D409D}"/>
          </ac:grpSpMkLst>
        </pc:grpChg>
        <pc:grpChg chg="del mod">
          <ac:chgData name="Puthanmadhom-Narayanan, Susrutha" userId="cb553c6e-cb4a-41b6-8eae-bfe7d75cfb22" providerId="ADAL" clId="{FD3D0BC2-8051-9A45-BEE9-151C9116DD78}" dt="2023-05-14T03:57:00.888" v="12866"/>
          <ac:grpSpMkLst>
            <pc:docMk/>
            <pc:sldMk cId="3707596292" sldId="1022"/>
            <ac:grpSpMk id="44" creationId="{F8DE5E86-2DDC-EF20-3514-3377FAC7FF47}"/>
          </ac:grpSpMkLst>
        </pc:grpChg>
        <pc:grpChg chg="add mod">
          <ac:chgData name="Puthanmadhom-Narayanan, Susrutha" userId="cb553c6e-cb4a-41b6-8eae-bfe7d75cfb22" providerId="ADAL" clId="{FD3D0BC2-8051-9A45-BEE9-151C9116DD78}" dt="2023-05-06T21:48:20.984" v="7838" actId="1076"/>
          <ac:grpSpMkLst>
            <pc:docMk/>
            <pc:sldMk cId="3707596292" sldId="1022"/>
            <ac:grpSpMk id="45" creationId="{52DD06FF-9C53-0AFA-A22F-695385EC7A53}"/>
          </ac:grpSpMkLst>
        </pc:grpChg>
        <pc:grpChg chg="del mod">
          <ac:chgData name="Puthanmadhom-Narayanan, Susrutha" userId="cb553c6e-cb4a-41b6-8eae-bfe7d75cfb22" providerId="ADAL" clId="{FD3D0BC2-8051-9A45-BEE9-151C9116DD78}" dt="2023-05-14T03:57:02.555" v="12868"/>
          <ac:grpSpMkLst>
            <pc:docMk/>
            <pc:sldMk cId="3707596292" sldId="1022"/>
            <ac:grpSpMk id="54" creationId="{0A996B36-6631-4742-41F1-E2A2A3CC192B}"/>
          </ac:grpSpMkLst>
        </pc:grpChg>
        <pc:grpChg chg="del mod">
          <ac:chgData name="Puthanmadhom-Narayanan, Susrutha" userId="cb553c6e-cb4a-41b6-8eae-bfe7d75cfb22" providerId="ADAL" clId="{FD3D0BC2-8051-9A45-BEE9-151C9116DD78}" dt="2023-05-14T03:57:06.503" v="12870"/>
          <ac:grpSpMkLst>
            <pc:docMk/>
            <pc:sldMk cId="3707596292" sldId="1022"/>
            <ac:grpSpMk id="58" creationId="{82D4738D-01E0-0A3C-2752-8E8F3596B697}"/>
          </ac:grpSpMkLst>
        </pc:grpChg>
        <pc:grpChg chg="del mod">
          <ac:chgData name="Puthanmadhom-Narayanan, Susrutha" userId="cb553c6e-cb4a-41b6-8eae-bfe7d75cfb22" providerId="ADAL" clId="{FD3D0BC2-8051-9A45-BEE9-151C9116DD78}" dt="2023-05-14T03:57:08.115" v="12872"/>
          <ac:grpSpMkLst>
            <pc:docMk/>
            <pc:sldMk cId="3707596292" sldId="1022"/>
            <ac:grpSpMk id="61" creationId="{9B0EC190-E6E2-3766-AC73-C64FDB90363A}"/>
          </ac:grpSpMkLst>
        </pc:grpChg>
        <pc:grpChg chg="del mod">
          <ac:chgData name="Puthanmadhom-Narayanan, Susrutha" userId="cb553c6e-cb4a-41b6-8eae-bfe7d75cfb22" providerId="ADAL" clId="{FD3D0BC2-8051-9A45-BEE9-151C9116DD78}" dt="2023-05-14T03:57:09.970" v="12874"/>
          <ac:grpSpMkLst>
            <pc:docMk/>
            <pc:sldMk cId="3707596292" sldId="1022"/>
            <ac:grpSpMk id="63" creationId="{5EF51B85-22CC-007E-034F-76A41B610E16}"/>
          </ac:grpSpMkLst>
        </pc:grpChg>
        <pc:grpChg chg="add del mod">
          <ac:chgData name="Puthanmadhom-Narayanan, Susrutha" userId="cb553c6e-cb4a-41b6-8eae-bfe7d75cfb22" providerId="ADAL" clId="{FD3D0BC2-8051-9A45-BEE9-151C9116DD78}" dt="2023-05-06T22:09:14.399" v="7879" actId="21"/>
          <ac:grpSpMkLst>
            <pc:docMk/>
            <pc:sldMk cId="3707596292" sldId="1022"/>
            <ac:grpSpMk id="64" creationId="{1E4DDBAC-693E-2535-3F85-A5F2E8617F4D}"/>
          </ac:grpSpMkLst>
        </pc:grpChg>
        <pc:grpChg chg="add del mod">
          <ac:chgData name="Puthanmadhom-Narayanan, Susrutha" userId="cb553c6e-cb4a-41b6-8eae-bfe7d75cfb22" providerId="ADAL" clId="{FD3D0BC2-8051-9A45-BEE9-151C9116DD78}" dt="2023-05-06T21:54:31.270" v="7847" actId="478"/>
          <ac:grpSpMkLst>
            <pc:docMk/>
            <pc:sldMk cId="3707596292" sldId="1022"/>
            <ac:grpSpMk id="66" creationId="{592E0D02-450E-36D9-89AF-97DEBAB7FACD}"/>
          </ac:grpSpMkLst>
        </pc:grpChg>
        <pc:grpChg chg="del mod">
          <ac:chgData name="Puthanmadhom-Narayanan, Susrutha" userId="cb553c6e-cb4a-41b6-8eae-bfe7d75cfb22" providerId="ADAL" clId="{FD3D0BC2-8051-9A45-BEE9-151C9116DD78}" dt="2023-05-15T19:45:26.308" v="13930" actId="478"/>
          <ac:grpSpMkLst>
            <pc:docMk/>
            <pc:sldMk cId="3707596292" sldId="1022"/>
            <ac:grpSpMk id="66" creationId="{CA7AEF3E-C1C4-F8F2-472F-7A09104D41BD}"/>
          </ac:grpSpMkLst>
        </pc:grpChg>
        <pc:grpChg chg="del mod">
          <ac:chgData name="Puthanmadhom-Narayanan, Susrutha" userId="cb553c6e-cb4a-41b6-8eae-bfe7d75cfb22" providerId="ADAL" clId="{FD3D0BC2-8051-9A45-BEE9-151C9116DD78}" dt="2023-05-15T19:45:26.308" v="13930" actId="478"/>
          <ac:grpSpMkLst>
            <pc:docMk/>
            <pc:sldMk cId="3707596292" sldId="1022"/>
            <ac:grpSpMk id="70" creationId="{4B325B04-F966-3A91-99E3-CC4F69AD8F92}"/>
          </ac:grpSpMkLst>
        </pc:grpChg>
        <pc:grpChg chg="del mod">
          <ac:chgData name="Puthanmadhom-Narayanan, Susrutha" userId="cb553c6e-cb4a-41b6-8eae-bfe7d75cfb22" providerId="ADAL" clId="{FD3D0BC2-8051-9A45-BEE9-151C9116DD78}" dt="2023-05-15T19:45:26.308" v="13930" actId="478"/>
          <ac:grpSpMkLst>
            <pc:docMk/>
            <pc:sldMk cId="3707596292" sldId="1022"/>
            <ac:grpSpMk id="74" creationId="{2F9A6F2D-65D5-45D9-F791-4CE885364B8C}"/>
          </ac:grpSpMkLst>
        </pc:grpChg>
        <pc:grpChg chg="add mod">
          <ac:chgData name="Puthanmadhom-Narayanan, Susrutha" userId="cb553c6e-cb4a-41b6-8eae-bfe7d75cfb22" providerId="ADAL" clId="{FD3D0BC2-8051-9A45-BEE9-151C9116DD78}" dt="2023-05-15T20:39:58.865" v="14309" actId="1076"/>
          <ac:grpSpMkLst>
            <pc:docMk/>
            <pc:sldMk cId="3707596292" sldId="1022"/>
            <ac:grpSpMk id="84" creationId="{13AC3EA5-1064-A6DE-B0D9-E65EECE9414C}"/>
          </ac:grpSpMkLst>
        </pc:grpChg>
        <pc:grpChg chg="add mod">
          <ac:chgData name="Puthanmadhom-Narayanan, Susrutha" userId="cb553c6e-cb4a-41b6-8eae-bfe7d75cfb22" providerId="ADAL" clId="{FD3D0BC2-8051-9A45-BEE9-151C9116DD78}" dt="2023-05-15T20:39:45.824" v="14308" actId="1076"/>
          <ac:grpSpMkLst>
            <pc:docMk/>
            <pc:sldMk cId="3707596292" sldId="1022"/>
            <ac:grpSpMk id="99" creationId="{E3FDA6FE-8DB7-FE39-D3E4-15B4C2F900E5}"/>
          </ac:grpSpMkLst>
        </pc:grpChg>
        <pc:grpChg chg="add del">
          <ac:chgData name="Puthanmadhom-Narayanan, Susrutha" userId="cb553c6e-cb4a-41b6-8eae-bfe7d75cfb22" providerId="ADAL" clId="{FD3D0BC2-8051-9A45-BEE9-151C9116DD78}" dt="2023-05-08T01:54:12.142" v="8406" actId="165"/>
          <ac:grpSpMkLst>
            <pc:docMk/>
            <pc:sldMk cId="3707596292" sldId="1022"/>
            <ac:grpSpMk id="100" creationId="{AD88540A-A058-1715-FF6D-34B968DDD804}"/>
          </ac:grpSpMkLst>
        </pc:grpChg>
        <pc:grpChg chg="add mod">
          <ac:chgData name="Puthanmadhom-Narayanan, Susrutha" userId="cb553c6e-cb4a-41b6-8eae-bfe7d75cfb22" providerId="ADAL" clId="{FD3D0BC2-8051-9A45-BEE9-151C9116DD78}" dt="2023-05-15T20:40:25.843" v="14311" actId="1076"/>
          <ac:grpSpMkLst>
            <pc:docMk/>
            <pc:sldMk cId="3707596292" sldId="1022"/>
            <ac:grpSpMk id="101" creationId="{88ED2379-A097-4A5E-95F9-01569C132F6A}"/>
          </ac:grpSpMkLst>
        </pc:grpChg>
        <pc:grpChg chg="add del mod">
          <ac:chgData name="Puthanmadhom-Narayanan, Susrutha" userId="cb553c6e-cb4a-41b6-8eae-bfe7d75cfb22" providerId="ADAL" clId="{FD3D0BC2-8051-9A45-BEE9-151C9116DD78}" dt="2023-05-15T19:45:26.308" v="13930" actId="478"/>
          <ac:grpSpMkLst>
            <pc:docMk/>
            <pc:sldMk cId="3707596292" sldId="1022"/>
            <ac:grpSpMk id="114" creationId="{76316C72-2ECD-22E9-61C3-CCBE46A96C8E}"/>
          </ac:grpSpMkLst>
        </pc:grpChg>
        <pc:grpChg chg="del mod">
          <ac:chgData name="Puthanmadhom-Narayanan, Susrutha" userId="cb553c6e-cb4a-41b6-8eae-bfe7d75cfb22" providerId="ADAL" clId="{FD3D0BC2-8051-9A45-BEE9-151C9116DD78}" dt="2023-05-15T19:45:26.308" v="13930" actId="478"/>
          <ac:grpSpMkLst>
            <pc:docMk/>
            <pc:sldMk cId="3707596292" sldId="1022"/>
            <ac:grpSpMk id="130" creationId="{7A5BC1B5-0764-86FE-7BA6-E086C76188F4}"/>
          </ac:grpSpMkLst>
        </pc:grpChg>
        <pc:grpChg chg="del mod">
          <ac:chgData name="Puthanmadhom-Narayanan, Susrutha" userId="cb553c6e-cb4a-41b6-8eae-bfe7d75cfb22" providerId="ADAL" clId="{FD3D0BC2-8051-9A45-BEE9-151C9116DD78}" dt="2023-05-15T19:45:26.308" v="13930" actId="478"/>
          <ac:grpSpMkLst>
            <pc:docMk/>
            <pc:sldMk cId="3707596292" sldId="1022"/>
            <ac:grpSpMk id="137" creationId="{532CEBBD-9FB3-E045-FDC3-B14368069673}"/>
          </ac:grpSpMkLst>
        </pc:grpChg>
        <pc:grpChg chg="del mod">
          <ac:chgData name="Puthanmadhom-Narayanan, Susrutha" userId="cb553c6e-cb4a-41b6-8eae-bfe7d75cfb22" providerId="ADAL" clId="{FD3D0BC2-8051-9A45-BEE9-151C9116DD78}" dt="2023-05-15T19:45:26.308" v="13930" actId="478"/>
          <ac:grpSpMkLst>
            <pc:docMk/>
            <pc:sldMk cId="3707596292" sldId="1022"/>
            <ac:grpSpMk id="142" creationId="{DDB515CB-8027-E14F-4999-B6A29FE125BB}"/>
          </ac:grpSpMkLst>
        </pc:grpChg>
        <pc:grpChg chg="del mod">
          <ac:chgData name="Puthanmadhom-Narayanan, Susrutha" userId="cb553c6e-cb4a-41b6-8eae-bfe7d75cfb22" providerId="ADAL" clId="{FD3D0BC2-8051-9A45-BEE9-151C9116DD78}" dt="2023-05-14T03:59:33.898" v="12915"/>
          <ac:grpSpMkLst>
            <pc:docMk/>
            <pc:sldMk cId="3707596292" sldId="1022"/>
            <ac:grpSpMk id="145" creationId="{1B403202-2052-4F9F-78A4-D42B511F7C63}"/>
          </ac:grpSpMkLst>
        </pc:grpChg>
        <pc:grpChg chg="del mod">
          <ac:chgData name="Puthanmadhom-Narayanan, Susrutha" userId="cb553c6e-cb4a-41b6-8eae-bfe7d75cfb22" providerId="ADAL" clId="{FD3D0BC2-8051-9A45-BEE9-151C9116DD78}" dt="2023-05-15T19:45:26.308" v="13930" actId="478"/>
          <ac:grpSpMkLst>
            <pc:docMk/>
            <pc:sldMk cId="3707596292" sldId="1022"/>
            <ac:grpSpMk id="147" creationId="{DB79621A-45E4-CC24-DBAE-062E48229DF2}"/>
          </ac:grpSpMkLst>
        </pc:grpChg>
        <pc:grpChg chg="del mod">
          <ac:chgData name="Puthanmadhom-Narayanan, Susrutha" userId="cb553c6e-cb4a-41b6-8eae-bfe7d75cfb22" providerId="ADAL" clId="{FD3D0BC2-8051-9A45-BEE9-151C9116DD78}" dt="2023-05-15T19:45:26.308" v="13930" actId="478"/>
          <ac:grpSpMkLst>
            <pc:docMk/>
            <pc:sldMk cId="3707596292" sldId="1022"/>
            <ac:grpSpMk id="168" creationId="{D5F961F4-1F3E-F0F2-A282-16310CCF593D}"/>
          </ac:grpSpMkLst>
        </pc:grpChg>
        <pc:grpChg chg="del mod">
          <ac:chgData name="Puthanmadhom-Narayanan, Susrutha" userId="cb553c6e-cb4a-41b6-8eae-bfe7d75cfb22" providerId="ADAL" clId="{FD3D0BC2-8051-9A45-BEE9-151C9116DD78}" dt="2023-05-15T19:45:26.308" v="13930" actId="478"/>
          <ac:grpSpMkLst>
            <pc:docMk/>
            <pc:sldMk cId="3707596292" sldId="1022"/>
            <ac:grpSpMk id="171" creationId="{FBE177EC-DF63-46F2-ED7C-0771C1ABE92B}"/>
          </ac:grpSpMkLst>
        </pc:grpChg>
        <pc:grpChg chg="del mod">
          <ac:chgData name="Puthanmadhom-Narayanan, Susrutha" userId="cb553c6e-cb4a-41b6-8eae-bfe7d75cfb22" providerId="ADAL" clId="{FD3D0BC2-8051-9A45-BEE9-151C9116DD78}" dt="2023-05-14T04:00:17.994" v="12933"/>
          <ac:grpSpMkLst>
            <pc:docMk/>
            <pc:sldMk cId="3707596292" sldId="1022"/>
            <ac:grpSpMk id="175" creationId="{8A83B1D5-13B8-7CCB-9743-7F5B8C22704D}"/>
          </ac:grpSpMkLst>
        </pc:grpChg>
        <pc:grpChg chg="del mod">
          <ac:chgData name="Puthanmadhom-Narayanan, Susrutha" userId="cb553c6e-cb4a-41b6-8eae-bfe7d75cfb22" providerId="ADAL" clId="{FD3D0BC2-8051-9A45-BEE9-151C9116DD78}" dt="2023-05-14T04:01:49.680" v="12970"/>
          <ac:grpSpMkLst>
            <pc:docMk/>
            <pc:sldMk cId="3707596292" sldId="1022"/>
            <ac:grpSpMk id="177" creationId="{DE39EA25-7588-CD32-3C3C-01E011DE7F91}"/>
          </ac:grpSpMkLst>
        </pc:grpChg>
        <pc:grpChg chg="del mod">
          <ac:chgData name="Puthanmadhom-Narayanan, Susrutha" userId="cb553c6e-cb4a-41b6-8eae-bfe7d75cfb22" providerId="ADAL" clId="{FD3D0BC2-8051-9A45-BEE9-151C9116DD78}" dt="2023-05-15T19:45:26.308" v="13930" actId="478"/>
          <ac:grpSpMkLst>
            <pc:docMk/>
            <pc:sldMk cId="3707596292" sldId="1022"/>
            <ac:grpSpMk id="180" creationId="{4FEAB4EA-2E36-E39E-71AE-7C6AA1B9710C}"/>
          </ac:grpSpMkLst>
        </pc:grpChg>
        <pc:grpChg chg="del mod">
          <ac:chgData name="Puthanmadhom-Narayanan, Susrutha" userId="cb553c6e-cb4a-41b6-8eae-bfe7d75cfb22" providerId="ADAL" clId="{FD3D0BC2-8051-9A45-BEE9-151C9116DD78}" dt="2023-05-15T19:45:26.308" v="13930" actId="478"/>
          <ac:grpSpMkLst>
            <pc:docMk/>
            <pc:sldMk cId="3707596292" sldId="1022"/>
            <ac:grpSpMk id="184" creationId="{A509136C-1CA8-FCF2-FE94-D879FCA885E2}"/>
          </ac:grpSpMkLst>
        </pc:grpChg>
        <pc:grpChg chg="mod">
          <ac:chgData name="Puthanmadhom-Narayanan, Susrutha" userId="cb553c6e-cb4a-41b6-8eae-bfe7d75cfb22" providerId="ADAL" clId="{FD3D0BC2-8051-9A45-BEE9-151C9116DD78}" dt="2023-05-14T04:00:55.455" v="12950"/>
          <ac:grpSpMkLst>
            <pc:docMk/>
            <pc:sldMk cId="3707596292" sldId="1022"/>
            <ac:grpSpMk id="192" creationId="{9B6ED5AD-E974-ED2F-04FB-8D23C46121EE}"/>
          </ac:grpSpMkLst>
        </pc:grpChg>
        <pc:grpChg chg="del mod">
          <ac:chgData name="Puthanmadhom-Narayanan, Susrutha" userId="cb553c6e-cb4a-41b6-8eae-bfe7d75cfb22" providerId="ADAL" clId="{FD3D0BC2-8051-9A45-BEE9-151C9116DD78}" dt="2023-05-15T19:45:26.308" v="13930" actId="478"/>
          <ac:grpSpMkLst>
            <pc:docMk/>
            <pc:sldMk cId="3707596292" sldId="1022"/>
            <ac:grpSpMk id="195" creationId="{C0F51B0F-35E6-A356-9817-1A2CEB34F8EF}"/>
          </ac:grpSpMkLst>
        </pc:grpChg>
        <pc:grpChg chg="del mod">
          <ac:chgData name="Puthanmadhom-Narayanan, Susrutha" userId="cb553c6e-cb4a-41b6-8eae-bfe7d75cfb22" providerId="ADAL" clId="{FD3D0BC2-8051-9A45-BEE9-151C9116DD78}" dt="2023-05-15T19:45:26.308" v="13930" actId="478"/>
          <ac:grpSpMkLst>
            <pc:docMk/>
            <pc:sldMk cId="3707596292" sldId="1022"/>
            <ac:grpSpMk id="201" creationId="{0A470E04-6213-0CCC-B679-27A660EEA325}"/>
          </ac:grpSpMkLst>
        </pc:grpChg>
        <pc:grpChg chg="del mod">
          <ac:chgData name="Puthanmadhom-Narayanan, Susrutha" userId="cb553c6e-cb4a-41b6-8eae-bfe7d75cfb22" providerId="ADAL" clId="{FD3D0BC2-8051-9A45-BEE9-151C9116DD78}" dt="2023-05-15T19:45:26.308" v="13930" actId="478"/>
          <ac:grpSpMkLst>
            <pc:docMk/>
            <pc:sldMk cId="3707596292" sldId="1022"/>
            <ac:grpSpMk id="206" creationId="{E21E9D26-AA8E-7B50-353F-B484E37A31C8}"/>
          </ac:grpSpMkLst>
        </pc:grpChg>
        <pc:grpChg chg="del mod">
          <ac:chgData name="Puthanmadhom-Narayanan, Susrutha" userId="cb553c6e-cb4a-41b6-8eae-bfe7d75cfb22" providerId="ADAL" clId="{FD3D0BC2-8051-9A45-BEE9-151C9116DD78}" dt="2023-05-15T19:45:26.308" v="13930" actId="478"/>
          <ac:grpSpMkLst>
            <pc:docMk/>
            <pc:sldMk cId="3707596292" sldId="1022"/>
            <ac:grpSpMk id="209" creationId="{15CDD12B-9328-02E4-74CD-B284F6A81E88}"/>
          </ac:grpSpMkLst>
        </pc:grpChg>
        <pc:grpChg chg="del mod">
          <ac:chgData name="Puthanmadhom-Narayanan, Susrutha" userId="cb553c6e-cb4a-41b6-8eae-bfe7d75cfb22" providerId="ADAL" clId="{FD3D0BC2-8051-9A45-BEE9-151C9116DD78}" dt="2023-05-15T19:45:26.308" v="13930" actId="478"/>
          <ac:grpSpMkLst>
            <pc:docMk/>
            <pc:sldMk cId="3707596292" sldId="1022"/>
            <ac:grpSpMk id="211" creationId="{909ECFF2-A47A-4D9E-46FA-E1D87172672D}"/>
          </ac:grpSpMkLst>
        </pc:grpChg>
        <pc:grpChg chg="del mod">
          <ac:chgData name="Puthanmadhom-Narayanan, Susrutha" userId="cb553c6e-cb4a-41b6-8eae-bfe7d75cfb22" providerId="ADAL" clId="{FD3D0BC2-8051-9A45-BEE9-151C9116DD78}" dt="2023-05-15T19:45:26.308" v="13930" actId="478"/>
          <ac:grpSpMkLst>
            <pc:docMk/>
            <pc:sldMk cId="3707596292" sldId="1022"/>
            <ac:grpSpMk id="215" creationId="{467EE438-27DB-8CD5-61F1-2FD0B88C12E7}"/>
          </ac:grpSpMkLst>
        </pc:grpChg>
        <pc:grpChg chg="del mod">
          <ac:chgData name="Puthanmadhom-Narayanan, Susrutha" userId="cb553c6e-cb4a-41b6-8eae-bfe7d75cfb22" providerId="ADAL" clId="{FD3D0BC2-8051-9A45-BEE9-151C9116DD78}" dt="2023-05-14T04:02:06.338" v="12979"/>
          <ac:grpSpMkLst>
            <pc:docMk/>
            <pc:sldMk cId="3707596292" sldId="1022"/>
            <ac:grpSpMk id="218" creationId="{8B1561FF-7436-9B61-C2B7-5AD14AE252BC}"/>
          </ac:grpSpMkLst>
        </pc:grpChg>
        <pc:grpChg chg="del mod">
          <ac:chgData name="Puthanmadhom-Narayanan, Susrutha" userId="cb553c6e-cb4a-41b6-8eae-bfe7d75cfb22" providerId="ADAL" clId="{FD3D0BC2-8051-9A45-BEE9-151C9116DD78}" dt="2023-05-14T04:02:07.259" v="12981"/>
          <ac:grpSpMkLst>
            <pc:docMk/>
            <pc:sldMk cId="3707596292" sldId="1022"/>
            <ac:grpSpMk id="220" creationId="{CD06BE65-D98B-81BA-1409-59EFA00C754C}"/>
          </ac:grpSpMkLst>
        </pc:grpChg>
        <pc:grpChg chg="add del mod">
          <ac:chgData name="Puthanmadhom-Narayanan, Susrutha" userId="cb553c6e-cb4a-41b6-8eae-bfe7d75cfb22" providerId="ADAL" clId="{FD3D0BC2-8051-9A45-BEE9-151C9116DD78}" dt="2023-05-14T04:02:16.614" v="12987"/>
          <ac:grpSpMkLst>
            <pc:docMk/>
            <pc:sldMk cId="3707596292" sldId="1022"/>
            <ac:grpSpMk id="222" creationId="{A8D3A9E6-D24B-0864-E8AC-070773881556}"/>
          </ac:grpSpMkLst>
        </pc:grpChg>
        <pc:grpChg chg="mod">
          <ac:chgData name="Puthanmadhom-Narayanan, Susrutha" userId="cb553c6e-cb4a-41b6-8eae-bfe7d75cfb22" providerId="ADAL" clId="{FD3D0BC2-8051-9A45-BEE9-151C9116DD78}" dt="2023-05-14T04:02:11.786" v="12985"/>
          <ac:grpSpMkLst>
            <pc:docMk/>
            <pc:sldMk cId="3707596292" sldId="1022"/>
            <ac:grpSpMk id="224" creationId="{CA9EA945-BED7-30D8-BC75-0605456A7427}"/>
          </ac:grpSpMkLst>
        </pc:grpChg>
        <pc:grpChg chg="del mod">
          <ac:chgData name="Puthanmadhom-Narayanan, Susrutha" userId="cb553c6e-cb4a-41b6-8eae-bfe7d75cfb22" providerId="ADAL" clId="{FD3D0BC2-8051-9A45-BEE9-151C9116DD78}" dt="2023-05-14T04:02:21.265" v="12989"/>
          <ac:grpSpMkLst>
            <pc:docMk/>
            <pc:sldMk cId="3707596292" sldId="1022"/>
            <ac:grpSpMk id="226" creationId="{0934535D-20ED-CAA2-B5F4-160B7ADC8DFF}"/>
          </ac:grpSpMkLst>
        </pc:grpChg>
        <pc:grpChg chg="del mod">
          <ac:chgData name="Puthanmadhom-Narayanan, Susrutha" userId="cb553c6e-cb4a-41b6-8eae-bfe7d75cfb22" providerId="ADAL" clId="{FD3D0BC2-8051-9A45-BEE9-151C9116DD78}" dt="2023-05-14T04:02:24.359" v="12991"/>
          <ac:grpSpMkLst>
            <pc:docMk/>
            <pc:sldMk cId="3707596292" sldId="1022"/>
            <ac:grpSpMk id="228" creationId="{A0119E94-D9F5-7EBB-E486-C532E51EA314}"/>
          </ac:grpSpMkLst>
        </pc:grpChg>
        <pc:grpChg chg="del mod">
          <ac:chgData name="Puthanmadhom-Narayanan, Susrutha" userId="cb553c6e-cb4a-41b6-8eae-bfe7d75cfb22" providerId="ADAL" clId="{FD3D0BC2-8051-9A45-BEE9-151C9116DD78}" dt="2023-05-15T19:45:26.308" v="13930" actId="478"/>
          <ac:grpSpMkLst>
            <pc:docMk/>
            <pc:sldMk cId="3707596292" sldId="1022"/>
            <ac:grpSpMk id="230" creationId="{F96B7B1F-8D74-057B-3B84-59901EB4AE7D}"/>
          </ac:grpSpMkLst>
        </pc:grpChg>
        <pc:grpChg chg="del mod">
          <ac:chgData name="Puthanmadhom-Narayanan, Susrutha" userId="cb553c6e-cb4a-41b6-8eae-bfe7d75cfb22" providerId="ADAL" clId="{FD3D0BC2-8051-9A45-BEE9-151C9116DD78}" dt="2023-05-15T19:45:26.308" v="13930" actId="478"/>
          <ac:grpSpMkLst>
            <pc:docMk/>
            <pc:sldMk cId="3707596292" sldId="1022"/>
            <ac:grpSpMk id="237" creationId="{08AE0FD1-A796-2ABD-629F-09193EC73131}"/>
          </ac:grpSpMkLst>
        </pc:grpChg>
        <pc:grpChg chg="del mod">
          <ac:chgData name="Puthanmadhom-Narayanan, Susrutha" userId="cb553c6e-cb4a-41b6-8eae-bfe7d75cfb22" providerId="ADAL" clId="{FD3D0BC2-8051-9A45-BEE9-151C9116DD78}" dt="2023-05-15T19:45:26.308" v="13930" actId="478"/>
          <ac:grpSpMkLst>
            <pc:docMk/>
            <pc:sldMk cId="3707596292" sldId="1022"/>
            <ac:grpSpMk id="273" creationId="{286662EC-E0A0-0189-46A5-C4F9821EAA35}"/>
          </ac:grpSpMkLst>
        </pc:grpChg>
        <pc:grpChg chg="del mod">
          <ac:chgData name="Puthanmadhom-Narayanan, Susrutha" userId="cb553c6e-cb4a-41b6-8eae-bfe7d75cfb22" providerId="ADAL" clId="{FD3D0BC2-8051-9A45-BEE9-151C9116DD78}" dt="2023-05-15T19:45:26.308" v="13930" actId="478"/>
          <ac:grpSpMkLst>
            <pc:docMk/>
            <pc:sldMk cId="3707596292" sldId="1022"/>
            <ac:grpSpMk id="276" creationId="{33ED595C-8D6D-C815-3A6F-E4EBAB8E68EB}"/>
          </ac:grpSpMkLst>
        </pc:grpChg>
        <pc:grpChg chg="add mod">
          <ac:chgData name="Puthanmadhom-Narayanan, Susrutha" userId="cb553c6e-cb4a-41b6-8eae-bfe7d75cfb22" providerId="ADAL" clId="{FD3D0BC2-8051-9A45-BEE9-151C9116DD78}" dt="2023-05-14T20:58:33.947" v="13924" actId="1076"/>
          <ac:grpSpMkLst>
            <pc:docMk/>
            <pc:sldMk cId="3707596292" sldId="1022"/>
            <ac:grpSpMk id="296" creationId="{5D28D92D-BBFC-09FA-184C-FE90E2229A47}"/>
          </ac:grpSpMkLst>
        </pc:grpChg>
        <pc:grpChg chg="add">
          <ac:chgData name="Puthanmadhom-Narayanan, Susrutha" userId="cb553c6e-cb4a-41b6-8eae-bfe7d75cfb22" providerId="ADAL" clId="{FD3D0BC2-8051-9A45-BEE9-151C9116DD78}" dt="2023-05-15T20:26:23.836" v="14090" actId="164"/>
          <ac:grpSpMkLst>
            <pc:docMk/>
            <pc:sldMk cId="3707596292" sldId="1022"/>
            <ac:grpSpMk id="310" creationId="{E8F067D2-E086-9471-6AD1-732923965C41}"/>
          </ac:grpSpMkLst>
        </pc:grpChg>
        <pc:grpChg chg="add mod">
          <ac:chgData name="Puthanmadhom-Narayanan, Susrutha" userId="cb553c6e-cb4a-41b6-8eae-bfe7d75cfb22" providerId="ADAL" clId="{FD3D0BC2-8051-9A45-BEE9-151C9116DD78}" dt="2023-05-20T17:40:27.383" v="17129" actId="1076"/>
          <ac:grpSpMkLst>
            <pc:docMk/>
            <pc:sldMk cId="3707596292" sldId="1022"/>
            <ac:grpSpMk id="324" creationId="{EC9565EF-7B33-412D-271B-879CBA6D87B6}"/>
          </ac:grpSpMkLst>
        </pc:grpChg>
        <pc:graphicFrameChg chg="add del mod">
          <ac:chgData name="Puthanmadhom-Narayanan, Susrutha" userId="cb553c6e-cb4a-41b6-8eae-bfe7d75cfb22" providerId="ADAL" clId="{FD3D0BC2-8051-9A45-BEE9-151C9116DD78}" dt="2023-03-24T02:25:13.672" v="856" actId="21"/>
          <ac:graphicFrameMkLst>
            <pc:docMk/>
            <pc:sldMk cId="3707596292" sldId="1022"/>
            <ac:graphicFrameMk id="19" creationId="{6891946E-FAAC-6136-5289-923879400161}"/>
          </ac:graphicFrameMkLst>
        </pc:graphicFrameChg>
        <pc:graphicFrameChg chg="del mod modGraphic">
          <ac:chgData name="Puthanmadhom-Narayanan, Susrutha" userId="cb553c6e-cb4a-41b6-8eae-bfe7d75cfb22" providerId="ADAL" clId="{FD3D0BC2-8051-9A45-BEE9-151C9116DD78}" dt="2023-05-06T22:09:14.399" v="7879" actId="21"/>
          <ac:graphicFrameMkLst>
            <pc:docMk/>
            <pc:sldMk cId="3707596292" sldId="1022"/>
            <ac:graphicFrameMk id="63" creationId="{77BBBB64-8CFB-C8F5-9883-115A09892903}"/>
          </ac:graphicFrameMkLst>
        </pc:graphicFrameChg>
        <pc:graphicFrameChg chg="add mod modGraphic">
          <ac:chgData name="Puthanmadhom-Narayanan, Susrutha" userId="cb553c6e-cb4a-41b6-8eae-bfe7d75cfb22" providerId="ADAL" clId="{FD3D0BC2-8051-9A45-BEE9-151C9116DD78}" dt="2023-05-20T17:40:27.383" v="17129" actId="1076"/>
          <ac:graphicFrameMkLst>
            <pc:docMk/>
            <pc:sldMk cId="3707596292" sldId="1022"/>
            <ac:graphicFrameMk id="90" creationId="{CC4E0395-2063-C0B0-2D8C-99C0D1691F87}"/>
          </ac:graphicFrameMkLst>
        </pc:graphicFrameChg>
        <pc:picChg chg="del mod">
          <ac:chgData name="Puthanmadhom-Narayanan, Susrutha" userId="cb553c6e-cb4a-41b6-8eae-bfe7d75cfb22" providerId="ADAL" clId="{FD3D0BC2-8051-9A45-BEE9-151C9116DD78}" dt="2023-05-14T20:53:34.638" v="13885" actId="478"/>
          <ac:picMkLst>
            <pc:docMk/>
            <pc:sldMk cId="3707596292" sldId="1022"/>
            <ac:picMk id="6" creationId="{318BEF5A-CD69-D93E-7EB7-2DEC1982C6AC}"/>
          </ac:picMkLst>
        </pc:picChg>
        <pc:picChg chg="mod">
          <ac:chgData name="Puthanmadhom-Narayanan, Susrutha" userId="cb553c6e-cb4a-41b6-8eae-bfe7d75cfb22" providerId="ADAL" clId="{FD3D0BC2-8051-9A45-BEE9-151C9116DD78}" dt="2023-05-06T22:11:19.012" v="7884" actId="14100"/>
          <ac:picMkLst>
            <pc:docMk/>
            <pc:sldMk cId="3707596292" sldId="1022"/>
            <ac:picMk id="11" creationId="{A3A35805-A126-C49B-6677-730F95B28F01}"/>
          </ac:picMkLst>
        </pc:picChg>
        <pc:picChg chg="add mod">
          <ac:chgData name="Puthanmadhom-Narayanan, Susrutha" userId="cb553c6e-cb4a-41b6-8eae-bfe7d75cfb22" providerId="ADAL" clId="{FD3D0BC2-8051-9A45-BEE9-151C9116DD78}" dt="2023-05-15T20:40:25.843" v="14311" actId="1076"/>
          <ac:picMkLst>
            <pc:docMk/>
            <pc:sldMk cId="3707596292" sldId="1022"/>
            <ac:picMk id="17" creationId="{BF534568-8486-9D85-798E-6223648F7C6F}"/>
          </ac:picMkLst>
        </pc:picChg>
        <pc:picChg chg="add mod">
          <ac:chgData name="Puthanmadhom-Narayanan, Susrutha" userId="cb553c6e-cb4a-41b6-8eae-bfe7d75cfb22" providerId="ADAL" clId="{FD3D0BC2-8051-9A45-BEE9-151C9116DD78}" dt="2023-05-06T21:43:21.322" v="7737" actId="14100"/>
          <ac:picMkLst>
            <pc:docMk/>
            <pc:sldMk cId="3707596292" sldId="1022"/>
            <ac:picMk id="25" creationId="{FDE60897-B970-30C8-0403-E4616AB25F61}"/>
          </ac:picMkLst>
        </pc:picChg>
        <pc:picChg chg="del">
          <ac:chgData name="Puthanmadhom-Narayanan, Susrutha" userId="cb553c6e-cb4a-41b6-8eae-bfe7d75cfb22" providerId="ADAL" clId="{FD3D0BC2-8051-9A45-BEE9-151C9116DD78}" dt="2023-03-07T15:37:08.773" v="7" actId="21"/>
          <ac:picMkLst>
            <pc:docMk/>
            <pc:sldMk cId="3707596292" sldId="1022"/>
            <ac:picMk id="26" creationId="{869EC53D-60F8-B02C-430A-785509D24246}"/>
          </ac:picMkLst>
        </pc:picChg>
        <pc:picChg chg="del mod">
          <ac:chgData name="Puthanmadhom-Narayanan, Susrutha" userId="cb553c6e-cb4a-41b6-8eae-bfe7d75cfb22" providerId="ADAL" clId="{FD3D0BC2-8051-9A45-BEE9-151C9116DD78}" dt="2023-05-06T22:09:14.399" v="7879" actId="21"/>
          <ac:picMkLst>
            <pc:docMk/>
            <pc:sldMk cId="3707596292" sldId="1022"/>
            <ac:picMk id="44" creationId="{13A50D83-0503-AB8C-94B4-AFCE0DF5DA27}"/>
          </ac:picMkLst>
        </pc:picChg>
        <pc:picChg chg="mod">
          <ac:chgData name="Puthanmadhom-Narayanan, Susrutha" userId="cb553c6e-cb4a-41b6-8eae-bfe7d75cfb22" providerId="ADAL" clId="{FD3D0BC2-8051-9A45-BEE9-151C9116DD78}" dt="2023-05-06T21:48:18.238" v="7837"/>
          <ac:picMkLst>
            <pc:docMk/>
            <pc:sldMk cId="3707596292" sldId="1022"/>
            <ac:picMk id="46" creationId="{5738E3E7-D4C4-9D70-A726-F1808855004E}"/>
          </ac:picMkLst>
        </pc:picChg>
        <pc:picChg chg="del mod">
          <ac:chgData name="Puthanmadhom-Narayanan, Susrutha" userId="cb553c6e-cb4a-41b6-8eae-bfe7d75cfb22" providerId="ADAL" clId="{FD3D0BC2-8051-9A45-BEE9-151C9116DD78}" dt="2023-05-06T22:09:14.399" v="7879" actId="21"/>
          <ac:picMkLst>
            <pc:docMk/>
            <pc:sldMk cId="3707596292" sldId="1022"/>
            <ac:picMk id="51" creationId="{990E1E99-ACCB-B3C1-7A59-C2F73E37B7B1}"/>
          </ac:picMkLst>
        </pc:picChg>
        <pc:picChg chg="del mod">
          <ac:chgData name="Puthanmadhom-Narayanan, Susrutha" userId="cb553c6e-cb4a-41b6-8eae-bfe7d75cfb22" providerId="ADAL" clId="{FD3D0BC2-8051-9A45-BEE9-151C9116DD78}" dt="2023-05-06T22:09:14.399" v="7879" actId="21"/>
          <ac:picMkLst>
            <pc:docMk/>
            <pc:sldMk cId="3707596292" sldId="1022"/>
            <ac:picMk id="54" creationId="{32A83113-2400-128C-D0F2-9C772BEA8810}"/>
          </ac:picMkLst>
        </pc:picChg>
        <pc:picChg chg="del mod">
          <ac:chgData name="Puthanmadhom-Narayanan, Susrutha" userId="cb553c6e-cb4a-41b6-8eae-bfe7d75cfb22" providerId="ADAL" clId="{FD3D0BC2-8051-9A45-BEE9-151C9116DD78}" dt="2023-05-06T21:46:33.385" v="7796" actId="478"/>
          <ac:picMkLst>
            <pc:docMk/>
            <pc:sldMk cId="3707596292" sldId="1022"/>
            <ac:picMk id="56" creationId="{1B56F66D-4E46-A1D3-90F3-62402B11B5E0}"/>
          </ac:picMkLst>
        </pc:picChg>
        <pc:picChg chg="del mod">
          <ac:chgData name="Puthanmadhom-Narayanan, Susrutha" userId="cb553c6e-cb4a-41b6-8eae-bfe7d75cfb22" providerId="ADAL" clId="{FD3D0BC2-8051-9A45-BEE9-151C9116DD78}" dt="2023-05-06T21:55:53.941" v="7868" actId="478"/>
          <ac:picMkLst>
            <pc:docMk/>
            <pc:sldMk cId="3707596292" sldId="1022"/>
            <ac:picMk id="58" creationId="{F703439E-D4BB-7C69-C5B2-EF76DCE4495D}"/>
          </ac:picMkLst>
        </pc:picChg>
        <pc:picChg chg="mod">
          <ac:chgData name="Puthanmadhom-Narayanan, Susrutha" userId="cb553c6e-cb4a-41b6-8eae-bfe7d75cfb22" providerId="ADAL" clId="{FD3D0BC2-8051-9A45-BEE9-151C9116DD78}" dt="2023-05-06T21:54:13.266" v="7843"/>
          <ac:picMkLst>
            <pc:docMk/>
            <pc:sldMk cId="3707596292" sldId="1022"/>
            <ac:picMk id="67" creationId="{D4E70C0D-7AF7-5F42-1600-210540B191A3}"/>
          </ac:picMkLst>
        </pc:picChg>
        <pc:picChg chg="del mod">
          <ac:chgData name="Puthanmadhom-Narayanan, Susrutha" userId="cb553c6e-cb4a-41b6-8eae-bfe7d75cfb22" providerId="ADAL" clId="{FD3D0BC2-8051-9A45-BEE9-151C9116DD78}" dt="2023-05-06T22:09:14.399" v="7879" actId="21"/>
          <ac:picMkLst>
            <pc:docMk/>
            <pc:sldMk cId="3707596292" sldId="1022"/>
            <ac:picMk id="78" creationId="{2FAA0E13-BB19-A10D-0E79-FC3D108CF2B3}"/>
          </ac:picMkLst>
        </pc:picChg>
        <pc:picChg chg="del mod">
          <ac:chgData name="Puthanmadhom-Narayanan, Susrutha" userId="cb553c6e-cb4a-41b6-8eae-bfe7d75cfb22" providerId="ADAL" clId="{FD3D0BC2-8051-9A45-BEE9-151C9116DD78}" dt="2023-05-06T22:09:14.399" v="7879" actId="21"/>
          <ac:picMkLst>
            <pc:docMk/>
            <pc:sldMk cId="3707596292" sldId="1022"/>
            <ac:picMk id="79" creationId="{6DB6EDB6-0098-4156-9C22-8C111FA8AFC9}"/>
          </ac:picMkLst>
        </pc:picChg>
        <pc:picChg chg="add del mod modCrop">
          <ac:chgData name="Puthanmadhom-Narayanan, Susrutha" userId="cb553c6e-cb4a-41b6-8eae-bfe7d75cfb22" providerId="ADAL" clId="{FD3D0BC2-8051-9A45-BEE9-151C9116DD78}" dt="2023-05-14T19:45:35.149" v="13791" actId="1076"/>
          <ac:picMkLst>
            <pc:docMk/>
            <pc:sldMk cId="3707596292" sldId="1022"/>
            <ac:picMk id="85" creationId="{5E233118-34C1-8160-706B-706E7A23F2C8}"/>
          </ac:picMkLst>
        </pc:picChg>
        <pc:picChg chg="add mod">
          <ac:chgData name="Puthanmadhom-Narayanan, Susrutha" userId="cb553c6e-cb4a-41b6-8eae-bfe7d75cfb22" providerId="ADAL" clId="{FD3D0BC2-8051-9A45-BEE9-151C9116DD78}" dt="2023-05-08T01:56:01.895" v="8423" actId="1076"/>
          <ac:picMkLst>
            <pc:docMk/>
            <pc:sldMk cId="3707596292" sldId="1022"/>
            <ac:picMk id="86" creationId="{FC0D0091-EA26-C55C-45A2-A0F3E19EF12F}"/>
          </ac:picMkLst>
        </pc:picChg>
        <pc:picChg chg="add mod">
          <ac:chgData name="Puthanmadhom-Narayanan, Susrutha" userId="cb553c6e-cb4a-41b6-8eae-bfe7d75cfb22" providerId="ADAL" clId="{FD3D0BC2-8051-9A45-BEE9-151C9116DD78}" dt="2023-05-08T01:56:01.895" v="8423" actId="1076"/>
          <ac:picMkLst>
            <pc:docMk/>
            <pc:sldMk cId="3707596292" sldId="1022"/>
            <ac:picMk id="87" creationId="{E8712317-29C3-075D-49A6-13AF515C281A}"/>
          </ac:picMkLst>
        </pc:picChg>
        <pc:picChg chg="add mod">
          <ac:chgData name="Puthanmadhom-Narayanan, Susrutha" userId="cb553c6e-cb4a-41b6-8eae-bfe7d75cfb22" providerId="ADAL" clId="{FD3D0BC2-8051-9A45-BEE9-151C9116DD78}" dt="2023-05-08T01:56:01.895" v="8423" actId="1076"/>
          <ac:picMkLst>
            <pc:docMk/>
            <pc:sldMk cId="3707596292" sldId="1022"/>
            <ac:picMk id="88" creationId="{479C7AA1-FC53-B9F9-D602-5F2455C5A638}"/>
          </ac:picMkLst>
        </pc:picChg>
        <pc:picChg chg="add mod">
          <ac:chgData name="Puthanmadhom-Narayanan, Susrutha" userId="cb553c6e-cb4a-41b6-8eae-bfe7d75cfb22" providerId="ADAL" clId="{FD3D0BC2-8051-9A45-BEE9-151C9116DD78}" dt="2023-05-08T01:56:01.895" v="8423" actId="1076"/>
          <ac:picMkLst>
            <pc:docMk/>
            <pc:sldMk cId="3707596292" sldId="1022"/>
            <ac:picMk id="89" creationId="{03ADD308-4DE7-3E4E-0B6B-A74E55FE1F62}"/>
          </ac:picMkLst>
        </pc:picChg>
        <pc:picChg chg="add mod">
          <ac:chgData name="Puthanmadhom-Narayanan, Susrutha" userId="cb553c6e-cb4a-41b6-8eae-bfe7d75cfb22" providerId="ADAL" clId="{FD3D0BC2-8051-9A45-BEE9-151C9116DD78}" dt="2023-05-08T01:56:01.895" v="8423" actId="1076"/>
          <ac:picMkLst>
            <pc:docMk/>
            <pc:sldMk cId="3707596292" sldId="1022"/>
            <ac:picMk id="91" creationId="{6460D1CC-9797-0D7A-2E93-1B6067996AA8}"/>
          </ac:picMkLst>
        </pc:picChg>
        <pc:picChg chg="add mod">
          <ac:chgData name="Puthanmadhom-Narayanan, Susrutha" userId="cb553c6e-cb4a-41b6-8eae-bfe7d75cfb22" providerId="ADAL" clId="{FD3D0BC2-8051-9A45-BEE9-151C9116DD78}" dt="2023-05-08T01:56:01.895" v="8423" actId="1076"/>
          <ac:picMkLst>
            <pc:docMk/>
            <pc:sldMk cId="3707596292" sldId="1022"/>
            <ac:picMk id="92" creationId="{E48DABCE-3D7E-74DE-0AD3-27E2639340A8}"/>
          </ac:picMkLst>
        </pc:picChg>
        <pc:picChg chg="add mod">
          <ac:chgData name="Puthanmadhom-Narayanan, Susrutha" userId="cb553c6e-cb4a-41b6-8eae-bfe7d75cfb22" providerId="ADAL" clId="{FD3D0BC2-8051-9A45-BEE9-151C9116DD78}" dt="2023-05-08T01:56:01.895" v="8423" actId="1076"/>
          <ac:picMkLst>
            <pc:docMk/>
            <pc:sldMk cId="3707596292" sldId="1022"/>
            <ac:picMk id="93" creationId="{24BE6E38-3A48-6182-7575-784C3477FC99}"/>
          </ac:picMkLst>
        </pc:picChg>
        <pc:picChg chg="add mod">
          <ac:chgData name="Puthanmadhom-Narayanan, Susrutha" userId="cb553c6e-cb4a-41b6-8eae-bfe7d75cfb22" providerId="ADAL" clId="{FD3D0BC2-8051-9A45-BEE9-151C9116DD78}" dt="2023-05-08T01:56:01.895" v="8423" actId="1076"/>
          <ac:picMkLst>
            <pc:docMk/>
            <pc:sldMk cId="3707596292" sldId="1022"/>
            <ac:picMk id="94" creationId="{1EE203A8-211A-C41C-C486-D3C150797154}"/>
          </ac:picMkLst>
        </pc:picChg>
        <pc:picChg chg="add mod">
          <ac:chgData name="Puthanmadhom-Narayanan, Susrutha" userId="cb553c6e-cb4a-41b6-8eae-bfe7d75cfb22" providerId="ADAL" clId="{FD3D0BC2-8051-9A45-BEE9-151C9116DD78}" dt="2023-05-08T01:56:01.895" v="8423" actId="1076"/>
          <ac:picMkLst>
            <pc:docMk/>
            <pc:sldMk cId="3707596292" sldId="1022"/>
            <ac:picMk id="95" creationId="{96B9D70C-CF02-1FD6-E67C-FE1EA5C619DE}"/>
          </ac:picMkLst>
        </pc:picChg>
        <pc:picChg chg="add mod">
          <ac:chgData name="Puthanmadhom-Narayanan, Susrutha" userId="cb553c6e-cb4a-41b6-8eae-bfe7d75cfb22" providerId="ADAL" clId="{FD3D0BC2-8051-9A45-BEE9-151C9116DD78}" dt="2023-05-08T01:56:01.895" v="8423" actId="1076"/>
          <ac:picMkLst>
            <pc:docMk/>
            <pc:sldMk cId="3707596292" sldId="1022"/>
            <ac:picMk id="96" creationId="{77AD61B9-84F1-3739-6164-4267B7B5DE4D}"/>
          </ac:picMkLst>
        </pc:picChg>
        <pc:picChg chg="add mod">
          <ac:chgData name="Puthanmadhom-Narayanan, Susrutha" userId="cb553c6e-cb4a-41b6-8eae-bfe7d75cfb22" providerId="ADAL" clId="{FD3D0BC2-8051-9A45-BEE9-151C9116DD78}" dt="2023-05-08T01:56:01.895" v="8423" actId="1076"/>
          <ac:picMkLst>
            <pc:docMk/>
            <pc:sldMk cId="3707596292" sldId="1022"/>
            <ac:picMk id="97" creationId="{05EAF441-6915-1A76-9CB3-2BBF387E785F}"/>
          </ac:picMkLst>
        </pc:picChg>
        <pc:picChg chg="add mod">
          <ac:chgData name="Puthanmadhom-Narayanan, Susrutha" userId="cb553c6e-cb4a-41b6-8eae-bfe7d75cfb22" providerId="ADAL" clId="{FD3D0BC2-8051-9A45-BEE9-151C9116DD78}" dt="2023-05-08T01:56:01.895" v="8423" actId="1076"/>
          <ac:picMkLst>
            <pc:docMk/>
            <pc:sldMk cId="3707596292" sldId="1022"/>
            <ac:picMk id="98" creationId="{11E21B0D-78B8-0A7C-6AFF-33814020F0CB}"/>
          </ac:picMkLst>
        </pc:picChg>
        <pc:picChg chg="add mod modCrop">
          <ac:chgData name="Puthanmadhom-Narayanan, Susrutha" userId="cb553c6e-cb4a-41b6-8eae-bfe7d75cfb22" providerId="ADAL" clId="{FD3D0BC2-8051-9A45-BEE9-151C9116DD78}" dt="2023-05-14T20:57:47.412" v="13913" actId="1076"/>
          <ac:picMkLst>
            <pc:docMk/>
            <pc:sldMk cId="3707596292" sldId="1022"/>
            <ac:picMk id="295" creationId="{6BCC8DBC-CF95-3B5A-0374-E657288B10A0}"/>
          </ac:picMkLst>
        </pc:picChg>
        <pc:picChg chg="add del mod">
          <ac:chgData name="Puthanmadhom-Narayanan, Susrutha" userId="cb553c6e-cb4a-41b6-8eae-bfe7d75cfb22" providerId="ADAL" clId="{FD3D0BC2-8051-9A45-BEE9-151C9116DD78}" dt="2023-05-15T19:49:12.554" v="13941" actId="478"/>
          <ac:picMkLst>
            <pc:docMk/>
            <pc:sldMk cId="3707596292" sldId="1022"/>
            <ac:picMk id="297" creationId="{9DF46342-776B-A8E4-66CC-9F521ABAC264}"/>
          </ac:picMkLst>
        </pc:picChg>
        <pc:picChg chg="add mod">
          <ac:chgData name="Puthanmadhom-Narayanan, Susrutha" userId="cb553c6e-cb4a-41b6-8eae-bfe7d75cfb22" providerId="ADAL" clId="{FD3D0BC2-8051-9A45-BEE9-151C9116DD78}" dt="2023-05-15T20:24:57.234" v="14075" actId="555"/>
          <ac:picMkLst>
            <pc:docMk/>
            <pc:sldMk cId="3707596292" sldId="1022"/>
            <ac:picMk id="298" creationId="{C0ED0FB2-9FF5-1B3E-E054-C34B399B8383}"/>
          </ac:picMkLst>
        </pc:picChg>
        <pc:picChg chg="add mod">
          <ac:chgData name="Puthanmadhom-Narayanan, Susrutha" userId="cb553c6e-cb4a-41b6-8eae-bfe7d75cfb22" providerId="ADAL" clId="{FD3D0BC2-8051-9A45-BEE9-151C9116DD78}" dt="2023-05-15T20:24:46.684" v="14074" actId="555"/>
          <ac:picMkLst>
            <pc:docMk/>
            <pc:sldMk cId="3707596292" sldId="1022"/>
            <ac:picMk id="299" creationId="{0E27E7FA-AC45-F9EF-B37C-E7E26ED820AA}"/>
          </ac:picMkLst>
        </pc:picChg>
        <pc:picChg chg="add mod">
          <ac:chgData name="Puthanmadhom-Narayanan, Susrutha" userId="cb553c6e-cb4a-41b6-8eae-bfe7d75cfb22" providerId="ADAL" clId="{FD3D0BC2-8051-9A45-BEE9-151C9116DD78}" dt="2023-05-15T20:24:37.007" v="14073" actId="555"/>
          <ac:picMkLst>
            <pc:docMk/>
            <pc:sldMk cId="3707596292" sldId="1022"/>
            <ac:picMk id="300" creationId="{1B61056B-67DE-24B5-3A0D-A624293E045C}"/>
          </ac:picMkLst>
        </pc:picChg>
        <pc:picChg chg="add mod">
          <ac:chgData name="Puthanmadhom-Narayanan, Susrutha" userId="cb553c6e-cb4a-41b6-8eae-bfe7d75cfb22" providerId="ADAL" clId="{FD3D0BC2-8051-9A45-BEE9-151C9116DD78}" dt="2023-05-15T20:24:27.392" v="14072" actId="555"/>
          <ac:picMkLst>
            <pc:docMk/>
            <pc:sldMk cId="3707596292" sldId="1022"/>
            <ac:picMk id="301" creationId="{1D9DA577-55D9-49F1-673A-1B806016D4B8}"/>
          </ac:picMkLst>
        </pc:picChg>
        <pc:picChg chg="add mod">
          <ac:chgData name="Puthanmadhom-Narayanan, Susrutha" userId="cb553c6e-cb4a-41b6-8eae-bfe7d75cfb22" providerId="ADAL" clId="{FD3D0BC2-8051-9A45-BEE9-151C9116DD78}" dt="2023-05-15T20:25:16.507" v="14078" actId="1038"/>
          <ac:picMkLst>
            <pc:docMk/>
            <pc:sldMk cId="3707596292" sldId="1022"/>
            <ac:picMk id="302" creationId="{6628D926-A042-5C45-48C5-52A11AAFC27E}"/>
          </ac:picMkLst>
        </pc:picChg>
        <pc:picChg chg="add mod">
          <ac:chgData name="Puthanmadhom-Narayanan, Susrutha" userId="cb553c6e-cb4a-41b6-8eae-bfe7d75cfb22" providerId="ADAL" clId="{FD3D0BC2-8051-9A45-BEE9-151C9116DD78}" dt="2023-05-15T20:25:16.507" v="14078" actId="1038"/>
          <ac:picMkLst>
            <pc:docMk/>
            <pc:sldMk cId="3707596292" sldId="1022"/>
            <ac:picMk id="303" creationId="{D4D3697F-18DF-A2C2-CA8B-3A90A8FDEAFB}"/>
          </ac:picMkLst>
        </pc:picChg>
        <pc:picChg chg="add mod">
          <ac:chgData name="Puthanmadhom-Narayanan, Susrutha" userId="cb553c6e-cb4a-41b6-8eae-bfe7d75cfb22" providerId="ADAL" clId="{FD3D0BC2-8051-9A45-BEE9-151C9116DD78}" dt="2023-05-15T20:25:16.507" v="14078" actId="1038"/>
          <ac:picMkLst>
            <pc:docMk/>
            <pc:sldMk cId="3707596292" sldId="1022"/>
            <ac:picMk id="304" creationId="{52F16662-5D5F-C405-A232-1839CF1BC633}"/>
          </ac:picMkLst>
        </pc:picChg>
        <pc:picChg chg="add mod">
          <ac:chgData name="Puthanmadhom-Narayanan, Susrutha" userId="cb553c6e-cb4a-41b6-8eae-bfe7d75cfb22" providerId="ADAL" clId="{FD3D0BC2-8051-9A45-BEE9-151C9116DD78}" dt="2023-05-15T20:25:16.507" v="14078" actId="1038"/>
          <ac:picMkLst>
            <pc:docMk/>
            <pc:sldMk cId="3707596292" sldId="1022"/>
            <ac:picMk id="305" creationId="{91F9F498-400C-23F4-032E-8873C8EAF56D}"/>
          </ac:picMkLst>
        </pc:picChg>
        <pc:picChg chg="add mod">
          <ac:chgData name="Puthanmadhom-Narayanan, Susrutha" userId="cb553c6e-cb4a-41b6-8eae-bfe7d75cfb22" providerId="ADAL" clId="{FD3D0BC2-8051-9A45-BEE9-151C9116DD78}" dt="2023-05-15T20:24:57.234" v="14075" actId="555"/>
          <ac:picMkLst>
            <pc:docMk/>
            <pc:sldMk cId="3707596292" sldId="1022"/>
            <ac:picMk id="306" creationId="{2CB5D939-234F-6CEC-A7CA-ECFB3E95436C}"/>
          </ac:picMkLst>
        </pc:picChg>
        <pc:picChg chg="add mod">
          <ac:chgData name="Puthanmadhom-Narayanan, Susrutha" userId="cb553c6e-cb4a-41b6-8eae-bfe7d75cfb22" providerId="ADAL" clId="{FD3D0BC2-8051-9A45-BEE9-151C9116DD78}" dt="2023-05-15T20:24:46.684" v="14074" actId="555"/>
          <ac:picMkLst>
            <pc:docMk/>
            <pc:sldMk cId="3707596292" sldId="1022"/>
            <ac:picMk id="307" creationId="{122919A4-ACBB-0684-0D7C-767DA90C9A11}"/>
          </ac:picMkLst>
        </pc:picChg>
        <pc:picChg chg="add mod">
          <ac:chgData name="Puthanmadhom-Narayanan, Susrutha" userId="cb553c6e-cb4a-41b6-8eae-bfe7d75cfb22" providerId="ADAL" clId="{FD3D0BC2-8051-9A45-BEE9-151C9116DD78}" dt="2023-05-15T20:24:37.007" v="14073" actId="555"/>
          <ac:picMkLst>
            <pc:docMk/>
            <pc:sldMk cId="3707596292" sldId="1022"/>
            <ac:picMk id="308" creationId="{A458FBA9-9FFF-008B-B760-4F97D632F59E}"/>
          </ac:picMkLst>
        </pc:picChg>
        <pc:picChg chg="add mod">
          <ac:chgData name="Puthanmadhom-Narayanan, Susrutha" userId="cb553c6e-cb4a-41b6-8eae-bfe7d75cfb22" providerId="ADAL" clId="{FD3D0BC2-8051-9A45-BEE9-151C9116DD78}" dt="2023-05-15T20:24:27.392" v="14072" actId="555"/>
          <ac:picMkLst>
            <pc:docMk/>
            <pc:sldMk cId="3707596292" sldId="1022"/>
            <ac:picMk id="309" creationId="{DAA930BA-0918-BC6D-F8B1-0CBE8D0F64C5}"/>
          </ac:picMkLst>
        </pc:pic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" creationId="{7D4CC9CB-AD02-6A37-FBED-3531EBBB6D80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3" creationId="{9C5875CC-0ABB-D332-3FAD-2E2CA0C49C6C}"/>
          </ac:inkMkLst>
        </pc:inkChg>
        <pc:inkChg chg="add del">
          <ac:chgData name="Puthanmadhom-Narayanan, Susrutha" userId="cb553c6e-cb4a-41b6-8eae-bfe7d75cfb22" providerId="ADAL" clId="{FD3D0BC2-8051-9A45-BEE9-151C9116DD78}" dt="2023-05-14T03:56:29.010" v="12853" actId="9405"/>
          <ac:inkMkLst>
            <pc:docMk/>
            <pc:sldMk cId="3707596292" sldId="1022"/>
            <ac:inkMk id="5" creationId="{ACEE2F0D-E41D-03AC-1012-5BDD1FCB7AAB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8" creationId="{1B4FF0E6-5A4F-392D-2B7B-95C803266355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9" creationId="{4C492B17-AA3B-901A-C542-8D588F298C9C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10" creationId="{85D29794-0F7E-3D2F-6D7F-F4A8CD9AD2E8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12" creationId="{8B43422E-3B2E-0627-2B71-750AC64067CF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13" creationId="{DBDF9042-EA05-973F-2D96-3902469C4AAF}"/>
          </ac:inkMkLst>
        </pc:inkChg>
        <pc:inkChg chg="add mod">
          <ac:chgData name="Puthanmadhom-Narayanan, Susrutha" userId="cb553c6e-cb4a-41b6-8eae-bfe7d75cfb22" providerId="ADAL" clId="{FD3D0BC2-8051-9A45-BEE9-151C9116DD78}" dt="2023-05-14T03:56:55.881" v="12861"/>
          <ac:inkMkLst>
            <pc:docMk/>
            <pc:sldMk cId="3707596292" sldId="1022"/>
            <ac:inkMk id="18" creationId="{F50C9427-499F-9BBF-E582-4A6FABE39EBB}"/>
          </ac:inkMkLst>
        </pc:inkChg>
        <pc:inkChg chg="add mod">
          <ac:chgData name="Puthanmadhom-Narayanan, Susrutha" userId="cb553c6e-cb4a-41b6-8eae-bfe7d75cfb22" providerId="ADAL" clId="{FD3D0BC2-8051-9A45-BEE9-151C9116DD78}" dt="2023-05-14T03:56:55.881" v="12861"/>
          <ac:inkMkLst>
            <pc:docMk/>
            <pc:sldMk cId="3707596292" sldId="1022"/>
            <ac:inkMk id="21" creationId="{DAC0BE2A-3547-BA33-A71C-BBE7C81182EB}"/>
          </ac:inkMkLst>
        </pc:inkChg>
        <pc:inkChg chg="add mod">
          <ac:chgData name="Puthanmadhom-Narayanan, Susrutha" userId="cb553c6e-cb4a-41b6-8eae-bfe7d75cfb22" providerId="ADAL" clId="{FD3D0BC2-8051-9A45-BEE9-151C9116DD78}" dt="2023-05-14T03:57:09.970" v="12874"/>
          <ac:inkMkLst>
            <pc:docMk/>
            <pc:sldMk cId="3707596292" sldId="1022"/>
            <ac:inkMk id="34" creationId="{45EC5FC5-B7B3-92B8-DBEB-87B690521F0E}"/>
          </ac:inkMkLst>
        </pc:inkChg>
        <pc:inkChg chg="add mod">
          <ac:chgData name="Puthanmadhom-Narayanan, Susrutha" userId="cb553c6e-cb4a-41b6-8eae-bfe7d75cfb22" providerId="ADAL" clId="{FD3D0BC2-8051-9A45-BEE9-151C9116DD78}" dt="2023-05-14T03:57:09.970" v="12874"/>
          <ac:inkMkLst>
            <pc:docMk/>
            <pc:sldMk cId="3707596292" sldId="1022"/>
            <ac:inkMk id="37" creationId="{77B5F8E8-E0AF-B4B0-76F7-1343BACE4BDC}"/>
          </ac:inkMkLst>
        </pc:inkChg>
        <pc:inkChg chg="add mod">
          <ac:chgData name="Puthanmadhom-Narayanan, Susrutha" userId="cb553c6e-cb4a-41b6-8eae-bfe7d75cfb22" providerId="ADAL" clId="{FD3D0BC2-8051-9A45-BEE9-151C9116DD78}" dt="2023-05-14T03:57:09.970" v="12874"/>
          <ac:inkMkLst>
            <pc:docMk/>
            <pc:sldMk cId="3707596292" sldId="1022"/>
            <ac:inkMk id="51" creationId="{8F1EE997-A004-9561-F139-1E464DF62695}"/>
          </ac:inkMkLst>
        </pc:inkChg>
        <pc:inkChg chg="add mod">
          <ac:chgData name="Puthanmadhom-Narayanan, Susrutha" userId="cb553c6e-cb4a-41b6-8eae-bfe7d75cfb22" providerId="ADAL" clId="{FD3D0BC2-8051-9A45-BEE9-151C9116DD78}" dt="2023-05-14T03:57:09.970" v="12874"/>
          <ac:inkMkLst>
            <pc:docMk/>
            <pc:sldMk cId="3707596292" sldId="1022"/>
            <ac:inkMk id="56" creationId="{75347452-4BAF-82F6-586B-6CB9789E3462}"/>
          </ac:inkMkLst>
        </pc:inkChg>
        <pc:inkChg chg="add mod">
          <ac:chgData name="Puthanmadhom-Narayanan, Susrutha" userId="cb553c6e-cb4a-41b6-8eae-bfe7d75cfb22" providerId="ADAL" clId="{FD3D0BC2-8051-9A45-BEE9-151C9116DD78}" dt="2023-05-14T03:57:09.970" v="12874"/>
          <ac:inkMkLst>
            <pc:docMk/>
            <pc:sldMk cId="3707596292" sldId="1022"/>
            <ac:inkMk id="60" creationId="{C856DA5A-4076-6DE1-D44F-2080392D1354}"/>
          </ac:inkMkLst>
        </pc:inkChg>
        <pc:inkChg chg="add mod">
          <ac:chgData name="Puthanmadhom-Narayanan, Susrutha" userId="cb553c6e-cb4a-41b6-8eae-bfe7d75cfb22" providerId="ADAL" clId="{FD3D0BC2-8051-9A45-BEE9-151C9116DD78}" dt="2023-05-14T03:57:09.970" v="12874"/>
          <ac:inkMkLst>
            <pc:docMk/>
            <pc:sldMk cId="3707596292" sldId="1022"/>
            <ac:inkMk id="62" creationId="{5B6963B5-6ABE-ABA5-1D3C-505C0F6BEEED}"/>
          </ac:inkMkLst>
        </pc:inkChg>
        <pc:inkChg chg="add mod">
          <ac:chgData name="Puthanmadhom-Narayanan, Susrutha" userId="cb553c6e-cb4a-41b6-8eae-bfe7d75cfb22" providerId="ADAL" clId="{FD3D0BC2-8051-9A45-BEE9-151C9116DD78}" dt="2023-05-14T03:57:09.970" v="12874"/>
          <ac:inkMkLst>
            <pc:docMk/>
            <pc:sldMk cId="3707596292" sldId="1022"/>
            <ac:inkMk id="64" creationId="{9F827F74-F9B7-8D1A-FC66-E679C390842D}"/>
          </ac:inkMkLst>
        </pc:inkChg>
        <pc:inkChg chg="add mod">
          <ac:chgData name="Puthanmadhom-Narayanan, Susrutha" userId="cb553c6e-cb4a-41b6-8eae-bfe7d75cfb22" providerId="ADAL" clId="{FD3D0BC2-8051-9A45-BEE9-151C9116DD78}" dt="2023-05-14T03:57:14.650" v="12878"/>
          <ac:inkMkLst>
            <pc:docMk/>
            <pc:sldMk cId="3707596292" sldId="1022"/>
            <ac:inkMk id="67" creationId="{1C3B201A-D99E-CF35-3ADB-E75A0B43649C}"/>
          </ac:inkMkLst>
        </pc:inkChg>
        <pc:inkChg chg="add mod">
          <ac:chgData name="Puthanmadhom-Narayanan, Susrutha" userId="cb553c6e-cb4a-41b6-8eae-bfe7d75cfb22" providerId="ADAL" clId="{FD3D0BC2-8051-9A45-BEE9-151C9116DD78}" dt="2023-05-14T03:57:14.650" v="12878"/>
          <ac:inkMkLst>
            <pc:docMk/>
            <pc:sldMk cId="3707596292" sldId="1022"/>
            <ac:inkMk id="68" creationId="{FF85C1C7-38D8-9288-0E48-20B547D7DB3B}"/>
          </ac:inkMkLst>
        </pc:inkChg>
        <pc:inkChg chg="add mod">
          <ac:chgData name="Puthanmadhom-Narayanan, Susrutha" userId="cb553c6e-cb4a-41b6-8eae-bfe7d75cfb22" providerId="ADAL" clId="{FD3D0BC2-8051-9A45-BEE9-151C9116DD78}" dt="2023-05-14T03:57:14.650" v="12878"/>
          <ac:inkMkLst>
            <pc:docMk/>
            <pc:sldMk cId="3707596292" sldId="1022"/>
            <ac:inkMk id="69" creationId="{50A7B875-B3E5-D2FA-CDFB-0D320EB1EBC1}"/>
          </ac:inkMkLst>
        </pc:inkChg>
        <pc:inkChg chg="add mod">
          <ac:chgData name="Puthanmadhom-Narayanan, Susrutha" userId="cb553c6e-cb4a-41b6-8eae-bfe7d75cfb22" providerId="ADAL" clId="{FD3D0BC2-8051-9A45-BEE9-151C9116DD78}" dt="2023-05-14T03:57:22.224" v="12882"/>
          <ac:inkMkLst>
            <pc:docMk/>
            <pc:sldMk cId="3707596292" sldId="1022"/>
            <ac:inkMk id="71" creationId="{3BB99BFC-6D2F-6906-48B2-FB0BEE2980FB}"/>
          </ac:inkMkLst>
        </pc:inkChg>
        <pc:inkChg chg="add mod">
          <ac:chgData name="Puthanmadhom-Narayanan, Susrutha" userId="cb553c6e-cb4a-41b6-8eae-bfe7d75cfb22" providerId="ADAL" clId="{FD3D0BC2-8051-9A45-BEE9-151C9116DD78}" dt="2023-05-14T03:57:22.224" v="12882"/>
          <ac:inkMkLst>
            <pc:docMk/>
            <pc:sldMk cId="3707596292" sldId="1022"/>
            <ac:inkMk id="72" creationId="{E25B72AF-9F1F-8686-4608-986AA1708EF7}"/>
          </ac:inkMkLst>
        </pc:inkChg>
        <pc:inkChg chg="add mod">
          <ac:chgData name="Puthanmadhom-Narayanan, Susrutha" userId="cb553c6e-cb4a-41b6-8eae-bfe7d75cfb22" providerId="ADAL" clId="{FD3D0BC2-8051-9A45-BEE9-151C9116DD78}" dt="2023-05-14T03:57:22.224" v="12882"/>
          <ac:inkMkLst>
            <pc:docMk/>
            <pc:sldMk cId="3707596292" sldId="1022"/>
            <ac:inkMk id="73" creationId="{ACC3AC11-5FCE-E715-8850-4D53B27AFADD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75" creationId="{6D4C8F55-56D8-9BCE-0B21-59C058C1F4D5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76" creationId="{6BC13391-59BF-2850-DCA2-0D620DF213BF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77" creationId="{16F38F45-172E-BCEE-356A-7B6EF3C8C66B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78" creationId="{8B946266-723A-5DC6-9413-62BB70BADCCD}"/>
          </ac:inkMkLst>
        </pc:inkChg>
        <pc:inkChg chg="add del">
          <ac:chgData name="Puthanmadhom-Narayanan, Susrutha" userId="cb553c6e-cb4a-41b6-8eae-bfe7d75cfb22" providerId="ADAL" clId="{FD3D0BC2-8051-9A45-BEE9-151C9116DD78}" dt="2023-05-14T03:57:56.099" v="12888" actId="9405"/>
          <ac:inkMkLst>
            <pc:docMk/>
            <pc:sldMk cId="3707596292" sldId="1022"/>
            <ac:inkMk id="79" creationId="{4F7D3C06-8B3C-28A4-7779-0BF3F28EE1B0}"/>
          </ac:inkMkLst>
        </pc:inkChg>
        <pc:inkChg chg="add del">
          <ac:chgData name="Puthanmadhom-Narayanan, Susrutha" userId="cb553c6e-cb4a-41b6-8eae-bfe7d75cfb22" providerId="ADAL" clId="{FD3D0BC2-8051-9A45-BEE9-151C9116DD78}" dt="2023-05-14T03:58:02.260" v="12890" actId="9405"/>
          <ac:inkMkLst>
            <pc:docMk/>
            <pc:sldMk cId="3707596292" sldId="1022"/>
            <ac:inkMk id="80" creationId="{4C1F14A8-8DBD-F659-DC12-008F74FFD1BB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81" creationId="{BF561A21-60E8-D802-9476-8633FEEC09E4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82" creationId="{03DEA61B-77F4-97B8-AA85-CA3BE791F445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83" creationId="{F4F7E240-D0B8-B109-91D7-3466BC25F774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100" creationId="{630EE053-5462-8B75-DC4D-5CAF80D850E7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127" creationId="{6B8E1AB5-85F6-0D6E-8764-AB38F24CC8A3}"/>
          </ac:inkMkLst>
        </pc:inkChg>
        <pc:inkChg chg="add mod">
          <ac:chgData name="Puthanmadhom-Narayanan, Susrutha" userId="cb553c6e-cb4a-41b6-8eae-bfe7d75cfb22" providerId="ADAL" clId="{FD3D0BC2-8051-9A45-BEE9-151C9116DD78}" dt="2023-05-14T03:58:32.010" v="12898"/>
          <ac:inkMkLst>
            <pc:docMk/>
            <pc:sldMk cId="3707596292" sldId="1022"/>
            <ac:inkMk id="128" creationId="{B482AD4C-7D6C-5F16-2C61-8A7999FC858E}"/>
          </ac:inkMkLst>
        </pc:inkChg>
        <pc:inkChg chg="add mod">
          <ac:chgData name="Puthanmadhom-Narayanan, Susrutha" userId="cb553c6e-cb4a-41b6-8eae-bfe7d75cfb22" providerId="ADAL" clId="{FD3D0BC2-8051-9A45-BEE9-151C9116DD78}" dt="2023-05-14T03:58:32.010" v="12898"/>
          <ac:inkMkLst>
            <pc:docMk/>
            <pc:sldMk cId="3707596292" sldId="1022"/>
            <ac:inkMk id="129" creationId="{A2AECF87-494F-CB4E-D500-89A828E09B21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131" creationId="{D10F7168-4B3A-0AF4-59AB-A37A858CC9B8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132" creationId="{DAAECC22-E14A-DEA8-8744-687463701684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133" creationId="{B3FE76C8-78D8-4ACD-3B9D-117D4A5C36FA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134" creationId="{0CD29ABB-8970-1C85-755A-DAAB93DC00FF}"/>
          </ac:inkMkLst>
        </pc:inkChg>
        <pc:inkChg chg="add mod">
          <ac:chgData name="Puthanmadhom-Narayanan, Susrutha" userId="cb553c6e-cb4a-41b6-8eae-bfe7d75cfb22" providerId="ADAL" clId="{FD3D0BC2-8051-9A45-BEE9-151C9116DD78}" dt="2023-05-14T03:58:44.883" v="12905"/>
          <ac:inkMkLst>
            <pc:docMk/>
            <pc:sldMk cId="3707596292" sldId="1022"/>
            <ac:inkMk id="135" creationId="{CB90F918-A186-CA5C-4069-5D80B585517D}"/>
          </ac:inkMkLst>
        </pc:inkChg>
        <pc:inkChg chg="add mod">
          <ac:chgData name="Puthanmadhom-Narayanan, Susrutha" userId="cb553c6e-cb4a-41b6-8eae-bfe7d75cfb22" providerId="ADAL" clId="{FD3D0BC2-8051-9A45-BEE9-151C9116DD78}" dt="2023-05-14T03:58:44.883" v="12905"/>
          <ac:inkMkLst>
            <pc:docMk/>
            <pc:sldMk cId="3707596292" sldId="1022"/>
            <ac:inkMk id="136" creationId="{E169D698-63D5-0F2C-C876-A1739D313746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138" creationId="{4BE7B432-7890-0429-ED71-5CD9A972F541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139" creationId="{C77799EA-E61C-4862-8EF7-F11D6738F9AD}"/>
          </ac:inkMkLst>
        </pc:inkChg>
        <pc:inkChg chg="add mod">
          <ac:chgData name="Puthanmadhom-Narayanan, Susrutha" userId="cb553c6e-cb4a-41b6-8eae-bfe7d75cfb22" providerId="ADAL" clId="{FD3D0BC2-8051-9A45-BEE9-151C9116DD78}" dt="2023-05-14T03:59:13.948" v="12910"/>
          <ac:inkMkLst>
            <pc:docMk/>
            <pc:sldMk cId="3707596292" sldId="1022"/>
            <ac:inkMk id="140" creationId="{E662148E-AB84-D74B-FC61-AC5C6AFE69A7}"/>
          </ac:inkMkLst>
        </pc:inkChg>
        <pc:inkChg chg="add mod">
          <ac:chgData name="Puthanmadhom-Narayanan, Susrutha" userId="cb553c6e-cb4a-41b6-8eae-bfe7d75cfb22" providerId="ADAL" clId="{FD3D0BC2-8051-9A45-BEE9-151C9116DD78}" dt="2023-05-14T03:59:13.948" v="12910"/>
          <ac:inkMkLst>
            <pc:docMk/>
            <pc:sldMk cId="3707596292" sldId="1022"/>
            <ac:inkMk id="141" creationId="{214BC5DF-E2CF-8C48-17EE-B5FF9CFED8D1}"/>
          </ac:inkMkLst>
        </pc:inkChg>
        <pc:inkChg chg="add mod">
          <ac:chgData name="Puthanmadhom-Narayanan, Susrutha" userId="cb553c6e-cb4a-41b6-8eae-bfe7d75cfb22" providerId="ADAL" clId="{FD3D0BC2-8051-9A45-BEE9-151C9116DD78}" dt="2023-05-14T03:59:33.898" v="12915"/>
          <ac:inkMkLst>
            <pc:docMk/>
            <pc:sldMk cId="3707596292" sldId="1022"/>
            <ac:inkMk id="143" creationId="{28734118-10E1-4374-1AD2-1004B3FDA373}"/>
          </ac:inkMkLst>
        </pc:inkChg>
        <pc:inkChg chg="add mod">
          <ac:chgData name="Puthanmadhom-Narayanan, Susrutha" userId="cb553c6e-cb4a-41b6-8eae-bfe7d75cfb22" providerId="ADAL" clId="{FD3D0BC2-8051-9A45-BEE9-151C9116DD78}" dt="2023-05-14T03:59:33.898" v="12915"/>
          <ac:inkMkLst>
            <pc:docMk/>
            <pc:sldMk cId="3707596292" sldId="1022"/>
            <ac:inkMk id="144" creationId="{BC42A171-6C67-57F6-012C-3DF81980C231}"/>
          </ac:inkMkLst>
        </pc:inkChg>
        <pc:inkChg chg="add mod">
          <ac:chgData name="Puthanmadhom-Narayanan, Susrutha" userId="cb553c6e-cb4a-41b6-8eae-bfe7d75cfb22" providerId="ADAL" clId="{FD3D0BC2-8051-9A45-BEE9-151C9116DD78}" dt="2023-05-14T03:59:33.898" v="12915"/>
          <ac:inkMkLst>
            <pc:docMk/>
            <pc:sldMk cId="3707596292" sldId="1022"/>
            <ac:inkMk id="146" creationId="{7DE358A1-4867-4EA2-E75D-CD58CB663568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148" creationId="{F2493124-8E6F-2168-250D-1C1808232861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149" creationId="{FB842677-6E88-2FFE-3AD2-0D83FA255B54}"/>
          </ac:inkMkLst>
        </pc:inkChg>
        <pc:inkChg chg="add del">
          <ac:chgData name="Puthanmadhom-Narayanan, Susrutha" userId="cb553c6e-cb4a-41b6-8eae-bfe7d75cfb22" providerId="ADAL" clId="{FD3D0BC2-8051-9A45-BEE9-151C9116DD78}" dt="2023-05-14T03:59:49.384" v="12919" actId="9405"/>
          <ac:inkMkLst>
            <pc:docMk/>
            <pc:sldMk cId="3707596292" sldId="1022"/>
            <ac:inkMk id="150" creationId="{ACFC56D1-D334-95DD-4AFF-5C8E2C8A6870}"/>
          </ac:inkMkLst>
        </pc:inkChg>
        <pc:inkChg chg="add del">
          <ac:chgData name="Puthanmadhom-Narayanan, Susrutha" userId="cb553c6e-cb4a-41b6-8eae-bfe7d75cfb22" providerId="ADAL" clId="{FD3D0BC2-8051-9A45-BEE9-151C9116DD78}" dt="2023-05-14T03:59:56.848" v="12921" actId="9405"/>
          <ac:inkMkLst>
            <pc:docMk/>
            <pc:sldMk cId="3707596292" sldId="1022"/>
            <ac:inkMk id="153" creationId="{FBC68E50-1186-681D-75CD-F5BB849D90AB}"/>
          </ac:inkMkLst>
        </pc:inkChg>
        <pc:inkChg chg="add mod">
          <ac:chgData name="Puthanmadhom-Narayanan, Susrutha" userId="cb553c6e-cb4a-41b6-8eae-bfe7d75cfb22" providerId="ADAL" clId="{FD3D0BC2-8051-9A45-BEE9-151C9116DD78}" dt="2023-05-14T04:00:06.330" v="12924"/>
          <ac:inkMkLst>
            <pc:docMk/>
            <pc:sldMk cId="3707596292" sldId="1022"/>
            <ac:inkMk id="155" creationId="{74D9762B-988F-869B-0D2B-0A52F772A102}"/>
          </ac:inkMkLst>
        </pc:inkChg>
        <pc:inkChg chg="add mod">
          <ac:chgData name="Puthanmadhom-Narayanan, Susrutha" userId="cb553c6e-cb4a-41b6-8eae-bfe7d75cfb22" providerId="ADAL" clId="{FD3D0BC2-8051-9A45-BEE9-151C9116DD78}" dt="2023-05-14T04:00:06.330" v="12924"/>
          <ac:inkMkLst>
            <pc:docMk/>
            <pc:sldMk cId="3707596292" sldId="1022"/>
            <ac:inkMk id="160" creationId="{5F10697D-278F-6434-E8FA-E1546F507D7F}"/>
          </ac:inkMkLst>
        </pc:inkChg>
        <pc:inkChg chg="add mod">
          <ac:chgData name="Puthanmadhom-Narayanan, Susrutha" userId="cb553c6e-cb4a-41b6-8eae-bfe7d75cfb22" providerId="ADAL" clId="{FD3D0BC2-8051-9A45-BEE9-151C9116DD78}" dt="2023-05-14T04:00:11.521" v="12927"/>
          <ac:inkMkLst>
            <pc:docMk/>
            <pc:sldMk cId="3707596292" sldId="1022"/>
            <ac:inkMk id="169" creationId="{36AB1BE2-30E6-692B-9C64-8B1EE91BD643}"/>
          </ac:inkMkLst>
        </pc:inkChg>
        <pc:inkChg chg="add mod">
          <ac:chgData name="Puthanmadhom-Narayanan, Susrutha" userId="cb553c6e-cb4a-41b6-8eae-bfe7d75cfb22" providerId="ADAL" clId="{FD3D0BC2-8051-9A45-BEE9-151C9116DD78}" dt="2023-05-14T04:00:11.521" v="12927"/>
          <ac:inkMkLst>
            <pc:docMk/>
            <pc:sldMk cId="3707596292" sldId="1022"/>
            <ac:inkMk id="170" creationId="{3559246D-0032-BC46-27D1-8F0674D00E2D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172" creationId="{ECE09802-6E53-4B29-B37C-08E3E5AEC45F}"/>
          </ac:inkMkLst>
        </pc:inkChg>
        <pc:inkChg chg="add mod">
          <ac:chgData name="Puthanmadhom-Narayanan, Susrutha" userId="cb553c6e-cb4a-41b6-8eae-bfe7d75cfb22" providerId="ADAL" clId="{FD3D0BC2-8051-9A45-BEE9-151C9116DD78}" dt="2023-05-14T04:01:49.680" v="12970"/>
          <ac:inkMkLst>
            <pc:docMk/>
            <pc:sldMk cId="3707596292" sldId="1022"/>
            <ac:inkMk id="173" creationId="{0FE40C89-DC35-8306-5FF2-8F2F9E06B5CA}"/>
          </ac:inkMkLst>
        </pc:inkChg>
        <pc:inkChg chg="add mod">
          <ac:chgData name="Puthanmadhom-Narayanan, Susrutha" userId="cb553c6e-cb4a-41b6-8eae-bfe7d75cfb22" providerId="ADAL" clId="{FD3D0BC2-8051-9A45-BEE9-151C9116DD78}" dt="2023-05-14T04:01:49.680" v="12970"/>
          <ac:inkMkLst>
            <pc:docMk/>
            <pc:sldMk cId="3707596292" sldId="1022"/>
            <ac:inkMk id="174" creationId="{DD933B79-B01D-2B35-1884-17985B872D9A}"/>
          </ac:inkMkLst>
        </pc:inkChg>
        <pc:inkChg chg="add mod">
          <ac:chgData name="Puthanmadhom-Narayanan, Susrutha" userId="cb553c6e-cb4a-41b6-8eae-bfe7d75cfb22" providerId="ADAL" clId="{FD3D0BC2-8051-9A45-BEE9-151C9116DD78}" dt="2023-05-14T04:01:49.680" v="12970"/>
          <ac:inkMkLst>
            <pc:docMk/>
            <pc:sldMk cId="3707596292" sldId="1022"/>
            <ac:inkMk id="176" creationId="{029F8B53-95FC-512B-9C93-ED2FAE9B1ED3}"/>
          </ac:inkMkLst>
        </pc:inkChg>
        <pc:inkChg chg="add mod">
          <ac:chgData name="Puthanmadhom-Narayanan, Susrutha" userId="cb553c6e-cb4a-41b6-8eae-bfe7d75cfb22" providerId="ADAL" clId="{FD3D0BC2-8051-9A45-BEE9-151C9116DD78}" dt="2023-05-14T04:00:25.793" v="12936"/>
          <ac:inkMkLst>
            <pc:docMk/>
            <pc:sldMk cId="3707596292" sldId="1022"/>
            <ac:inkMk id="178" creationId="{3CDE7B17-4031-5C41-84CE-F1768316D951}"/>
          </ac:inkMkLst>
        </pc:inkChg>
        <pc:inkChg chg="add mod">
          <ac:chgData name="Puthanmadhom-Narayanan, Susrutha" userId="cb553c6e-cb4a-41b6-8eae-bfe7d75cfb22" providerId="ADAL" clId="{FD3D0BC2-8051-9A45-BEE9-151C9116DD78}" dt="2023-05-14T04:00:25.793" v="12936"/>
          <ac:inkMkLst>
            <pc:docMk/>
            <pc:sldMk cId="3707596292" sldId="1022"/>
            <ac:inkMk id="179" creationId="{14831DBD-CB7E-0BE2-C971-5FA65472E73E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181" creationId="{09FC684E-C9B7-C373-937D-69111D18277F}"/>
          </ac:inkMkLst>
        </pc:inkChg>
        <pc:inkChg chg="add mod">
          <ac:chgData name="Puthanmadhom-Narayanan, Susrutha" userId="cb553c6e-cb4a-41b6-8eae-bfe7d75cfb22" providerId="ADAL" clId="{FD3D0BC2-8051-9A45-BEE9-151C9116DD78}" dt="2023-05-14T04:00:33.316" v="12940"/>
          <ac:inkMkLst>
            <pc:docMk/>
            <pc:sldMk cId="3707596292" sldId="1022"/>
            <ac:inkMk id="182" creationId="{EC6AD9FF-EAC8-3D31-F830-2AC34152E501}"/>
          </ac:inkMkLst>
        </pc:inkChg>
        <pc:inkChg chg="add mod">
          <ac:chgData name="Puthanmadhom-Narayanan, Susrutha" userId="cb553c6e-cb4a-41b6-8eae-bfe7d75cfb22" providerId="ADAL" clId="{FD3D0BC2-8051-9A45-BEE9-151C9116DD78}" dt="2023-05-14T04:00:33.316" v="12940"/>
          <ac:inkMkLst>
            <pc:docMk/>
            <pc:sldMk cId="3707596292" sldId="1022"/>
            <ac:inkMk id="183" creationId="{E7BF5DD2-79BF-1072-28E0-85BE63F0F9F3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185" creationId="{32730209-FA62-9DDC-BF30-7174D8ABFC8B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186" creationId="{F9447C5F-002E-F39E-9DBB-A0A60E0568C2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187" creationId="{A3AE60CF-7C6E-5EA0-3016-9099F51B768F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188" creationId="{2ED334CC-5D38-8A49-A795-9EFCCCB8AF68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189" creationId="{E2156789-E749-3B12-1F81-F9F77E29EF32}"/>
          </ac:inkMkLst>
        </pc:inkChg>
        <pc:inkChg chg="add del mod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190" creationId="{EDE14D4A-679B-3899-0470-832D76C85B8D}"/>
          </ac:inkMkLst>
        </pc:inkChg>
        <pc:inkChg chg="add del mod">
          <ac:chgData name="Puthanmadhom-Narayanan, Susrutha" userId="cb553c6e-cb4a-41b6-8eae-bfe7d75cfb22" providerId="ADAL" clId="{FD3D0BC2-8051-9A45-BEE9-151C9116DD78}" dt="2023-05-14T04:00:55.455" v="12950"/>
          <ac:inkMkLst>
            <pc:docMk/>
            <pc:sldMk cId="3707596292" sldId="1022"/>
            <ac:inkMk id="191" creationId="{33B3D003-0B94-567F-1BBD-610065B1BEDD}"/>
          </ac:inkMkLst>
        </pc:inkChg>
        <pc:inkChg chg="add mod">
          <ac:chgData name="Puthanmadhom-Narayanan, Susrutha" userId="cb553c6e-cb4a-41b6-8eae-bfe7d75cfb22" providerId="ADAL" clId="{FD3D0BC2-8051-9A45-BEE9-151C9116DD78}" dt="2023-05-14T04:00:59.998" v="12953"/>
          <ac:inkMkLst>
            <pc:docMk/>
            <pc:sldMk cId="3707596292" sldId="1022"/>
            <ac:inkMk id="193" creationId="{91E9DFBA-E4BE-3497-E5A5-92FFD7F75E0F}"/>
          </ac:inkMkLst>
        </pc:inkChg>
        <pc:inkChg chg="add mod">
          <ac:chgData name="Puthanmadhom-Narayanan, Susrutha" userId="cb553c6e-cb4a-41b6-8eae-bfe7d75cfb22" providerId="ADAL" clId="{FD3D0BC2-8051-9A45-BEE9-151C9116DD78}" dt="2023-05-14T04:00:59.998" v="12953"/>
          <ac:inkMkLst>
            <pc:docMk/>
            <pc:sldMk cId="3707596292" sldId="1022"/>
            <ac:inkMk id="194" creationId="{2ABBD2D3-73E6-9ED8-E66A-1417C078E377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196" creationId="{E6425D0B-FB70-CCC0-A0CF-5B1C6A9D973F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197" creationId="{7281C93C-6F87-80B1-7847-B8A532C380C6}"/>
          </ac:inkMkLst>
        </pc:inkChg>
        <pc:inkChg chg="add del">
          <ac:chgData name="Puthanmadhom-Narayanan, Susrutha" userId="cb553c6e-cb4a-41b6-8eae-bfe7d75cfb22" providerId="ADAL" clId="{FD3D0BC2-8051-9A45-BEE9-151C9116DD78}" dt="2023-05-14T04:01:12.555" v="12957" actId="9405"/>
          <ac:inkMkLst>
            <pc:docMk/>
            <pc:sldMk cId="3707596292" sldId="1022"/>
            <ac:inkMk id="198" creationId="{76DB925A-2B31-6241-8F35-B70960A354B1}"/>
          </ac:inkMkLst>
        </pc:inkChg>
        <pc:inkChg chg="add mod">
          <ac:chgData name="Puthanmadhom-Narayanan, Susrutha" userId="cb553c6e-cb4a-41b6-8eae-bfe7d75cfb22" providerId="ADAL" clId="{FD3D0BC2-8051-9A45-BEE9-151C9116DD78}" dt="2023-05-14T04:01:17.798" v="12960"/>
          <ac:inkMkLst>
            <pc:docMk/>
            <pc:sldMk cId="3707596292" sldId="1022"/>
            <ac:inkMk id="199" creationId="{764C337F-D7D2-3022-B82B-058E137B364A}"/>
          </ac:inkMkLst>
        </pc:inkChg>
        <pc:inkChg chg="add mod">
          <ac:chgData name="Puthanmadhom-Narayanan, Susrutha" userId="cb553c6e-cb4a-41b6-8eae-bfe7d75cfb22" providerId="ADAL" clId="{FD3D0BC2-8051-9A45-BEE9-151C9116DD78}" dt="2023-05-14T04:01:17.798" v="12960"/>
          <ac:inkMkLst>
            <pc:docMk/>
            <pc:sldMk cId="3707596292" sldId="1022"/>
            <ac:inkMk id="200" creationId="{891FB8B5-DDB5-6BED-4C14-C62317318356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02" creationId="{30C7E654-0E31-C614-36A1-3B0145A18F40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03" creationId="{5BA35315-28A9-B51A-049D-360265B929C6}"/>
          </ac:inkMkLst>
        </pc:inkChg>
        <pc:inkChg chg="add mod">
          <ac:chgData name="Puthanmadhom-Narayanan, Susrutha" userId="cb553c6e-cb4a-41b6-8eae-bfe7d75cfb22" providerId="ADAL" clId="{FD3D0BC2-8051-9A45-BEE9-151C9116DD78}" dt="2023-05-14T04:01:30.187" v="12965"/>
          <ac:inkMkLst>
            <pc:docMk/>
            <pc:sldMk cId="3707596292" sldId="1022"/>
            <ac:inkMk id="204" creationId="{E1B6A0AE-5EA7-CD89-3A31-C337D5B9B17F}"/>
          </ac:inkMkLst>
        </pc:inkChg>
        <pc:inkChg chg="add mod">
          <ac:chgData name="Puthanmadhom-Narayanan, Susrutha" userId="cb553c6e-cb4a-41b6-8eae-bfe7d75cfb22" providerId="ADAL" clId="{FD3D0BC2-8051-9A45-BEE9-151C9116DD78}" dt="2023-05-14T04:01:30.187" v="12965"/>
          <ac:inkMkLst>
            <pc:docMk/>
            <pc:sldMk cId="3707596292" sldId="1022"/>
            <ac:inkMk id="205" creationId="{20015E78-2C16-165A-2B7A-B44CBF0C1244}"/>
          </ac:inkMkLst>
        </pc:inkChg>
        <pc:inkChg chg="add mod">
          <ac:chgData name="Puthanmadhom-Narayanan, Susrutha" userId="cb553c6e-cb4a-41b6-8eae-bfe7d75cfb22" providerId="ADAL" clId="{FD3D0BC2-8051-9A45-BEE9-151C9116DD78}" dt="2023-05-14T04:01:46.711" v="12968"/>
          <ac:inkMkLst>
            <pc:docMk/>
            <pc:sldMk cId="3707596292" sldId="1022"/>
            <ac:inkMk id="207" creationId="{2777D9F4-5C84-EC27-8CAA-081BB04C9FED}"/>
          </ac:inkMkLst>
        </pc:inkChg>
        <pc:inkChg chg="add mod">
          <ac:chgData name="Puthanmadhom-Narayanan, Susrutha" userId="cb553c6e-cb4a-41b6-8eae-bfe7d75cfb22" providerId="ADAL" clId="{FD3D0BC2-8051-9A45-BEE9-151C9116DD78}" dt="2023-05-14T04:01:46.711" v="12968"/>
          <ac:inkMkLst>
            <pc:docMk/>
            <pc:sldMk cId="3707596292" sldId="1022"/>
            <ac:inkMk id="208" creationId="{57AC84B2-85C6-2107-BCC3-49D8218B1DE7}"/>
          </ac:inkMkLst>
        </pc:inkChg>
        <pc:inkChg chg="add mod">
          <ac:chgData name="Puthanmadhom-Narayanan, Susrutha" userId="cb553c6e-cb4a-41b6-8eae-bfe7d75cfb22" providerId="ADAL" clId="{FD3D0BC2-8051-9A45-BEE9-151C9116DD78}" dt="2023-05-14T04:01:49.680" v="12970"/>
          <ac:inkMkLst>
            <pc:docMk/>
            <pc:sldMk cId="3707596292" sldId="1022"/>
            <ac:inkMk id="210" creationId="{B6DAC6F0-8CF9-65DF-EA92-7289763359E8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12" creationId="{429F5984-47BB-A6BD-E51B-40D95F564FDD}"/>
          </ac:inkMkLst>
        </pc:inkChg>
        <pc:inkChg chg="add mod">
          <ac:chgData name="Puthanmadhom-Narayanan, Susrutha" userId="cb553c6e-cb4a-41b6-8eae-bfe7d75cfb22" providerId="ADAL" clId="{FD3D0BC2-8051-9A45-BEE9-151C9116DD78}" dt="2023-05-14T04:02:00.351" v="12974"/>
          <ac:inkMkLst>
            <pc:docMk/>
            <pc:sldMk cId="3707596292" sldId="1022"/>
            <ac:inkMk id="213" creationId="{7BD084D1-F1C6-EBEE-4EA9-ED3D34F0A7C5}"/>
          </ac:inkMkLst>
        </pc:inkChg>
        <pc:inkChg chg="add mod">
          <ac:chgData name="Puthanmadhom-Narayanan, Susrutha" userId="cb553c6e-cb4a-41b6-8eae-bfe7d75cfb22" providerId="ADAL" clId="{FD3D0BC2-8051-9A45-BEE9-151C9116DD78}" dt="2023-05-14T04:02:00.351" v="12974"/>
          <ac:inkMkLst>
            <pc:docMk/>
            <pc:sldMk cId="3707596292" sldId="1022"/>
            <ac:inkMk id="214" creationId="{0A44E706-5424-3FC0-D152-D1227AB3B0F7}"/>
          </ac:inkMkLst>
        </pc:inkChg>
        <pc:inkChg chg="add mod">
          <ac:chgData name="Puthanmadhom-Narayanan, Susrutha" userId="cb553c6e-cb4a-41b6-8eae-bfe7d75cfb22" providerId="ADAL" clId="{FD3D0BC2-8051-9A45-BEE9-151C9116DD78}" dt="2023-05-14T04:02:24.359" v="12991"/>
          <ac:inkMkLst>
            <pc:docMk/>
            <pc:sldMk cId="3707596292" sldId="1022"/>
            <ac:inkMk id="216" creationId="{1FF5D868-A7A6-A006-BCC5-E45D0C94432C}"/>
          </ac:inkMkLst>
        </pc:inkChg>
        <pc:inkChg chg="add mod">
          <ac:chgData name="Puthanmadhom-Narayanan, Susrutha" userId="cb553c6e-cb4a-41b6-8eae-bfe7d75cfb22" providerId="ADAL" clId="{FD3D0BC2-8051-9A45-BEE9-151C9116DD78}" dt="2023-05-14T04:02:24.359" v="12991"/>
          <ac:inkMkLst>
            <pc:docMk/>
            <pc:sldMk cId="3707596292" sldId="1022"/>
            <ac:inkMk id="217" creationId="{4CAA24D9-64C0-D611-A1E8-946764A9E75F}"/>
          </ac:inkMkLst>
        </pc:inkChg>
        <pc:inkChg chg="add mod">
          <ac:chgData name="Puthanmadhom-Narayanan, Susrutha" userId="cb553c6e-cb4a-41b6-8eae-bfe7d75cfb22" providerId="ADAL" clId="{FD3D0BC2-8051-9A45-BEE9-151C9116DD78}" dt="2023-05-14T04:02:24.359" v="12991"/>
          <ac:inkMkLst>
            <pc:docMk/>
            <pc:sldMk cId="3707596292" sldId="1022"/>
            <ac:inkMk id="219" creationId="{FB719D95-AE0D-E7C9-4121-B2BFB95669D9}"/>
          </ac:inkMkLst>
        </pc:inkChg>
        <pc:inkChg chg="add mod">
          <ac:chgData name="Puthanmadhom-Narayanan, Susrutha" userId="cb553c6e-cb4a-41b6-8eae-bfe7d75cfb22" providerId="ADAL" clId="{FD3D0BC2-8051-9A45-BEE9-151C9116DD78}" dt="2023-05-14T04:02:24.359" v="12991"/>
          <ac:inkMkLst>
            <pc:docMk/>
            <pc:sldMk cId="3707596292" sldId="1022"/>
            <ac:inkMk id="221" creationId="{2B0A24FF-9440-EBAE-327B-1A6BF5B26096}"/>
          </ac:inkMkLst>
        </pc:inkChg>
        <pc:inkChg chg="add del mod">
          <ac:chgData name="Puthanmadhom-Narayanan, Susrutha" userId="cb553c6e-cb4a-41b6-8eae-bfe7d75cfb22" providerId="ADAL" clId="{FD3D0BC2-8051-9A45-BEE9-151C9116DD78}" dt="2023-05-14T04:02:11.786" v="12985"/>
          <ac:inkMkLst>
            <pc:docMk/>
            <pc:sldMk cId="3707596292" sldId="1022"/>
            <ac:inkMk id="223" creationId="{2851CEF8-F8D5-04CB-5A20-572C658CFCCD}"/>
          </ac:inkMkLst>
        </pc:inkChg>
        <pc:inkChg chg="add del mod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25" creationId="{890DBDDE-0D34-50A5-6FFB-2CFD6380630D}"/>
          </ac:inkMkLst>
        </pc:inkChg>
        <pc:inkChg chg="add mod">
          <ac:chgData name="Puthanmadhom-Narayanan, Susrutha" userId="cb553c6e-cb4a-41b6-8eae-bfe7d75cfb22" providerId="ADAL" clId="{FD3D0BC2-8051-9A45-BEE9-151C9116DD78}" dt="2023-05-14T04:02:24.359" v="12991"/>
          <ac:inkMkLst>
            <pc:docMk/>
            <pc:sldMk cId="3707596292" sldId="1022"/>
            <ac:inkMk id="227" creationId="{CB95327E-7BE6-79DF-3569-2A81EF2C675F}"/>
          </ac:inkMkLst>
        </pc:inkChg>
        <pc:inkChg chg="add mod">
          <ac:chgData name="Puthanmadhom-Narayanan, Susrutha" userId="cb553c6e-cb4a-41b6-8eae-bfe7d75cfb22" providerId="ADAL" clId="{FD3D0BC2-8051-9A45-BEE9-151C9116DD78}" dt="2023-05-14T04:02:24.359" v="12991"/>
          <ac:inkMkLst>
            <pc:docMk/>
            <pc:sldMk cId="3707596292" sldId="1022"/>
            <ac:inkMk id="229" creationId="{7F0A88FC-D82F-F462-BBB1-EC50BE6B64CD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31" creationId="{704A715E-A131-4BA1-A3E0-C661C9C7F47B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32" creationId="{A1C3455E-E980-DB8C-9EEA-5310A5DED003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33" creationId="{766C1FEB-7309-0844-F664-93EF2B2D6370}"/>
          </ac:inkMkLst>
        </pc:inkChg>
        <pc:inkChg chg="add mod">
          <ac:chgData name="Puthanmadhom-Narayanan, Susrutha" userId="cb553c6e-cb4a-41b6-8eae-bfe7d75cfb22" providerId="ADAL" clId="{FD3D0BC2-8051-9A45-BEE9-151C9116DD78}" dt="2023-05-14T04:03:00.171" v="12998"/>
          <ac:inkMkLst>
            <pc:docMk/>
            <pc:sldMk cId="3707596292" sldId="1022"/>
            <ac:inkMk id="234" creationId="{BD74DC0B-13F7-8516-DDD9-21E4302ECC3E}"/>
          </ac:inkMkLst>
        </pc:inkChg>
        <pc:inkChg chg="add mod">
          <ac:chgData name="Puthanmadhom-Narayanan, Susrutha" userId="cb553c6e-cb4a-41b6-8eae-bfe7d75cfb22" providerId="ADAL" clId="{FD3D0BC2-8051-9A45-BEE9-151C9116DD78}" dt="2023-05-14T04:03:00.171" v="12998"/>
          <ac:inkMkLst>
            <pc:docMk/>
            <pc:sldMk cId="3707596292" sldId="1022"/>
            <ac:inkMk id="235" creationId="{B8E041FC-16D1-41F3-81E0-C71E1DD1F147}"/>
          </ac:inkMkLst>
        </pc:inkChg>
        <pc:inkChg chg="add mod">
          <ac:chgData name="Puthanmadhom-Narayanan, Susrutha" userId="cb553c6e-cb4a-41b6-8eae-bfe7d75cfb22" providerId="ADAL" clId="{FD3D0BC2-8051-9A45-BEE9-151C9116DD78}" dt="2023-05-14T04:03:00.171" v="12998"/>
          <ac:inkMkLst>
            <pc:docMk/>
            <pc:sldMk cId="3707596292" sldId="1022"/>
            <ac:inkMk id="236" creationId="{DCBDB419-D81D-5253-93CC-7A6277D4F995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38" creationId="{45B824DC-0CD4-3453-294F-0C8BA0350D43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39" creationId="{E60E885A-B612-2344-438A-DAA44BEAF8CF}"/>
          </ac:inkMkLst>
        </pc:inkChg>
        <pc:inkChg chg="add del">
          <ac:chgData name="Puthanmadhom-Narayanan, Susrutha" userId="cb553c6e-cb4a-41b6-8eae-bfe7d75cfb22" providerId="ADAL" clId="{FD3D0BC2-8051-9A45-BEE9-151C9116DD78}" dt="2023-05-14T04:03:09.672" v="13002" actId="9405"/>
          <ac:inkMkLst>
            <pc:docMk/>
            <pc:sldMk cId="3707596292" sldId="1022"/>
            <ac:inkMk id="240" creationId="{EDE15076-FB7A-918B-6387-5E2C06523BE3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41" creationId="{424B5BC1-EBA8-C98B-76BA-572A9AA48B7E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42" creationId="{4C16B72B-4DEA-3DEE-AE18-EA23BD312465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43" creationId="{BFEFE71F-1BD6-63E0-66C7-1FDF6723B978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44" creationId="{64C76059-5680-5B4C-A606-D0BA2522B36D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45" creationId="{A66C0D22-76DE-C8C5-2952-199002AE6CD0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46" creationId="{68103DEC-5B16-EE1D-4AD2-461E2D5F27D5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47" creationId="{9D7D8B4C-6C65-07FE-2312-89237A283DDC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48" creationId="{F333C9B0-1FD0-7942-A3F7-BC2A0F003988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49" creationId="{749AAE77-F5C7-997C-6477-9941758EA8AF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50" creationId="{44326A48-AB21-D3FF-3024-17A00BC52ABF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51" creationId="{B8CFB424-7340-7457-D464-0C27217956EB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52" creationId="{447C2961-B73F-0995-E7F3-A7A3170A4D16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53" creationId="{9A6B275C-BC0B-C534-DF4E-25AC1C377401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54" creationId="{0F238257-036C-5ADC-B060-89BDCAF2EF1A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55" creationId="{BB4E155D-5305-2EA0-C259-43FD29B1D69C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56" creationId="{EB4CC298-CB2A-7BCD-D73E-A9F1951FC368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57" creationId="{C4398B5A-37EC-ED4B-56A0-4AF48E1E0C90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58" creationId="{CC8F4098-22F2-0162-252F-173F730C9D56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59" creationId="{A8E43795-FA1D-E106-33DE-E7BC2C1344F5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60" creationId="{EE2F86A5-F0E2-FA55-CB60-0C50177A1A87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61" creationId="{0594E437-BF8F-7B5A-A90D-B7AF123DEBF6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62" creationId="{3596385B-BF6E-201C-83E7-554B689F056C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63" creationId="{224B3C5C-8B1B-3AFB-78FC-ABAE8B90891D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64" creationId="{063F2CEF-93B0-A745-1121-45E8D0AE901C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65" creationId="{00A09B2D-853C-ECCC-AF54-02C16F070F2E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66" creationId="{96D4CE94-92D0-0EFE-646C-CCB3E6E02E59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67" creationId="{CD54A96B-6E47-FFB8-1314-4C957B181971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68" creationId="{F3F30DF0-D97C-04C4-F0A3-BF937F49DDCE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69" creationId="{E07C9246-FD94-EB5B-58FE-20CA2AB7DC34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70" creationId="{1A44F971-49DA-882B-89F8-BA2856AB057A}"/>
          </ac:inkMkLst>
        </pc:inkChg>
        <pc:inkChg chg="add mod">
          <ac:chgData name="Puthanmadhom-Narayanan, Susrutha" userId="cb553c6e-cb4a-41b6-8eae-bfe7d75cfb22" providerId="ADAL" clId="{FD3D0BC2-8051-9A45-BEE9-151C9116DD78}" dt="2023-05-14T04:05:53.341" v="13035"/>
          <ac:inkMkLst>
            <pc:docMk/>
            <pc:sldMk cId="3707596292" sldId="1022"/>
            <ac:inkMk id="271" creationId="{1A291E89-B20C-BFC1-3420-A91129A4A688}"/>
          </ac:inkMkLst>
        </pc:inkChg>
        <pc:inkChg chg="add mod">
          <ac:chgData name="Puthanmadhom-Narayanan, Susrutha" userId="cb553c6e-cb4a-41b6-8eae-bfe7d75cfb22" providerId="ADAL" clId="{FD3D0BC2-8051-9A45-BEE9-151C9116DD78}" dt="2023-05-14T04:05:53.341" v="13035"/>
          <ac:inkMkLst>
            <pc:docMk/>
            <pc:sldMk cId="3707596292" sldId="1022"/>
            <ac:inkMk id="272" creationId="{FCC3CE46-9CB9-9113-AA73-5BB93F046747}"/>
          </ac:inkMkLst>
        </pc:inkChg>
        <pc:inkChg chg="add mod">
          <ac:chgData name="Puthanmadhom-Narayanan, Susrutha" userId="cb553c6e-cb4a-41b6-8eae-bfe7d75cfb22" providerId="ADAL" clId="{FD3D0BC2-8051-9A45-BEE9-151C9116DD78}" dt="2023-05-14T04:05:56.860" v="13038"/>
          <ac:inkMkLst>
            <pc:docMk/>
            <pc:sldMk cId="3707596292" sldId="1022"/>
            <ac:inkMk id="274" creationId="{ADA6A812-ADB0-9623-C4A6-8EA1ACAD8C98}"/>
          </ac:inkMkLst>
        </pc:inkChg>
        <pc:inkChg chg="add mod">
          <ac:chgData name="Puthanmadhom-Narayanan, Susrutha" userId="cb553c6e-cb4a-41b6-8eae-bfe7d75cfb22" providerId="ADAL" clId="{FD3D0BC2-8051-9A45-BEE9-151C9116DD78}" dt="2023-05-14T04:05:56.860" v="13038"/>
          <ac:inkMkLst>
            <pc:docMk/>
            <pc:sldMk cId="3707596292" sldId="1022"/>
            <ac:inkMk id="275" creationId="{A3CA2E5A-5A1A-6DD5-A0EF-A565830C39E0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77" creationId="{9EA2D56F-12A3-F09A-6E4E-8363C4A2E084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78" creationId="{0A49B4DF-2055-D917-CAE3-E0F84DD8A138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87" creationId="{02668CB6-A37D-53F7-6758-5D876C90DC8D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88" creationId="{97B68D32-C87E-11B5-3B05-08B8CDCCABF6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89" creationId="{CC2DFD48-3E0F-738C-7BBD-F86FD1224DEE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90" creationId="{F00BA068-3754-E549-4A61-97D61A2AECAC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91" creationId="{A33796D0-C666-C61F-98B6-490425D59849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92" creationId="{74DAD05F-B835-DFD5-707C-8BDA670F3F3E}"/>
          </ac:inkMkLst>
        </pc:inkChg>
        <pc:inkChg chg="add del">
          <ac:chgData name="Puthanmadhom-Narayanan, Susrutha" userId="cb553c6e-cb4a-41b6-8eae-bfe7d75cfb22" providerId="ADAL" clId="{FD3D0BC2-8051-9A45-BEE9-151C9116DD78}" dt="2023-05-15T19:45:26.308" v="13930" actId="478"/>
          <ac:inkMkLst>
            <pc:docMk/>
            <pc:sldMk cId="3707596292" sldId="1022"/>
            <ac:inkMk id="293" creationId="{D6E7408D-58CF-DD8E-1E2A-E9666D396525}"/>
          </ac:inkMkLst>
        </pc:inkChg>
        <pc:inkChg chg="add mod">
          <ac:chgData name="Puthanmadhom-Narayanan, Susrutha" userId="cb553c6e-cb4a-41b6-8eae-bfe7d75cfb22" providerId="ADAL" clId="{FD3D0BC2-8051-9A45-BEE9-151C9116DD78}" dt="2023-05-15T20:40:25.843" v="14311" actId="1076"/>
          <ac:inkMkLst>
            <pc:docMk/>
            <pc:sldMk cId="3707596292" sldId="1022"/>
            <ac:inkMk id="294" creationId="{39DF1BD9-42B0-E051-ED01-8FE714C7980F}"/>
          </ac:inkMkLst>
        </pc:inkChg>
        <pc:cxnChg chg="add del mod">
          <ac:chgData name="Puthanmadhom-Narayanan, Susrutha" userId="cb553c6e-cb4a-41b6-8eae-bfe7d75cfb22" providerId="ADAL" clId="{FD3D0BC2-8051-9A45-BEE9-151C9116DD78}" dt="2023-05-08T02:58:48.313" v="8784" actId="478"/>
          <ac:cxnSpMkLst>
            <pc:docMk/>
            <pc:sldMk cId="3707596292" sldId="1022"/>
            <ac:cxnSpMk id="128" creationId="{3EA56E4E-4DE1-034A-829A-3714A3BA5FE5}"/>
          </ac:cxnSpMkLst>
        </pc:cxnChg>
        <pc:cxnChg chg="add del mod">
          <ac:chgData name="Puthanmadhom-Narayanan, Susrutha" userId="cb553c6e-cb4a-41b6-8eae-bfe7d75cfb22" providerId="ADAL" clId="{FD3D0BC2-8051-9A45-BEE9-151C9116DD78}" dt="2023-05-08T02:59:55.984" v="8794" actId="478"/>
          <ac:cxnSpMkLst>
            <pc:docMk/>
            <pc:sldMk cId="3707596292" sldId="1022"/>
            <ac:cxnSpMk id="129" creationId="{085096C7-CE6D-A08F-4B39-3F0A5ACF003F}"/>
          </ac:cxnSpMkLst>
        </pc:cxnChg>
        <pc:cxnChg chg="add del mod">
          <ac:chgData name="Puthanmadhom-Narayanan, Susrutha" userId="cb553c6e-cb4a-41b6-8eae-bfe7d75cfb22" providerId="ADAL" clId="{FD3D0BC2-8051-9A45-BEE9-151C9116DD78}" dt="2023-05-08T02:59:52.181" v="8793" actId="478"/>
          <ac:cxnSpMkLst>
            <pc:docMk/>
            <pc:sldMk cId="3707596292" sldId="1022"/>
            <ac:cxnSpMk id="145" creationId="{3A02B815-C76C-D362-44B6-8E3EFB50C062}"/>
          </ac:cxnSpMkLst>
        </pc:cxnChg>
      </pc:sldChg>
      <pc:sldChg chg="addSp delSp modSp new del mod modNotesTx">
        <pc:chgData name="Puthanmadhom-Narayanan, Susrutha" userId="cb553c6e-cb4a-41b6-8eae-bfe7d75cfb22" providerId="ADAL" clId="{FD3D0BC2-8051-9A45-BEE9-151C9116DD78}" dt="2023-05-09T11:55:04.788" v="10684" actId="2696"/>
        <pc:sldMkLst>
          <pc:docMk/>
          <pc:sldMk cId="1322323865" sldId="1023"/>
        </pc:sldMkLst>
        <pc:spChg chg="del">
          <ac:chgData name="Puthanmadhom-Narayanan, Susrutha" userId="cb553c6e-cb4a-41b6-8eae-bfe7d75cfb22" providerId="ADAL" clId="{FD3D0BC2-8051-9A45-BEE9-151C9116DD78}" dt="2023-03-30T23:41:45.511" v="1621" actId="478"/>
          <ac:spMkLst>
            <pc:docMk/>
            <pc:sldMk cId="1322323865" sldId="1023"/>
            <ac:spMk id="2" creationId="{4DA99B0A-3EBA-FC31-6707-5F2FD27B5AD5}"/>
          </ac:spMkLst>
        </pc:spChg>
        <pc:spChg chg="add del mod">
          <ac:chgData name="Puthanmadhom-Narayanan, Susrutha" userId="cb553c6e-cb4a-41b6-8eae-bfe7d75cfb22" providerId="ADAL" clId="{FD3D0BC2-8051-9A45-BEE9-151C9116DD78}" dt="2023-04-08T09:35:41.730" v="2055" actId="21"/>
          <ac:spMkLst>
            <pc:docMk/>
            <pc:sldMk cId="1322323865" sldId="1023"/>
            <ac:spMk id="3" creationId="{4062900A-5EE6-5799-E723-3AC628769ABB}"/>
          </ac:spMkLst>
        </pc:spChg>
        <pc:spChg chg="add del">
          <ac:chgData name="Puthanmadhom-Narayanan, Susrutha" userId="cb553c6e-cb4a-41b6-8eae-bfe7d75cfb22" providerId="ADAL" clId="{FD3D0BC2-8051-9A45-BEE9-151C9116DD78}" dt="2023-03-31T18:20:56.042" v="1859" actId="21"/>
          <ac:spMkLst>
            <pc:docMk/>
            <pc:sldMk cId="1322323865" sldId="1023"/>
            <ac:spMk id="3" creationId="{A51A0C5F-7C1E-E815-C373-8AE25F5BFF4E}"/>
          </ac:spMkLst>
        </pc:spChg>
        <pc:spChg chg="del">
          <ac:chgData name="Puthanmadhom-Narayanan, Susrutha" userId="cb553c6e-cb4a-41b6-8eae-bfe7d75cfb22" providerId="ADAL" clId="{FD3D0BC2-8051-9A45-BEE9-151C9116DD78}" dt="2023-03-30T23:41:40.921" v="1614"/>
          <ac:spMkLst>
            <pc:docMk/>
            <pc:sldMk cId="1322323865" sldId="1023"/>
            <ac:spMk id="3" creationId="{F941FA5C-CCF6-60A5-CEFF-9CC324B8494E}"/>
          </ac:spMkLst>
        </pc:spChg>
        <pc:spChg chg="add del mod">
          <ac:chgData name="Puthanmadhom-Narayanan, Susrutha" userId="cb553c6e-cb4a-41b6-8eae-bfe7d75cfb22" providerId="ADAL" clId="{FD3D0BC2-8051-9A45-BEE9-151C9116DD78}" dt="2023-04-03T01:26:19.888" v="1867"/>
          <ac:spMkLst>
            <pc:docMk/>
            <pc:sldMk cId="1322323865" sldId="1023"/>
            <ac:spMk id="3" creationId="{FEAB05DE-7778-8D14-FEEC-DC7D89EFC08F}"/>
          </ac:spMkLst>
        </pc:spChg>
        <pc:spChg chg="add del mod">
          <ac:chgData name="Puthanmadhom-Narayanan, Susrutha" userId="cb553c6e-cb4a-41b6-8eae-bfe7d75cfb22" providerId="ADAL" clId="{FD3D0BC2-8051-9A45-BEE9-151C9116DD78}" dt="2023-05-08T04:05:09.552" v="9552" actId="21"/>
          <ac:spMkLst>
            <pc:docMk/>
            <pc:sldMk cId="1322323865" sldId="1023"/>
            <ac:spMk id="4" creationId="{F2899F8F-D74B-1BAF-22AC-640C98997738}"/>
          </ac:spMkLst>
        </pc:spChg>
        <pc:spChg chg="add del">
          <ac:chgData name="Puthanmadhom-Narayanan, Susrutha" userId="cb553c6e-cb4a-41b6-8eae-bfe7d75cfb22" providerId="ADAL" clId="{FD3D0BC2-8051-9A45-BEE9-151C9116DD78}" dt="2023-03-31T18:21:06.032" v="1861" actId="478"/>
          <ac:spMkLst>
            <pc:docMk/>
            <pc:sldMk cId="1322323865" sldId="1023"/>
            <ac:spMk id="5" creationId="{1B22747E-28C8-3FB1-5DDE-DB288CF7A8AB}"/>
          </ac:spMkLst>
        </pc:spChg>
        <pc:spChg chg="add del mod">
          <ac:chgData name="Puthanmadhom-Narayanan, Susrutha" userId="cb553c6e-cb4a-41b6-8eae-bfe7d75cfb22" providerId="ADAL" clId="{FD3D0BC2-8051-9A45-BEE9-151C9116DD78}" dt="2023-05-08T02:00:31.506" v="8450" actId="21"/>
          <ac:spMkLst>
            <pc:docMk/>
            <pc:sldMk cId="1322323865" sldId="1023"/>
            <ac:spMk id="5" creationId="{72AFC93F-6EB1-A0FF-B350-76BA84A60680}"/>
          </ac:spMkLst>
        </pc:spChg>
        <pc:spChg chg="add del mod">
          <ac:chgData name="Puthanmadhom-Narayanan, Susrutha" userId="cb553c6e-cb4a-41b6-8eae-bfe7d75cfb22" providerId="ADAL" clId="{FD3D0BC2-8051-9A45-BEE9-151C9116DD78}" dt="2023-05-08T02:00:31.506" v="8450" actId="21"/>
          <ac:spMkLst>
            <pc:docMk/>
            <pc:sldMk cId="1322323865" sldId="1023"/>
            <ac:spMk id="6" creationId="{60457828-7479-63E8-64B7-4A918523F4CB}"/>
          </ac:spMkLst>
        </pc:spChg>
        <pc:spChg chg="add del mod">
          <ac:chgData name="Puthanmadhom-Narayanan, Susrutha" userId="cb553c6e-cb4a-41b6-8eae-bfe7d75cfb22" providerId="ADAL" clId="{FD3D0BC2-8051-9A45-BEE9-151C9116DD78}" dt="2023-05-08T02:00:31.506" v="8450" actId="21"/>
          <ac:spMkLst>
            <pc:docMk/>
            <pc:sldMk cId="1322323865" sldId="1023"/>
            <ac:spMk id="7" creationId="{3BCD21EC-A929-744F-DCE0-7B3CC4C782DB}"/>
          </ac:spMkLst>
        </pc:spChg>
        <pc:spChg chg="add del mod">
          <ac:chgData name="Puthanmadhom-Narayanan, Susrutha" userId="cb553c6e-cb4a-41b6-8eae-bfe7d75cfb22" providerId="ADAL" clId="{FD3D0BC2-8051-9A45-BEE9-151C9116DD78}" dt="2023-05-08T02:00:31.506" v="8450" actId="21"/>
          <ac:spMkLst>
            <pc:docMk/>
            <pc:sldMk cId="1322323865" sldId="1023"/>
            <ac:spMk id="8" creationId="{F17246E7-A3F7-71F5-8C24-47A66E7FF934}"/>
          </ac:spMkLst>
        </pc:spChg>
        <pc:spChg chg="add del mod">
          <ac:chgData name="Puthanmadhom-Narayanan, Susrutha" userId="cb553c6e-cb4a-41b6-8eae-bfe7d75cfb22" providerId="ADAL" clId="{FD3D0BC2-8051-9A45-BEE9-151C9116DD78}" dt="2023-05-08T02:00:31.506" v="8450" actId="21"/>
          <ac:spMkLst>
            <pc:docMk/>
            <pc:sldMk cId="1322323865" sldId="1023"/>
            <ac:spMk id="11" creationId="{95C51D72-D42C-C801-029C-135466A4BE31}"/>
          </ac:spMkLst>
        </pc:spChg>
        <pc:spChg chg="add del mod">
          <ac:chgData name="Puthanmadhom-Narayanan, Susrutha" userId="cb553c6e-cb4a-41b6-8eae-bfe7d75cfb22" providerId="ADAL" clId="{FD3D0BC2-8051-9A45-BEE9-151C9116DD78}" dt="2023-03-30T23:43:46.237" v="1650" actId="478"/>
          <ac:spMkLst>
            <pc:docMk/>
            <pc:sldMk cId="1322323865" sldId="1023"/>
            <ac:spMk id="12" creationId="{81205E00-855D-51E4-5AA1-F881894F88F5}"/>
          </ac:spMkLst>
        </pc:spChg>
        <pc:spChg chg="add del mod">
          <ac:chgData name="Puthanmadhom-Narayanan, Susrutha" userId="cb553c6e-cb4a-41b6-8eae-bfe7d75cfb22" providerId="ADAL" clId="{FD3D0BC2-8051-9A45-BEE9-151C9116DD78}" dt="2023-05-08T02:00:31.506" v="8450" actId="21"/>
          <ac:spMkLst>
            <pc:docMk/>
            <pc:sldMk cId="1322323865" sldId="1023"/>
            <ac:spMk id="12" creationId="{9D2F9F1F-FE18-2F2C-32D7-6BBACEC518A7}"/>
          </ac:spMkLst>
        </pc:spChg>
        <pc:spChg chg="add del mod">
          <ac:chgData name="Puthanmadhom-Narayanan, Susrutha" userId="cb553c6e-cb4a-41b6-8eae-bfe7d75cfb22" providerId="ADAL" clId="{FD3D0BC2-8051-9A45-BEE9-151C9116DD78}" dt="2023-05-08T04:05:09.552" v="9552" actId="21"/>
          <ac:spMkLst>
            <pc:docMk/>
            <pc:sldMk cId="1322323865" sldId="1023"/>
            <ac:spMk id="14" creationId="{07B5F01C-E84B-DD6C-930A-0E27D5AD0E2A}"/>
          </ac:spMkLst>
        </pc:spChg>
        <pc:spChg chg="add del mod">
          <ac:chgData name="Puthanmadhom-Narayanan, Susrutha" userId="cb553c6e-cb4a-41b6-8eae-bfe7d75cfb22" providerId="ADAL" clId="{FD3D0BC2-8051-9A45-BEE9-151C9116DD78}" dt="2023-05-08T04:05:09.552" v="9552" actId="21"/>
          <ac:spMkLst>
            <pc:docMk/>
            <pc:sldMk cId="1322323865" sldId="1023"/>
            <ac:spMk id="15" creationId="{24622EEC-AC8C-8734-C5EE-8D495330B3F3}"/>
          </ac:spMkLst>
        </pc:spChg>
        <pc:spChg chg="add del mod">
          <ac:chgData name="Puthanmadhom-Narayanan, Susrutha" userId="cb553c6e-cb4a-41b6-8eae-bfe7d75cfb22" providerId="ADAL" clId="{FD3D0BC2-8051-9A45-BEE9-151C9116DD78}" dt="2023-03-30T23:47:34.693" v="1779" actId="21"/>
          <ac:spMkLst>
            <pc:docMk/>
            <pc:sldMk cId="1322323865" sldId="1023"/>
            <ac:spMk id="16" creationId="{AA06C96F-8A24-8FBD-2EAC-4D25D4D9BBBD}"/>
          </ac:spMkLst>
        </pc:spChg>
        <pc:spChg chg="add del mod">
          <ac:chgData name="Puthanmadhom-Narayanan, Susrutha" userId="cb553c6e-cb4a-41b6-8eae-bfe7d75cfb22" providerId="ADAL" clId="{FD3D0BC2-8051-9A45-BEE9-151C9116DD78}" dt="2023-04-09T14:54:12.226" v="2334" actId="21"/>
          <ac:spMkLst>
            <pc:docMk/>
            <pc:sldMk cId="1322323865" sldId="1023"/>
            <ac:spMk id="16" creationId="{FBFF2847-600F-AEEF-0979-0115F9C11BC4}"/>
          </ac:spMkLst>
        </pc:spChg>
        <pc:spChg chg="add del mod">
          <ac:chgData name="Puthanmadhom-Narayanan, Susrutha" userId="cb553c6e-cb4a-41b6-8eae-bfe7d75cfb22" providerId="ADAL" clId="{FD3D0BC2-8051-9A45-BEE9-151C9116DD78}" dt="2023-05-08T04:05:09.552" v="9552" actId="21"/>
          <ac:spMkLst>
            <pc:docMk/>
            <pc:sldMk cId="1322323865" sldId="1023"/>
            <ac:spMk id="17" creationId="{69AE3F65-A852-5CE0-406C-4661272B8D53}"/>
          </ac:spMkLst>
        </pc:spChg>
        <pc:spChg chg="add del mod">
          <ac:chgData name="Puthanmadhom-Narayanan, Susrutha" userId="cb553c6e-cb4a-41b6-8eae-bfe7d75cfb22" providerId="ADAL" clId="{FD3D0BC2-8051-9A45-BEE9-151C9116DD78}" dt="2023-05-08T04:05:09.552" v="9552" actId="21"/>
          <ac:spMkLst>
            <pc:docMk/>
            <pc:sldMk cId="1322323865" sldId="1023"/>
            <ac:spMk id="18" creationId="{2118928D-C135-4771-3E4B-66390114762E}"/>
          </ac:spMkLst>
        </pc:spChg>
        <pc:spChg chg="add del mod">
          <ac:chgData name="Puthanmadhom-Narayanan, Susrutha" userId="cb553c6e-cb4a-41b6-8eae-bfe7d75cfb22" providerId="ADAL" clId="{FD3D0BC2-8051-9A45-BEE9-151C9116DD78}" dt="2023-05-08T04:05:09.552" v="9552" actId="21"/>
          <ac:spMkLst>
            <pc:docMk/>
            <pc:sldMk cId="1322323865" sldId="1023"/>
            <ac:spMk id="19" creationId="{3C08EE3C-1146-9966-A096-B71D08634429}"/>
          </ac:spMkLst>
        </pc:spChg>
        <pc:spChg chg="add del mod">
          <ac:chgData name="Puthanmadhom-Narayanan, Susrutha" userId="cb553c6e-cb4a-41b6-8eae-bfe7d75cfb22" providerId="ADAL" clId="{FD3D0BC2-8051-9A45-BEE9-151C9116DD78}" dt="2023-04-08T09:33:27.046" v="2009" actId="21"/>
          <ac:spMkLst>
            <pc:docMk/>
            <pc:sldMk cId="1322323865" sldId="1023"/>
            <ac:spMk id="20" creationId="{8D0B6582-7ABA-5921-1E47-A3B3AD19B722}"/>
          </ac:spMkLst>
        </pc:spChg>
        <pc:spChg chg="add del mod">
          <ac:chgData name="Puthanmadhom-Narayanan, Susrutha" userId="cb553c6e-cb4a-41b6-8eae-bfe7d75cfb22" providerId="ADAL" clId="{FD3D0BC2-8051-9A45-BEE9-151C9116DD78}" dt="2023-05-08T04:05:09.552" v="9552" actId="21"/>
          <ac:spMkLst>
            <pc:docMk/>
            <pc:sldMk cId="1322323865" sldId="1023"/>
            <ac:spMk id="21" creationId="{746BA60A-DD09-C17D-3675-135E07639205}"/>
          </ac:spMkLst>
        </pc:spChg>
        <pc:spChg chg="add del mod">
          <ac:chgData name="Puthanmadhom-Narayanan, Susrutha" userId="cb553c6e-cb4a-41b6-8eae-bfe7d75cfb22" providerId="ADAL" clId="{FD3D0BC2-8051-9A45-BEE9-151C9116DD78}" dt="2023-05-08T02:00:31.506" v="8450" actId="21"/>
          <ac:spMkLst>
            <pc:docMk/>
            <pc:sldMk cId="1322323865" sldId="1023"/>
            <ac:spMk id="22" creationId="{0481B55A-3A0C-39CB-93F7-7103B145ED5F}"/>
          </ac:spMkLst>
        </pc:spChg>
        <pc:spChg chg="add del mod">
          <ac:chgData name="Puthanmadhom-Narayanan, Susrutha" userId="cb553c6e-cb4a-41b6-8eae-bfe7d75cfb22" providerId="ADAL" clId="{FD3D0BC2-8051-9A45-BEE9-151C9116DD78}" dt="2023-03-30T23:51:03.687" v="1832" actId="21"/>
          <ac:spMkLst>
            <pc:docMk/>
            <pc:sldMk cId="1322323865" sldId="1023"/>
            <ac:spMk id="22" creationId="{AA6DCA60-6C12-10B3-E205-75C422E3545C}"/>
          </ac:spMkLst>
        </pc:spChg>
        <pc:spChg chg="add del mod">
          <ac:chgData name="Puthanmadhom-Narayanan, Susrutha" userId="cb553c6e-cb4a-41b6-8eae-bfe7d75cfb22" providerId="ADAL" clId="{FD3D0BC2-8051-9A45-BEE9-151C9116DD78}" dt="2023-03-30T23:51:03.687" v="1832" actId="21"/>
          <ac:spMkLst>
            <pc:docMk/>
            <pc:sldMk cId="1322323865" sldId="1023"/>
            <ac:spMk id="23" creationId="{51C8FFC7-A8AE-F8D9-7F78-985453024DCC}"/>
          </ac:spMkLst>
        </pc:spChg>
        <pc:spChg chg="add del mod">
          <ac:chgData name="Puthanmadhom-Narayanan, Susrutha" userId="cb553c6e-cb4a-41b6-8eae-bfe7d75cfb22" providerId="ADAL" clId="{FD3D0BC2-8051-9A45-BEE9-151C9116DD78}" dt="2023-05-08T02:00:31.506" v="8450" actId="21"/>
          <ac:spMkLst>
            <pc:docMk/>
            <pc:sldMk cId="1322323865" sldId="1023"/>
            <ac:spMk id="23" creationId="{BA4286C5-75D0-DC99-FA94-8928364E1D75}"/>
          </ac:spMkLst>
        </pc:spChg>
        <pc:spChg chg="add del mod">
          <ac:chgData name="Puthanmadhom-Narayanan, Susrutha" userId="cb553c6e-cb4a-41b6-8eae-bfe7d75cfb22" providerId="ADAL" clId="{FD3D0BC2-8051-9A45-BEE9-151C9116DD78}" dt="2023-03-30T23:51:03.687" v="1832" actId="21"/>
          <ac:spMkLst>
            <pc:docMk/>
            <pc:sldMk cId="1322323865" sldId="1023"/>
            <ac:spMk id="24" creationId="{138098F5-C006-320A-1DB1-AB324C102D95}"/>
          </ac:spMkLst>
        </pc:spChg>
        <pc:spChg chg="add del mod">
          <ac:chgData name="Puthanmadhom-Narayanan, Susrutha" userId="cb553c6e-cb4a-41b6-8eae-bfe7d75cfb22" providerId="ADAL" clId="{FD3D0BC2-8051-9A45-BEE9-151C9116DD78}" dt="2023-05-08T02:00:31.506" v="8450" actId="21"/>
          <ac:spMkLst>
            <pc:docMk/>
            <pc:sldMk cId="1322323865" sldId="1023"/>
            <ac:spMk id="24" creationId="{A45CD4CD-3E5D-1BF2-7DA8-656A15A7E675}"/>
          </ac:spMkLst>
        </pc:spChg>
        <pc:spChg chg="add del mod">
          <ac:chgData name="Puthanmadhom-Narayanan, Susrutha" userId="cb553c6e-cb4a-41b6-8eae-bfe7d75cfb22" providerId="ADAL" clId="{FD3D0BC2-8051-9A45-BEE9-151C9116DD78}" dt="2023-05-08T04:05:09.552" v="9552" actId="21"/>
          <ac:spMkLst>
            <pc:docMk/>
            <pc:sldMk cId="1322323865" sldId="1023"/>
            <ac:spMk id="25" creationId="{E6449487-7E0D-EA6D-C016-6DEE545B31BE}"/>
          </ac:spMkLst>
        </pc:spChg>
        <pc:spChg chg="add del mod">
          <ac:chgData name="Puthanmadhom-Narayanan, Susrutha" userId="cb553c6e-cb4a-41b6-8eae-bfe7d75cfb22" providerId="ADAL" clId="{FD3D0BC2-8051-9A45-BEE9-151C9116DD78}" dt="2023-03-30T23:51:03.687" v="1832" actId="21"/>
          <ac:spMkLst>
            <pc:docMk/>
            <pc:sldMk cId="1322323865" sldId="1023"/>
            <ac:spMk id="26" creationId="{B5880D23-0DEA-3439-5969-873F043B90A7}"/>
          </ac:spMkLst>
        </pc:spChg>
        <pc:spChg chg="add del mod">
          <ac:chgData name="Puthanmadhom-Narayanan, Susrutha" userId="cb553c6e-cb4a-41b6-8eae-bfe7d75cfb22" providerId="ADAL" clId="{FD3D0BC2-8051-9A45-BEE9-151C9116DD78}" dt="2023-05-08T04:05:09.552" v="9552" actId="21"/>
          <ac:spMkLst>
            <pc:docMk/>
            <pc:sldMk cId="1322323865" sldId="1023"/>
            <ac:spMk id="27" creationId="{DE0FDFF3-29F8-FE8D-5C73-EDA925EE4711}"/>
          </ac:spMkLst>
        </pc:spChg>
        <pc:spChg chg="add del mod">
          <ac:chgData name="Puthanmadhom-Narayanan, Susrutha" userId="cb553c6e-cb4a-41b6-8eae-bfe7d75cfb22" providerId="ADAL" clId="{FD3D0BC2-8051-9A45-BEE9-151C9116DD78}" dt="2023-05-08T04:05:09.552" v="9552" actId="21"/>
          <ac:spMkLst>
            <pc:docMk/>
            <pc:sldMk cId="1322323865" sldId="1023"/>
            <ac:spMk id="28" creationId="{D6C436F9-018A-44C1-7C30-4D3D861A9C97}"/>
          </ac:spMkLst>
        </pc:spChg>
        <pc:spChg chg="add del mod">
          <ac:chgData name="Puthanmadhom-Narayanan, Susrutha" userId="cb553c6e-cb4a-41b6-8eae-bfe7d75cfb22" providerId="ADAL" clId="{FD3D0BC2-8051-9A45-BEE9-151C9116DD78}" dt="2023-05-08T04:05:09.552" v="9552" actId="21"/>
          <ac:spMkLst>
            <pc:docMk/>
            <pc:sldMk cId="1322323865" sldId="1023"/>
            <ac:spMk id="29" creationId="{E314420E-7DA9-D204-EFB7-C2527E8CB36A}"/>
          </ac:spMkLst>
        </pc:spChg>
        <pc:spChg chg="add del mod">
          <ac:chgData name="Puthanmadhom-Narayanan, Susrutha" userId="cb553c6e-cb4a-41b6-8eae-bfe7d75cfb22" providerId="ADAL" clId="{FD3D0BC2-8051-9A45-BEE9-151C9116DD78}" dt="2023-05-08T04:05:09.552" v="9552" actId="21"/>
          <ac:spMkLst>
            <pc:docMk/>
            <pc:sldMk cId="1322323865" sldId="1023"/>
            <ac:spMk id="30" creationId="{A68430A5-2B45-E90D-ABA7-D2E311B44092}"/>
          </ac:spMkLst>
        </pc:spChg>
        <pc:spChg chg="add del mod">
          <ac:chgData name="Puthanmadhom-Narayanan, Susrutha" userId="cb553c6e-cb4a-41b6-8eae-bfe7d75cfb22" providerId="ADAL" clId="{FD3D0BC2-8051-9A45-BEE9-151C9116DD78}" dt="2023-05-08T04:05:09.552" v="9552" actId="21"/>
          <ac:spMkLst>
            <pc:docMk/>
            <pc:sldMk cId="1322323865" sldId="1023"/>
            <ac:spMk id="31" creationId="{6FA43AC4-43C6-0B25-84A4-8D082D012EB5}"/>
          </ac:spMkLst>
        </pc:spChg>
        <pc:spChg chg="add del mod">
          <ac:chgData name="Puthanmadhom-Narayanan, Susrutha" userId="cb553c6e-cb4a-41b6-8eae-bfe7d75cfb22" providerId="ADAL" clId="{FD3D0BC2-8051-9A45-BEE9-151C9116DD78}" dt="2023-05-08T04:05:09.552" v="9552" actId="21"/>
          <ac:spMkLst>
            <pc:docMk/>
            <pc:sldMk cId="1322323865" sldId="1023"/>
            <ac:spMk id="32" creationId="{3F897D57-CD8A-A408-47B1-74B58C89C26D}"/>
          </ac:spMkLst>
        </pc:spChg>
        <pc:spChg chg="add del mod">
          <ac:chgData name="Puthanmadhom-Narayanan, Susrutha" userId="cb553c6e-cb4a-41b6-8eae-bfe7d75cfb22" providerId="ADAL" clId="{FD3D0BC2-8051-9A45-BEE9-151C9116DD78}" dt="2023-05-08T04:05:09.552" v="9552" actId="21"/>
          <ac:spMkLst>
            <pc:docMk/>
            <pc:sldMk cId="1322323865" sldId="1023"/>
            <ac:spMk id="33" creationId="{5A6054CF-CA65-F318-BC9B-7ED83A4ABD26}"/>
          </ac:spMkLst>
        </pc:spChg>
        <pc:spChg chg="add del mod">
          <ac:chgData name="Puthanmadhom-Narayanan, Susrutha" userId="cb553c6e-cb4a-41b6-8eae-bfe7d75cfb22" providerId="ADAL" clId="{FD3D0BC2-8051-9A45-BEE9-151C9116DD78}" dt="2023-05-08T04:05:09.552" v="9552" actId="21"/>
          <ac:spMkLst>
            <pc:docMk/>
            <pc:sldMk cId="1322323865" sldId="1023"/>
            <ac:spMk id="34" creationId="{ECE5A77A-FACB-D99A-BAC5-69D5BD8CC2EA}"/>
          </ac:spMkLst>
        </pc:spChg>
        <pc:spChg chg="add del mod">
          <ac:chgData name="Puthanmadhom-Narayanan, Susrutha" userId="cb553c6e-cb4a-41b6-8eae-bfe7d75cfb22" providerId="ADAL" clId="{FD3D0BC2-8051-9A45-BEE9-151C9116DD78}" dt="2023-05-08T04:05:09.552" v="9552" actId="21"/>
          <ac:spMkLst>
            <pc:docMk/>
            <pc:sldMk cId="1322323865" sldId="1023"/>
            <ac:spMk id="35" creationId="{E5FC2D4C-D60E-481D-5094-D3AEB5C80D47}"/>
          </ac:spMkLst>
        </pc:spChg>
        <pc:spChg chg="add del mod">
          <ac:chgData name="Puthanmadhom-Narayanan, Susrutha" userId="cb553c6e-cb4a-41b6-8eae-bfe7d75cfb22" providerId="ADAL" clId="{FD3D0BC2-8051-9A45-BEE9-151C9116DD78}" dt="2023-04-03T01:29:18.653" v="1916" actId="21"/>
          <ac:spMkLst>
            <pc:docMk/>
            <pc:sldMk cId="1322323865" sldId="1023"/>
            <ac:spMk id="36" creationId="{4C552CBE-8A7B-4B78-354A-024E51AA990E}"/>
          </ac:spMkLst>
        </pc:spChg>
        <pc:spChg chg="add del mod">
          <ac:chgData name="Puthanmadhom-Narayanan, Susrutha" userId="cb553c6e-cb4a-41b6-8eae-bfe7d75cfb22" providerId="ADAL" clId="{FD3D0BC2-8051-9A45-BEE9-151C9116DD78}" dt="2023-05-08T02:00:31.506" v="8450" actId="21"/>
          <ac:spMkLst>
            <pc:docMk/>
            <pc:sldMk cId="1322323865" sldId="1023"/>
            <ac:spMk id="36" creationId="{BA8E511D-3A94-BC0C-316F-1B48E594DA60}"/>
          </ac:spMkLst>
        </pc:spChg>
        <pc:spChg chg="add del mod">
          <ac:chgData name="Puthanmadhom-Narayanan, Susrutha" userId="cb553c6e-cb4a-41b6-8eae-bfe7d75cfb22" providerId="ADAL" clId="{FD3D0BC2-8051-9A45-BEE9-151C9116DD78}" dt="2023-05-08T04:05:09.552" v="9552" actId="21"/>
          <ac:spMkLst>
            <pc:docMk/>
            <pc:sldMk cId="1322323865" sldId="1023"/>
            <ac:spMk id="37" creationId="{D8F79478-5ED4-29A2-30A9-272B43D49E05}"/>
          </ac:spMkLst>
        </pc:spChg>
        <pc:spChg chg="add del mod">
          <ac:chgData name="Puthanmadhom-Narayanan, Susrutha" userId="cb553c6e-cb4a-41b6-8eae-bfe7d75cfb22" providerId="ADAL" clId="{FD3D0BC2-8051-9A45-BEE9-151C9116DD78}" dt="2023-05-08T04:05:09.552" v="9552" actId="21"/>
          <ac:spMkLst>
            <pc:docMk/>
            <pc:sldMk cId="1322323865" sldId="1023"/>
            <ac:spMk id="38" creationId="{484A2306-481D-2A1A-8CFF-12FFE74071AD}"/>
          </ac:spMkLst>
        </pc:spChg>
        <pc:spChg chg="add del mod">
          <ac:chgData name="Puthanmadhom-Narayanan, Susrutha" userId="cb553c6e-cb4a-41b6-8eae-bfe7d75cfb22" providerId="ADAL" clId="{FD3D0BC2-8051-9A45-BEE9-151C9116DD78}" dt="2023-05-08T04:05:09.552" v="9552" actId="21"/>
          <ac:spMkLst>
            <pc:docMk/>
            <pc:sldMk cId="1322323865" sldId="1023"/>
            <ac:spMk id="39" creationId="{63010FC9-548F-3A46-A18B-3B79967C32E5}"/>
          </ac:spMkLst>
        </pc:spChg>
        <pc:spChg chg="add del mod">
          <ac:chgData name="Puthanmadhom-Narayanan, Susrutha" userId="cb553c6e-cb4a-41b6-8eae-bfe7d75cfb22" providerId="ADAL" clId="{FD3D0BC2-8051-9A45-BEE9-151C9116DD78}" dt="2023-05-08T02:00:31.506" v="8450" actId="21"/>
          <ac:spMkLst>
            <pc:docMk/>
            <pc:sldMk cId="1322323865" sldId="1023"/>
            <ac:spMk id="41" creationId="{7870A40B-FA30-316F-A88A-82BE30A8710C}"/>
          </ac:spMkLst>
        </pc:spChg>
        <pc:spChg chg="add del mod">
          <ac:chgData name="Puthanmadhom-Narayanan, Susrutha" userId="cb553c6e-cb4a-41b6-8eae-bfe7d75cfb22" providerId="ADAL" clId="{FD3D0BC2-8051-9A45-BEE9-151C9116DD78}" dt="2023-05-08T02:00:31.506" v="8450" actId="21"/>
          <ac:spMkLst>
            <pc:docMk/>
            <pc:sldMk cId="1322323865" sldId="1023"/>
            <ac:spMk id="42" creationId="{06E42C4A-A8AC-A1F7-5586-3B4E358473F5}"/>
          </ac:spMkLst>
        </pc:spChg>
        <pc:spChg chg="add del mod">
          <ac:chgData name="Puthanmadhom-Narayanan, Susrutha" userId="cb553c6e-cb4a-41b6-8eae-bfe7d75cfb22" providerId="ADAL" clId="{FD3D0BC2-8051-9A45-BEE9-151C9116DD78}" dt="2023-05-08T02:00:31.506" v="8450" actId="21"/>
          <ac:spMkLst>
            <pc:docMk/>
            <pc:sldMk cId="1322323865" sldId="1023"/>
            <ac:spMk id="43" creationId="{7B1B9CBF-18AA-52F4-C56D-D15D3798BC49}"/>
          </ac:spMkLst>
        </pc:spChg>
        <pc:spChg chg="add del mod">
          <ac:chgData name="Puthanmadhom-Narayanan, Susrutha" userId="cb553c6e-cb4a-41b6-8eae-bfe7d75cfb22" providerId="ADAL" clId="{FD3D0BC2-8051-9A45-BEE9-151C9116DD78}" dt="2023-05-08T02:00:31.506" v="8450" actId="21"/>
          <ac:spMkLst>
            <pc:docMk/>
            <pc:sldMk cId="1322323865" sldId="1023"/>
            <ac:spMk id="44" creationId="{CA8850D9-2E91-9418-CE62-4AFEAFA579FC}"/>
          </ac:spMkLst>
        </pc:spChg>
        <pc:spChg chg="add del mod">
          <ac:chgData name="Puthanmadhom-Narayanan, Susrutha" userId="cb553c6e-cb4a-41b6-8eae-bfe7d75cfb22" providerId="ADAL" clId="{FD3D0BC2-8051-9A45-BEE9-151C9116DD78}" dt="2023-05-08T02:00:31.506" v="8450" actId="21"/>
          <ac:spMkLst>
            <pc:docMk/>
            <pc:sldMk cId="1322323865" sldId="1023"/>
            <ac:spMk id="45" creationId="{0D1953D7-F060-B6B1-4CBE-B00727EE4775}"/>
          </ac:spMkLst>
        </pc:spChg>
        <pc:spChg chg="add del mod">
          <ac:chgData name="Puthanmadhom-Narayanan, Susrutha" userId="cb553c6e-cb4a-41b6-8eae-bfe7d75cfb22" providerId="ADAL" clId="{FD3D0BC2-8051-9A45-BEE9-151C9116DD78}" dt="2023-05-08T02:00:31.506" v="8450" actId="21"/>
          <ac:spMkLst>
            <pc:docMk/>
            <pc:sldMk cId="1322323865" sldId="1023"/>
            <ac:spMk id="46" creationId="{54F4EBE3-6C29-58B0-E2C5-29B760EC0454}"/>
          </ac:spMkLst>
        </pc:spChg>
        <pc:spChg chg="add del mod">
          <ac:chgData name="Puthanmadhom-Narayanan, Susrutha" userId="cb553c6e-cb4a-41b6-8eae-bfe7d75cfb22" providerId="ADAL" clId="{FD3D0BC2-8051-9A45-BEE9-151C9116DD78}" dt="2023-04-08T10:05:28.721" v="2149" actId="21"/>
          <ac:spMkLst>
            <pc:docMk/>
            <pc:sldMk cId="1322323865" sldId="1023"/>
            <ac:spMk id="47" creationId="{490A4E44-482D-BF18-9409-D8C69D13C7D1}"/>
          </ac:spMkLst>
        </pc:spChg>
        <pc:spChg chg="add del mod">
          <ac:chgData name="Puthanmadhom-Narayanan, Susrutha" userId="cb553c6e-cb4a-41b6-8eae-bfe7d75cfb22" providerId="ADAL" clId="{FD3D0BC2-8051-9A45-BEE9-151C9116DD78}" dt="2023-04-08T10:05:28.721" v="2149" actId="21"/>
          <ac:spMkLst>
            <pc:docMk/>
            <pc:sldMk cId="1322323865" sldId="1023"/>
            <ac:spMk id="48" creationId="{C18E387A-0109-388E-FAC8-DB4E34E0E49D}"/>
          </ac:spMkLst>
        </pc:spChg>
        <pc:spChg chg="add del mod">
          <ac:chgData name="Puthanmadhom-Narayanan, Susrutha" userId="cb553c6e-cb4a-41b6-8eae-bfe7d75cfb22" providerId="ADAL" clId="{FD3D0BC2-8051-9A45-BEE9-151C9116DD78}" dt="2023-04-08T10:05:28.721" v="2149" actId="21"/>
          <ac:spMkLst>
            <pc:docMk/>
            <pc:sldMk cId="1322323865" sldId="1023"/>
            <ac:spMk id="49" creationId="{FD48D379-820E-8FCF-95D9-25BCE7914094}"/>
          </ac:spMkLst>
        </pc:spChg>
        <pc:spChg chg="add del mod">
          <ac:chgData name="Puthanmadhom-Narayanan, Susrutha" userId="cb553c6e-cb4a-41b6-8eae-bfe7d75cfb22" providerId="ADAL" clId="{FD3D0BC2-8051-9A45-BEE9-151C9116DD78}" dt="2023-04-08T10:05:28.721" v="2149" actId="21"/>
          <ac:spMkLst>
            <pc:docMk/>
            <pc:sldMk cId="1322323865" sldId="1023"/>
            <ac:spMk id="50" creationId="{5EC6C6D0-5AD1-BF49-80A3-4961483157E1}"/>
          </ac:spMkLst>
        </pc:spChg>
        <pc:spChg chg="add del mod">
          <ac:chgData name="Puthanmadhom-Narayanan, Susrutha" userId="cb553c6e-cb4a-41b6-8eae-bfe7d75cfb22" providerId="ADAL" clId="{FD3D0BC2-8051-9A45-BEE9-151C9116DD78}" dt="2023-04-08T10:05:28.721" v="2149" actId="21"/>
          <ac:spMkLst>
            <pc:docMk/>
            <pc:sldMk cId="1322323865" sldId="1023"/>
            <ac:spMk id="51" creationId="{9FA3DCE4-C315-F0F3-74E3-433D617B425A}"/>
          </ac:spMkLst>
        </pc:spChg>
        <pc:spChg chg="add del mod">
          <ac:chgData name="Puthanmadhom-Narayanan, Susrutha" userId="cb553c6e-cb4a-41b6-8eae-bfe7d75cfb22" providerId="ADAL" clId="{FD3D0BC2-8051-9A45-BEE9-151C9116DD78}" dt="2023-04-08T10:05:28.721" v="2149" actId="21"/>
          <ac:spMkLst>
            <pc:docMk/>
            <pc:sldMk cId="1322323865" sldId="1023"/>
            <ac:spMk id="52" creationId="{4DDB33C7-D103-5778-2A9E-157A8393A84A}"/>
          </ac:spMkLst>
        </pc:spChg>
        <pc:spChg chg="add del mod">
          <ac:chgData name="Puthanmadhom-Narayanan, Susrutha" userId="cb553c6e-cb4a-41b6-8eae-bfe7d75cfb22" providerId="ADAL" clId="{FD3D0BC2-8051-9A45-BEE9-151C9116DD78}" dt="2023-05-08T02:00:31.506" v="8450" actId="21"/>
          <ac:spMkLst>
            <pc:docMk/>
            <pc:sldMk cId="1322323865" sldId="1023"/>
            <ac:spMk id="53" creationId="{23BC691E-12AE-48BC-C175-F2129060D6CD}"/>
          </ac:spMkLst>
        </pc:spChg>
        <pc:spChg chg="add del mod">
          <ac:chgData name="Puthanmadhom-Narayanan, Susrutha" userId="cb553c6e-cb4a-41b6-8eae-bfe7d75cfb22" providerId="ADAL" clId="{FD3D0BC2-8051-9A45-BEE9-151C9116DD78}" dt="2023-05-08T02:00:31.506" v="8450" actId="21"/>
          <ac:spMkLst>
            <pc:docMk/>
            <pc:sldMk cId="1322323865" sldId="1023"/>
            <ac:spMk id="54" creationId="{A403A4E4-A3B8-A1D2-6E71-8343C9F8EF5D}"/>
          </ac:spMkLst>
        </pc:spChg>
        <pc:spChg chg="add del mod">
          <ac:chgData name="Puthanmadhom-Narayanan, Susrutha" userId="cb553c6e-cb4a-41b6-8eae-bfe7d75cfb22" providerId="ADAL" clId="{FD3D0BC2-8051-9A45-BEE9-151C9116DD78}" dt="2023-05-08T02:00:31.506" v="8450" actId="21"/>
          <ac:spMkLst>
            <pc:docMk/>
            <pc:sldMk cId="1322323865" sldId="1023"/>
            <ac:spMk id="55" creationId="{B268E3FE-5C08-F29F-5D4D-FEFCF31E7414}"/>
          </ac:spMkLst>
        </pc:spChg>
        <pc:spChg chg="add del mod">
          <ac:chgData name="Puthanmadhom-Narayanan, Susrutha" userId="cb553c6e-cb4a-41b6-8eae-bfe7d75cfb22" providerId="ADAL" clId="{FD3D0BC2-8051-9A45-BEE9-151C9116DD78}" dt="2023-05-08T02:00:31.506" v="8450" actId="21"/>
          <ac:spMkLst>
            <pc:docMk/>
            <pc:sldMk cId="1322323865" sldId="1023"/>
            <ac:spMk id="56" creationId="{B45DB01C-A676-9B7A-A6D9-203E911AA64B}"/>
          </ac:spMkLst>
        </pc:spChg>
        <pc:spChg chg="add del mod">
          <ac:chgData name="Puthanmadhom-Narayanan, Susrutha" userId="cb553c6e-cb4a-41b6-8eae-bfe7d75cfb22" providerId="ADAL" clId="{FD3D0BC2-8051-9A45-BEE9-151C9116DD78}" dt="2023-05-08T02:00:31.506" v="8450" actId="21"/>
          <ac:spMkLst>
            <pc:docMk/>
            <pc:sldMk cId="1322323865" sldId="1023"/>
            <ac:spMk id="57" creationId="{0EE91994-AD44-EB06-ED21-C745222076B6}"/>
          </ac:spMkLst>
        </pc:spChg>
        <pc:spChg chg="add del mod">
          <ac:chgData name="Puthanmadhom-Narayanan, Susrutha" userId="cb553c6e-cb4a-41b6-8eae-bfe7d75cfb22" providerId="ADAL" clId="{FD3D0BC2-8051-9A45-BEE9-151C9116DD78}" dt="2023-05-08T02:00:31.506" v="8450" actId="21"/>
          <ac:spMkLst>
            <pc:docMk/>
            <pc:sldMk cId="1322323865" sldId="1023"/>
            <ac:spMk id="58" creationId="{AB2A330E-7C9C-2BBE-AE40-1CEF228AB12B}"/>
          </ac:spMkLst>
        </pc:spChg>
        <pc:spChg chg="add del mod">
          <ac:chgData name="Puthanmadhom-Narayanan, Susrutha" userId="cb553c6e-cb4a-41b6-8eae-bfe7d75cfb22" providerId="ADAL" clId="{FD3D0BC2-8051-9A45-BEE9-151C9116DD78}" dt="2023-05-08T02:00:31.506" v="8450" actId="21"/>
          <ac:spMkLst>
            <pc:docMk/>
            <pc:sldMk cId="1322323865" sldId="1023"/>
            <ac:spMk id="59" creationId="{8F292D98-CDE1-3A08-8F81-305E01EE7C58}"/>
          </ac:spMkLst>
        </pc:spChg>
        <pc:spChg chg="add del mod">
          <ac:chgData name="Puthanmadhom-Narayanan, Susrutha" userId="cb553c6e-cb4a-41b6-8eae-bfe7d75cfb22" providerId="ADAL" clId="{FD3D0BC2-8051-9A45-BEE9-151C9116DD78}" dt="2023-05-09T11:55:02.633" v="10683" actId="21"/>
          <ac:spMkLst>
            <pc:docMk/>
            <pc:sldMk cId="1322323865" sldId="1023"/>
            <ac:spMk id="61" creationId="{4455105F-6022-559B-3320-84BCC35BEF92}"/>
          </ac:spMkLst>
        </pc:spChg>
        <pc:spChg chg="add del mod">
          <ac:chgData name="Puthanmadhom-Narayanan, Susrutha" userId="cb553c6e-cb4a-41b6-8eae-bfe7d75cfb22" providerId="ADAL" clId="{FD3D0BC2-8051-9A45-BEE9-151C9116DD78}" dt="2023-04-28T23:53:18.323" v="5264" actId="21"/>
          <ac:spMkLst>
            <pc:docMk/>
            <pc:sldMk cId="1322323865" sldId="1023"/>
            <ac:spMk id="63" creationId="{F4982E8F-3D97-1A74-95B7-1989E45C42A0}"/>
          </ac:spMkLst>
        </pc:spChg>
        <pc:spChg chg="add del mod">
          <ac:chgData name="Puthanmadhom-Narayanan, Susrutha" userId="cb553c6e-cb4a-41b6-8eae-bfe7d75cfb22" providerId="ADAL" clId="{FD3D0BC2-8051-9A45-BEE9-151C9116DD78}" dt="2023-05-09T11:55:02.633" v="10683" actId="21"/>
          <ac:spMkLst>
            <pc:docMk/>
            <pc:sldMk cId="1322323865" sldId="1023"/>
            <ac:spMk id="65" creationId="{9053EE22-B64F-BDB0-1B85-1F94E34CB7B3}"/>
          </ac:spMkLst>
        </pc:spChg>
        <pc:spChg chg="add del mod">
          <ac:chgData name="Puthanmadhom-Narayanan, Susrutha" userId="cb553c6e-cb4a-41b6-8eae-bfe7d75cfb22" providerId="ADAL" clId="{FD3D0BC2-8051-9A45-BEE9-151C9116DD78}" dt="2023-05-09T11:55:02.633" v="10683" actId="21"/>
          <ac:spMkLst>
            <pc:docMk/>
            <pc:sldMk cId="1322323865" sldId="1023"/>
            <ac:spMk id="67" creationId="{88E6FB61-0CFC-A245-6EBE-4038AF50A967}"/>
          </ac:spMkLst>
        </pc:spChg>
        <pc:spChg chg="add del mod">
          <ac:chgData name="Puthanmadhom-Narayanan, Susrutha" userId="cb553c6e-cb4a-41b6-8eae-bfe7d75cfb22" providerId="ADAL" clId="{FD3D0BC2-8051-9A45-BEE9-151C9116DD78}" dt="2023-05-09T11:55:02.633" v="10683" actId="21"/>
          <ac:spMkLst>
            <pc:docMk/>
            <pc:sldMk cId="1322323865" sldId="1023"/>
            <ac:spMk id="68" creationId="{F698D6BC-D56C-4F19-7BC0-7A12FAD6BAA4}"/>
          </ac:spMkLst>
        </pc:spChg>
        <pc:spChg chg="add del mod">
          <ac:chgData name="Puthanmadhom-Narayanan, Susrutha" userId="cb553c6e-cb4a-41b6-8eae-bfe7d75cfb22" providerId="ADAL" clId="{FD3D0BC2-8051-9A45-BEE9-151C9116DD78}" dt="2023-04-28T23:56:08.656" v="5309" actId="21"/>
          <ac:spMkLst>
            <pc:docMk/>
            <pc:sldMk cId="1322323865" sldId="1023"/>
            <ac:spMk id="69" creationId="{C70274ED-E9FD-D809-1382-24BBB0771B08}"/>
          </ac:spMkLst>
        </pc:spChg>
        <pc:spChg chg="add mod">
          <ac:chgData name="Puthanmadhom-Narayanan, Susrutha" userId="cb553c6e-cb4a-41b6-8eae-bfe7d75cfb22" providerId="ADAL" clId="{FD3D0BC2-8051-9A45-BEE9-151C9116DD78}" dt="2023-04-29T00:14:15.751" v="5986" actId="1076"/>
          <ac:spMkLst>
            <pc:docMk/>
            <pc:sldMk cId="1322323865" sldId="1023"/>
            <ac:spMk id="70" creationId="{9C61D0BC-91FA-1975-52DB-2AAFBFE77836}"/>
          </ac:spMkLst>
        </pc:spChg>
        <pc:spChg chg="add mod">
          <ac:chgData name="Puthanmadhom-Narayanan, Susrutha" userId="cb553c6e-cb4a-41b6-8eae-bfe7d75cfb22" providerId="ADAL" clId="{FD3D0BC2-8051-9A45-BEE9-151C9116DD78}" dt="2023-04-29T00:16:52.655" v="6317" actId="14100"/>
          <ac:spMkLst>
            <pc:docMk/>
            <pc:sldMk cId="1322323865" sldId="1023"/>
            <ac:spMk id="72" creationId="{D6D89739-2007-E1D8-6496-A316F6A80EEA}"/>
          </ac:spMkLst>
        </pc:spChg>
        <pc:spChg chg="add del mod">
          <ac:chgData name="Puthanmadhom-Narayanan, Susrutha" userId="cb553c6e-cb4a-41b6-8eae-bfe7d75cfb22" providerId="ADAL" clId="{FD3D0BC2-8051-9A45-BEE9-151C9116DD78}" dt="2023-05-09T11:54:59.035" v="10682" actId="478"/>
          <ac:spMkLst>
            <pc:docMk/>
            <pc:sldMk cId="1322323865" sldId="1023"/>
            <ac:spMk id="73" creationId="{9D2D3570-C426-77C5-C048-FDF3CAE42E45}"/>
          </ac:spMkLst>
        </pc:spChg>
        <pc:spChg chg="add del mod">
          <ac:chgData name="Puthanmadhom-Narayanan, Susrutha" userId="cb553c6e-cb4a-41b6-8eae-bfe7d75cfb22" providerId="ADAL" clId="{FD3D0BC2-8051-9A45-BEE9-151C9116DD78}" dt="2023-05-09T11:55:02.633" v="10683" actId="21"/>
          <ac:spMkLst>
            <pc:docMk/>
            <pc:sldMk cId="1322323865" sldId="1023"/>
            <ac:spMk id="74" creationId="{B06AF90D-6F3A-3514-3257-D5AD8DEE21D0}"/>
          </ac:spMkLst>
        </pc:spChg>
        <pc:spChg chg="add del mod">
          <ac:chgData name="Puthanmadhom-Narayanan, Susrutha" userId="cb553c6e-cb4a-41b6-8eae-bfe7d75cfb22" providerId="ADAL" clId="{FD3D0BC2-8051-9A45-BEE9-151C9116DD78}" dt="2023-05-08T04:05:09.552" v="9552" actId="21"/>
          <ac:spMkLst>
            <pc:docMk/>
            <pc:sldMk cId="1322323865" sldId="1023"/>
            <ac:spMk id="96" creationId="{F46F648F-2898-64C9-EC5F-5C36F6072984}"/>
          </ac:spMkLst>
        </pc:spChg>
        <pc:spChg chg="add del mod">
          <ac:chgData name="Puthanmadhom-Narayanan, Susrutha" userId="cb553c6e-cb4a-41b6-8eae-bfe7d75cfb22" providerId="ADAL" clId="{FD3D0BC2-8051-9A45-BEE9-151C9116DD78}" dt="2023-05-08T04:05:09.552" v="9552" actId="21"/>
          <ac:spMkLst>
            <pc:docMk/>
            <pc:sldMk cId="1322323865" sldId="1023"/>
            <ac:spMk id="97" creationId="{33A62B1B-E00A-6CE0-7C50-93B9CF122AE6}"/>
          </ac:spMkLst>
        </pc:spChg>
        <pc:spChg chg="add del mod">
          <ac:chgData name="Puthanmadhom-Narayanan, Susrutha" userId="cb553c6e-cb4a-41b6-8eae-bfe7d75cfb22" providerId="ADAL" clId="{FD3D0BC2-8051-9A45-BEE9-151C9116DD78}" dt="2023-05-08T04:05:09.552" v="9552" actId="21"/>
          <ac:spMkLst>
            <pc:docMk/>
            <pc:sldMk cId="1322323865" sldId="1023"/>
            <ac:spMk id="98" creationId="{F7A5E0FF-5A2D-4D5F-A9D0-34CBE7AA09BC}"/>
          </ac:spMkLst>
        </pc:spChg>
        <pc:spChg chg="add del mod">
          <ac:chgData name="Puthanmadhom-Narayanan, Susrutha" userId="cb553c6e-cb4a-41b6-8eae-bfe7d75cfb22" providerId="ADAL" clId="{FD3D0BC2-8051-9A45-BEE9-151C9116DD78}" dt="2023-05-08T02:00:31.506" v="8450" actId="21"/>
          <ac:spMkLst>
            <pc:docMk/>
            <pc:sldMk cId="1322323865" sldId="1023"/>
            <ac:spMk id="99" creationId="{76992EBC-B878-8202-66E1-288B1BF51761}"/>
          </ac:spMkLst>
        </pc:spChg>
        <pc:spChg chg="add del mod">
          <ac:chgData name="Puthanmadhom-Narayanan, Susrutha" userId="cb553c6e-cb4a-41b6-8eae-bfe7d75cfb22" providerId="ADAL" clId="{FD3D0BC2-8051-9A45-BEE9-151C9116DD78}" dt="2023-05-08T02:00:31.506" v="8450" actId="21"/>
          <ac:spMkLst>
            <pc:docMk/>
            <pc:sldMk cId="1322323865" sldId="1023"/>
            <ac:spMk id="100" creationId="{F6337D85-ED89-90B7-63C2-65F2F29EA90E}"/>
          </ac:spMkLst>
        </pc:spChg>
        <pc:spChg chg="add del mod">
          <ac:chgData name="Puthanmadhom-Narayanan, Susrutha" userId="cb553c6e-cb4a-41b6-8eae-bfe7d75cfb22" providerId="ADAL" clId="{FD3D0BC2-8051-9A45-BEE9-151C9116DD78}" dt="2023-05-08T02:00:31.506" v="8450" actId="21"/>
          <ac:spMkLst>
            <pc:docMk/>
            <pc:sldMk cId="1322323865" sldId="1023"/>
            <ac:spMk id="101" creationId="{11E90A67-C603-5CDB-B136-222499CC6045}"/>
          </ac:spMkLst>
        </pc:spChg>
        <pc:grpChg chg="add del mod">
          <ac:chgData name="Puthanmadhom-Narayanan, Susrutha" userId="cb553c6e-cb4a-41b6-8eae-bfe7d75cfb22" providerId="ADAL" clId="{FD3D0BC2-8051-9A45-BEE9-151C9116DD78}" dt="2023-05-09T11:54:59.035" v="10682" actId="478"/>
          <ac:grpSpMkLst>
            <pc:docMk/>
            <pc:sldMk cId="1322323865" sldId="1023"/>
            <ac:grpSpMk id="20" creationId="{2C6EEE8B-AB57-5516-C6CC-39B972FBB496}"/>
          </ac:grpSpMkLst>
        </pc:grpChg>
        <pc:grpChg chg="add del mod">
          <ac:chgData name="Puthanmadhom-Narayanan, Susrutha" userId="cb553c6e-cb4a-41b6-8eae-bfe7d75cfb22" providerId="ADAL" clId="{FD3D0BC2-8051-9A45-BEE9-151C9116DD78}" dt="2023-04-09T15:17:37.762" v="2477" actId="478"/>
          <ac:grpSpMkLst>
            <pc:docMk/>
            <pc:sldMk cId="1322323865" sldId="1023"/>
            <ac:grpSpMk id="72" creationId="{0A09D728-82F6-AAF4-0571-432756027548}"/>
          </ac:grpSpMkLst>
        </pc:grpChg>
        <pc:grpChg chg="add del mod">
          <ac:chgData name="Puthanmadhom-Narayanan, Susrutha" userId="cb553c6e-cb4a-41b6-8eae-bfe7d75cfb22" providerId="ADAL" clId="{FD3D0BC2-8051-9A45-BEE9-151C9116DD78}" dt="2023-04-09T15:14:37.618" v="2453" actId="21"/>
          <ac:grpSpMkLst>
            <pc:docMk/>
            <pc:sldMk cId="1322323865" sldId="1023"/>
            <ac:grpSpMk id="80" creationId="{56AFA62F-90DD-077F-BF10-A50CC6190EFA}"/>
          </ac:grpSpMkLst>
        </pc:grpChg>
        <pc:grpChg chg="add del mod">
          <ac:chgData name="Puthanmadhom-Narayanan, Susrutha" userId="cb553c6e-cb4a-41b6-8eae-bfe7d75cfb22" providerId="ADAL" clId="{FD3D0BC2-8051-9A45-BEE9-151C9116DD78}" dt="2023-05-09T11:54:59.035" v="10682" actId="478"/>
          <ac:grpSpMkLst>
            <pc:docMk/>
            <pc:sldMk cId="1322323865" sldId="1023"/>
            <ac:grpSpMk id="88" creationId="{93483956-CE20-6213-FC1E-84C6D4FAB9C3}"/>
          </ac:grpSpMkLst>
        </pc:grpChg>
        <pc:grpChg chg="add del mod">
          <ac:chgData name="Puthanmadhom-Narayanan, Susrutha" userId="cb553c6e-cb4a-41b6-8eae-bfe7d75cfb22" providerId="ADAL" clId="{FD3D0BC2-8051-9A45-BEE9-151C9116DD78}" dt="2023-05-09T11:54:59.035" v="10682" actId="478"/>
          <ac:grpSpMkLst>
            <pc:docMk/>
            <pc:sldMk cId="1322323865" sldId="1023"/>
            <ac:grpSpMk id="89" creationId="{FD51CDA8-0712-7818-94DA-6D5557F0F5C1}"/>
          </ac:grpSpMkLst>
        </pc:grpChg>
        <pc:grpChg chg="add del mod">
          <ac:chgData name="Puthanmadhom-Narayanan, Susrutha" userId="cb553c6e-cb4a-41b6-8eae-bfe7d75cfb22" providerId="ADAL" clId="{FD3D0BC2-8051-9A45-BEE9-151C9116DD78}" dt="2023-05-08T02:01:25.652" v="8457" actId="21"/>
          <ac:grpSpMkLst>
            <pc:docMk/>
            <pc:sldMk cId="1322323865" sldId="1023"/>
            <ac:grpSpMk id="102" creationId="{1D62DCA7-CC44-588F-187E-5D19A5C18DA2}"/>
          </ac:grpSpMkLst>
        </pc:grpChg>
        <pc:grpChg chg="add mod">
          <ac:chgData name="Puthanmadhom-Narayanan, Susrutha" userId="cb553c6e-cb4a-41b6-8eae-bfe7d75cfb22" providerId="ADAL" clId="{FD3D0BC2-8051-9A45-BEE9-151C9116DD78}" dt="2023-04-09T15:47:23.003" v="2640" actId="1076"/>
          <ac:grpSpMkLst>
            <pc:docMk/>
            <pc:sldMk cId="1322323865" sldId="1023"/>
            <ac:grpSpMk id="109" creationId="{8F7EA2ED-7D94-ABE6-EB76-3D8082513F73}"/>
          </ac:grpSpMkLst>
        </pc:grpChg>
        <pc:grpChg chg="add del mod">
          <ac:chgData name="Puthanmadhom-Narayanan, Susrutha" userId="cb553c6e-cb4a-41b6-8eae-bfe7d75cfb22" providerId="ADAL" clId="{FD3D0BC2-8051-9A45-BEE9-151C9116DD78}" dt="2023-05-08T02:01:25.652" v="8457" actId="21"/>
          <ac:grpSpMkLst>
            <pc:docMk/>
            <pc:sldMk cId="1322323865" sldId="1023"/>
            <ac:grpSpMk id="116" creationId="{C01429EE-0FA8-F504-764B-9DE43F85BDA2}"/>
          </ac:grpSpMkLst>
        </pc:grpChg>
        <pc:grpChg chg="add del mod">
          <ac:chgData name="Puthanmadhom-Narayanan, Susrutha" userId="cb553c6e-cb4a-41b6-8eae-bfe7d75cfb22" providerId="ADAL" clId="{FD3D0BC2-8051-9A45-BEE9-151C9116DD78}" dt="2023-05-08T02:01:25.652" v="8457" actId="21"/>
          <ac:grpSpMkLst>
            <pc:docMk/>
            <pc:sldMk cId="1322323865" sldId="1023"/>
            <ac:grpSpMk id="122" creationId="{9DA1D8DD-9C1D-1921-D88F-8F5AE250B3BF}"/>
          </ac:grpSpMkLst>
        </pc:grpChg>
        <pc:graphicFrameChg chg="add del mod">
          <ac:chgData name="Puthanmadhom-Narayanan, Susrutha" userId="cb553c6e-cb4a-41b6-8eae-bfe7d75cfb22" providerId="ADAL" clId="{FD3D0BC2-8051-9A45-BEE9-151C9116DD78}" dt="2023-04-28T23:53:01.773" v="5259" actId="21"/>
          <ac:graphicFrameMkLst>
            <pc:docMk/>
            <pc:sldMk cId="1322323865" sldId="1023"/>
            <ac:graphicFrameMk id="3" creationId="{64957B1C-88FB-71BB-64F4-EFF3A57EA848}"/>
          </ac:graphicFrameMkLst>
        </pc:graphicFrameChg>
        <pc:graphicFrameChg chg="add del mod modGraphic">
          <ac:chgData name="Puthanmadhom-Narayanan, Susrutha" userId="cb553c6e-cb4a-41b6-8eae-bfe7d75cfb22" providerId="ADAL" clId="{FD3D0BC2-8051-9A45-BEE9-151C9116DD78}" dt="2023-04-09T14:56:45.180" v="2351" actId="478"/>
          <ac:graphicFrameMkLst>
            <pc:docMk/>
            <pc:sldMk cId="1322323865" sldId="1023"/>
            <ac:graphicFrameMk id="3" creationId="{6A92EBD2-8A3F-191C-453C-3C0CFA8C3B4E}"/>
          </ac:graphicFrameMkLst>
        </pc:graphicFrameChg>
        <pc:graphicFrameChg chg="add del mod">
          <ac:chgData name="Puthanmadhom-Narayanan, Susrutha" userId="cb553c6e-cb4a-41b6-8eae-bfe7d75cfb22" providerId="ADAL" clId="{FD3D0BC2-8051-9A45-BEE9-151C9116DD78}" dt="2023-05-09T11:55:02.633" v="10683" actId="21"/>
          <ac:graphicFrameMkLst>
            <pc:docMk/>
            <pc:sldMk cId="1322323865" sldId="1023"/>
            <ac:graphicFrameMk id="16" creationId="{94FB7B84-7C4A-5396-A04F-85634AF2F6CD}"/>
          </ac:graphicFrameMkLst>
        </pc:graphicFrameChg>
        <pc:graphicFrameChg chg="add del mod modGraphic">
          <ac:chgData name="Puthanmadhom-Narayanan, Susrutha" userId="cb553c6e-cb4a-41b6-8eae-bfe7d75cfb22" providerId="ADAL" clId="{FD3D0BC2-8051-9A45-BEE9-151C9116DD78}" dt="2023-05-09T11:54:59.035" v="10682" actId="478"/>
          <ac:graphicFrameMkLst>
            <pc:docMk/>
            <pc:sldMk cId="1322323865" sldId="1023"/>
            <ac:graphicFrameMk id="52" creationId="{A74E495F-23EF-FB06-FC58-471885A31ACC}"/>
          </ac:graphicFrameMkLst>
        </pc:graphicFrameChg>
        <pc:graphicFrameChg chg="add del mod">
          <ac:chgData name="Puthanmadhom-Narayanan, Susrutha" userId="cb553c6e-cb4a-41b6-8eae-bfe7d75cfb22" providerId="ADAL" clId="{FD3D0BC2-8051-9A45-BEE9-151C9116DD78}" dt="2023-04-28T23:53:25.341" v="5267" actId="21"/>
          <ac:graphicFrameMkLst>
            <pc:docMk/>
            <pc:sldMk cId="1322323865" sldId="1023"/>
            <ac:graphicFrameMk id="60" creationId="{8ED7789C-4D23-35FA-CA05-C2CC2B238C49}"/>
          </ac:graphicFrameMkLst>
        </pc:graphicFrameChg>
        <pc:graphicFrameChg chg="add del mod modGraphic">
          <ac:chgData name="Puthanmadhom-Narayanan, Susrutha" userId="cb553c6e-cb4a-41b6-8eae-bfe7d75cfb22" providerId="ADAL" clId="{FD3D0BC2-8051-9A45-BEE9-151C9116DD78}" dt="2023-05-09T11:54:59.035" v="10682" actId="478"/>
          <ac:graphicFrameMkLst>
            <pc:docMk/>
            <pc:sldMk cId="1322323865" sldId="1023"/>
            <ac:graphicFrameMk id="62" creationId="{FB08F44E-2A8F-068F-92FB-5858E5032618}"/>
          </ac:graphicFrameMkLst>
        </pc:graphicFrameChg>
        <pc:graphicFrameChg chg="add del mod">
          <ac:chgData name="Puthanmadhom-Narayanan, Susrutha" userId="cb553c6e-cb4a-41b6-8eae-bfe7d75cfb22" providerId="ADAL" clId="{FD3D0BC2-8051-9A45-BEE9-151C9116DD78}" dt="2023-05-09T11:55:02.633" v="10683" actId="21"/>
          <ac:graphicFrameMkLst>
            <pc:docMk/>
            <pc:sldMk cId="1322323865" sldId="1023"/>
            <ac:graphicFrameMk id="64" creationId="{18AFCCDE-7F48-EED2-A047-796510EE2A18}"/>
          </ac:graphicFrameMkLst>
        </pc:graphicFrameChg>
        <pc:graphicFrameChg chg="add del mod modGraphic">
          <ac:chgData name="Puthanmadhom-Narayanan, Susrutha" userId="cb553c6e-cb4a-41b6-8eae-bfe7d75cfb22" providerId="ADAL" clId="{FD3D0BC2-8051-9A45-BEE9-151C9116DD78}" dt="2023-04-09T14:56:47.277" v="2352" actId="478"/>
          <ac:graphicFrameMkLst>
            <pc:docMk/>
            <pc:sldMk cId="1322323865" sldId="1023"/>
            <ac:graphicFrameMk id="65" creationId="{7A91ECE1-1A40-817F-9C06-65AB9C2FC992}"/>
          </ac:graphicFrameMkLst>
        </pc:graphicFrameChg>
        <pc:graphicFrameChg chg="add del mod">
          <ac:chgData name="Puthanmadhom-Narayanan, Susrutha" userId="cb553c6e-cb4a-41b6-8eae-bfe7d75cfb22" providerId="ADAL" clId="{FD3D0BC2-8051-9A45-BEE9-151C9116DD78}" dt="2023-05-09T11:55:02.633" v="10683" actId="21"/>
          <ac:graphicFrameMkLst>
            <pc:docMk/>
            <pc:sldMk cId="1322323865" sldId="1023"/>
            <ac:graphicFrameMk id="66" creationId="{1EE9301E-77B8-CD03-179C-8CDAAD86DBE3}"/>
          </ac:graphicFrameMkLst>
        </pc:graphicFrameChg>
        <pc:graphicFrameChg chg="add del mod">
          <ac:chgData name="Puthanmadhom-Narayanan, Susrutha" userId="cb553c6e-cb4a-41b6-8eae-bfe7d75cfb22" providerId="ADAL" clId="{FD3D0BC2-8051-9A45-BEE9-151C9116DD78}" dt="2023-04-08T10:32:33.904" v="2264" actId="478"/>
          <ac:graphicFrameMkLst>
            <pc:docMk/>
            <pc:sldMk cId="1322323865" sldId="1023"/>
            <ac:graphicFrameMk id="68" creationId="{04A50C93-6E56-DD97-F3C7-393C7AE5F599}"/>
          </ac:graphicFrameMkLst>
        </pc:graphicFrameChg>
        <pc:graphicFrameChg chg="add del mod modGraphic">
          <ac:chgData name="Puthanmadhom-Narayanan, Susrutha" userId="cb553c6e-cb4a-41b6-8eae-bfe7d75cfb22" providerId="ADAL" clId="{FD3D0BC2-8051-9A45-BEE9-151C9116DD78}" dt="2023-04-09T15:28:54.561" v="2560" actId="478"/>
          <ac:graphicFrameMkLst>
            <pc:docMk/>
            <pc:sldMk cId="1322323865" sldId="1023"/>
            <ac:graphicFrameMk id="69" creationId="{1F210653-C37C-698C-E87D-26D73296C9B0}"/>
          </ac:graphicFrameMkLst>
        </pc:graphicFrameChg>
        <pc:graphicFrameChg chg="add del mod modGraphic">
          <ac:chgData name="Puthanmadhom-Narayanan, Susrutha" userId="cb553c6e-cb4a-41b6-8eae-bfe7d75cfb22" providerId="ADAL" clId="{FD3D0BC2-8051-9A45-BEE9-151C9116DD78}" dt="2023-05-09T11:54:59.035" v="10682" actId="478"/>
          <ac:graphicFrameMkLst>
            <pc:docMk/>
            <pc:sldMk cId="1322323865" sldId="1023"/>
            <ac:graphicFrameMk id="71" creationId="{AB3837A4-3D14-FC58-4117-04876A42552D}"/>
          </ac:graphicFrameMkLst>
        </pc:graphicFrameChg>
        <pc:graphicFrameChg chg="add del mod modGraphic">
          <ac:chgData name="Puthanmadhom-Narayanan, Susrutha" userId="cb553c6e-cb4a-41b6-8eae-bfe7d75cfb22" providerId="ADAL" clId="{FD3D0BC2-8051-9A45-BEE9-151C9116DD78}" dt="2023-05-09T11:54:59.035" v="10682" actId="478"/>
          <ac:graphicFrameMkLst>
            <pc:docMk/>
            <pc:sldMk cId="1322323865" sldId="1023"/>
            <ac:graphicFrameMk id="95" creationId="{873C5250-6EC4-4706-4937-AB3F0E106F93}"/>
          </ac:graphicFrameMkLst>
        </pc:graphicFrameChg>
        <pc:graphicFrameChg chg="add del mod modGraphic">
          <ac:chgData name="Puthanmadhom-Narayanan, Susrutha" userId="cb553c6e-cb4a-41b6-8eae-bfe7d75cfb22" providerId="ADAL" clId="{FD3D0BC2-8051-9A45-BEE9-151C9116DD78}" dt="2023-05-08T02:01:25.652" v="8457" actId="21"/>
          <ac:graphicFrameMkLst>
            <pc:docMk/>
            <pc:sldMk cId="1322323865" sldId="1023"/>
            <ac:graphicFrameMk id="108" creationId="{0C77A6DF-4D1B-3F1B-F22D-0257F96109F5}"/>
          </ac:graphicFrameMkLst>
        </pc:graphicFrameChg>
        <pc:graphicFrameChg chg="add del mod modGraphic">
          <ac:chgData name="Puthanmadhom-Narayanan, Susrutha" userId="cb553c6e-cb4a-41b6-8eae-bfe7d75cfb22" providerId="ADAL" clId="{FD3D0BC2-8051-9A45-BEE9-151C9116DD78}" dt="2023-05-08T02:01:25.652" v="8457" actId="21"/>
          <ac:graphicFrameMkLst>
            <pc:docMk/>
            <pc:sldMk cId="1322323865" sldId="1023"/>
            <ac:graphicFrameMk id="117" creationId="{DDAFBE78-5470-A345-D88C-4EFC055130F3}"/>
          </ac:graphicFrameMkLst>
        </pc:graphicFrameChg>
        <pc:graphicFrameChg chg="add del mod modGraphic">
          <ac:chgData name="Puthanmadhom-Narayanan, Susrutha" userId="cb553c6e-cb4a-41b6-8eae-bfe7d75cfb22" providerId="ADAL" clId="{FD3D0BC2-8051-9A45-BEE9-151C9116DD78}" dt="2023-04-09T16:13:05.995" v="2762" actId="478"/>
          <ac:graphicFrameMkLst>
            <pc:docMk/>
            <pc:sldMk cId="1322323865" sldId="1023"/>
            <ac:graphicFrameMk id="124" creationId="{F550C3F0-5902-5767-319E-32F157C283A0}"/>
          </ac:graphicFrameMkLst>
        </pc:graphicFrameChg>
        <pc:graphicFrameChg chg="add del mod">
          <ac:chgData name="Puthanmadhom-Narayanan, Susrutha" userId="cb553c6e-cb4a-41b6-8eae-bfe7d75cfb22" providerId="ADAL" clId="{FD3D0BC2-8051-9A45-BEE9-151C9116DD78}" dt="2023-05-08T02:01:25.652" v="8457" actId="21"/>
          <ac:graphicFrameMkLst>
            <pc:docMk/>
            <pc:sldMk cId="1322323865" sldId="1023"/>
            <ac:graphicFrameMk id="125" creationId="{FFB63B8A-1F5B-812D-3FA5-DF7C56A833A4}"/>
          </ac:graphicFrameMkLst>
        </pc:graphicFrameChg>
        <pc:graphicFrameChg chg="add del mod modGraphic">
          <ac:chgData name="Puthanmadhom-Narayanan, Susrutha" userId="cb553c6e-cb4a-41b6-8eae-bfe7d75cfb22" providerId="ADAL" clId="{FD3D0BC2-8051-9A45-BEE9-151C9116DD78}" dt="2023-05-08T02:01:25.652" v="8457" actId="21"/>
          <ac:graphicFrameMkLst>
            <pc:docMk/>
            <pc:sldMk cId="1322323865" sldId="1023"/>
            <ac:graphicFrameMk id="126" creationId="{88788CC1-0269-8ABC-D055-1D94FF167DDF}"/>
          </ac:graphicFrameMkLst>
        </pc:graphicFrameChg>
        <pc:picChg chg="del mod">
          <ac:chgData name="Puthanmadhom-Narayanan, Susrutha" userId="cb553c6e-cb4a-41b6-8eae-bfe7d75cfb22" providerId="ADAL" clId="{FD3D0BC2-8051-9A45-BEE9-151C9116DD78}" dt="2023-04-03T01:26:18.799" v="1865" actId="478"/>
          <ac:picMkLst>
            <pc:docMk/>
            <pc:sldMk cId="1322323865" sldId="1023"/>
            <ac:picMk id="2" creationId="{09A33ABD-4564-388D-6A45-53A71CEBED47}"/>
          </ac:picMkLst>
        </pc:picChg>
        <pc:picChg chg="add del mod">
          <ac:chgData name="Puthanmadhom-Narayanan, Susrutha" userId="cb553c6e-cb4a-41b6-8eae-bfe7d75cfb22" providerId="ADAL" clId="{FD3D0BC2-8051-9A45-BEE9-151C9116DD78}" dt="2023-05-08T02:00:31.506" v="8450" actId="21"/>
          <ac:picMkLst>
            <pc:docMk/>
            <pc:sldMk cId="1322323865" sldId="1023"/>
            <ac:picMk id="2" creationId="{BEB83516-0738-A5F3-E863-56A92EC50758}"/>
          </ac:picMkLst>
        </pc:picChg>
        <pc:picChg chg="add del mod">
          <ac:chgData name="Puthanmadhom-Narayanan, Susrutha" userId="cb553c6e-cb4a-41b6-8eae-bfe7d75cfb22" providerId="ADAL" clId="{FD3D0BC2-8051-9A45-BEE9-151C9116DD78}" dt="2023-03-30T23:43:07.256" v="1641" actId="21"/>
          <ac:picMkLst>
            <pc:docMk/>
            <pc:sldMk cId="1322323865" sldId="1023"/>
            <ac:picMk id="5" creationId="{8B0F9DAD-9265-1AFE-CB6D-E5C7F2BECFB8}"/>
          </ac:picMkLst>
        </pc:picChg>
        <pc:picChg chg="add del mod">
          <ac:chgData name="Puthanmadhom-Narayanan, Susrutha" userId="cb553c6e-cb4a-41b6-8eae-bfe7d75cfb22" providerId="ADAL" clId="{FD3D0BC2-8051-9A45-BEE9-151C9116DD78}" dt="2023-04-03T01:31:22.698" v="1945" actId="478"/>
          <ac:picMkLst>
            <pc:docMk/>
            <pc:sldMk cId="1322323865" sldId="1023"/>
            <ac:picMk id="5" creationId="{CB696150-8617-DBC7-63A7-2D28DDFE6632}"/>
          </ac:picMkLst>
        </pc:picChg>
        <pc:picChg chg="add del mod">
          <ac:chgData name="Puthanmadhom-Narayanan, Susrutha" userId="cb553c6e-cb4a-41b6-8eae-bfe7d75cfb22" providerId="ADAL" clId="{FD3D0BC2-8051-9A45-BEE9-151C9116DD78}" dt="2023-03-30T23:42:16.209" v="1628" actId="21"/>
          <ac:picMkLst>
            <pc:docMk/>
            <pc:sldMk cId="1322323865" sldId="1023"/>
            <ac:picMk id="7" creationId="{377EA4BD-6379-1CE6-F7E6-08725B1E9C15}"/>
          </ac:picMkLst>
        </pc:picChg>
        <pc:picChg chg="add del mod">
          <ac:chgData name="Puthanmadhom-Narayanan, Susrutha" userId="cb553c6e-cb4a-41b6-8eae-bfe7d75cfb22" providerId="ADAL" clId="{FD3D0BC2-8051-9A45-BEE9-151C9116DD78}" dt="2023-04-03T01:31:21.405" v="1944" actId="478"/>
          <ac:picMkLst>
            <pc:docMk/>
            <pc:sldMk cId="1322323865" sldId="1023"/>
            <ac:picMk id="7" creationId="{3797BFE2-A9B3-3102-F035-66736E05D6EA}"/>
          </ac:picMkLst>
        </pc:picChg>
        <pc:picChg chg="add del mod">
          <ac:chgData name="Puthanmadhom-Narayanan, Susrutha" userId="cb553c6e-cb4a-41b6-8eae-bfe7d75cfb22" providerId="ADAL" clId="{FD3D0BC2-8051-9A45-BEE9-151C9116DD78}" dt="2023-05-08T04:05:09.552" v="9552" actId="21"/>
          <ac:picMkLst>
            <pc:docMk/>
            <pc:sldMk cId="1322323865" sldId="1023"/>
            <ac:picMk id="9" creationId="{3480E222-75FD-3183-72AB-36962151C711}"/>
          </ac:picMkLst>
        </pc:picChg>
        <pc:picChg chg="add del mod">
          <ac:chgData name="Puthanmadhom-Narayanan, Susrutha" userId="cb553c6e-cb4a-41b6-8eae-bfe7d75cfb22" providerId="ADAL" clId="{FD3D0BC2-8051-9A45-BEE9-151C9116DD78}" dt="2023-05-08T04:05:09.552" v="9552" actId="21"/>
          <ac:picMkLst>
            <pc:docMk/>
            <pc:sldMk cId="1322323865" sldId="1023"/>
            <ac:picMk id="10" creationId="{4156B85C-3465-8448-723A-71D9982E74A7}"/>
          </ac:picMkLst>
        </pc:picChg>
        <pc:picChg chg="add del mod">
          <ac:chgData name="Puthanmadhom-Narayanan, Susrutha" userId="cb553c6e-cb4a-41b6-8eae-bfe7d75cfb22" providerId="ADAL" clId="{FD3D0BC2-8051-9A45-BEE9-151C9116DD78}" dt="2023-04-03T01:31:15.145" v="1941" actId="478"/>
          <ac:picMkLst>
            <pc:docMk/>
            <pc:sldMk cId="1322323865" sldId="1023"/>
            <ac:picMk id="11" creationId="{BEC6513E-D4F0-EA94-E74C-7E43B192DC99}"/>
          </ac:picMkLst>
        </pc:picChg>
        <pc:picChg chg="add del mod">
          <ac:chgData name="Puthanmadhom-Narayanan, Susrutha" userId="cb553c6e-cb4a-41b6-8eae-bfe7d75cfb22" providerId="ADAL" clId="{FD3D0BC2-8051-9A45-BEE9-151C9116DD78}" dt="2023-05-08T04:05:09.552" v="9552" actId="21"/>
          <ac:picMkLst>
            <pc:docMk/>
            <pc:sldMk cId="1322323865" sldId="1023"/>
            <ac:picMk id="13" creationId="{CC603DE2-1D08-1B16-C804-8F71D6DF3182}"/>
          </ac:picMkLst>
        </pc:picChg>
        <pc:picChg chg="add del mod">
          <ac:chgData name="Puthanmadhom-Narayanan, Susrutha" userId="cb553c6e-cb4a-41b6-8eae-bfe7d75cfb22" providerId="ADAL" clId="{FD3D0BC2-8051-9A45-BEE9-151C9116DD78}" dt="2023-04-08T09:25:54.745" v="1964" actId="21"/>
          <ac:picMkLst>
            <pc:docMk/>
            <pc:sldMk cId="1322323865" sldId="1023"/>
            <ac:picMk id="16" creationId="{4E319FEA-4081-B091-0CD1-7653F8902B1E}"/>
          </ac:picMkLst>
        </pc:picChg>
        <pc:picChg chg="add del mod">
          <ac:chgData name="Puthanmadhom-Narayanan, Susrutha" userId="cb553c6e-cb4a-41b6-8eae-bfe7d75cfb22" providerId="ADAL" clId="{FD3D0BC2-8051-9A45-BEE9-151C9116DD78}" dt="2023-04-03T01:31:40.944" v="1950" actId="21"/>
          <ac:picMkLst>
            <pc:docMk/>
            <pc:sldMk cId="1322323865" sldId="1023"/>
            <ac:picMk id="23" creationId="{6FA02D9F-1415-0DAF-5822-87B87EB4FC68}"/>
          </ac:picMkLst>
        </pc:picChg>
        <pc:picChg chg="add del mod">
          <ac:chgData name="Puthanmadhom-Narayanan, Susrutha" userId="cb553c6e-cb4a-41b6-8eae-bfe7d75cfb22" providerId="ADAL" clId="{FD3D0BC2-8051-9A45-BEE9-151C9116DD78}" dt="2023-05-08T02:00:31.506" v="8450" actId="21"/>
          <ac:picMkLst>
            <pc:docMk/>
            <pc:sldMk cId="1322323865" sldId="1023"/>
            <ac:picMk id="26" creationId="{D657AFC3-FBFF-AC22-83E5-69A02D0DF3DB}"/>
          </ac:picMkLst>
        </pc:picChg>
        <pc:picChg chg="add del mod">
          <ac:chgData name="Puthanmadhom-Narayanan, Susrutha" userId="cb553c6e-cb4a-41b6-8eae-bfe7d75cfb22" providerId="ADAL" clId="{FD3D0BC2-8051-9A45-BEE9-151C9116DD78}" dt="2023-05-08T02:00:31.506" v="8450" actId="21"/>
          <ac:picMkLst>
            <pc:docMk/>
            <pc:sldMk cId="1322323865" sldId="1023"/>
            <ac:picMk id="40" creationId="{B9178CCA-2D56-DFC5-D8CD-AA90FA9275B6}"/>
          </ac:picMkLst>
        </pc:picChg>
        <pc:picChg chg="mod">
          <ac:chgData name="Puthanmadhom-Narayanan, Susrutha" userId="cb553c6e-cb4a-41b6-8eae-bfe7d75cfb22" providerId="ADAL" clId="{FD3D0BC2-8051-9A45-BEE9-151C9116DD78}" dt="2023-04-09T14:56:06.573" v="2342"/>
          <ac:picMkLst>
            <pc:docMk/>
            <pc:sldMk cId="1322323865" sldId="1023"/>
            <ac:picMk id="47" creationId="{B0D4111C-F074-F44B-DC06-2364AF43D76A}"/>
          </ac:picMkLst>
        </pc:picChg>
        <pc:picChg chg="mod">
          <ac:chgData name="Puthanmadhom-Narayanan, Susrutha" userId="cb553c6e-cb4a-41b6-8eae-bfe7d75cfb22" providerId="ADAL" clId="{FD3D0BC2-8051-9A45-BEE9-151C9116DD78}" dt="2023-04-09T14:56:06.573" v="2342"/>
          <ac:picMkLst>
            <pc:docMk/>
            <pc:sldMk cId="1322323865" sldId="1023"/>
            <ac:picMk id="48" creationId="{872984C8-7744-8D02-CD1A-6BF4322A1C2C}"/>
          </ac:picMkLst>
        </pc:picChg>
        <pc:picChg chg="mod">
          <ac:chgData name="Puthanmadhom-Narayanan, Susrutha" userId="cb553c6e-cb4a-41b6-8eae-bfe7d75cfb22" providerId="ADAL" clId="{FD3D0BC2-8051-9A45-BEE9-151C9116DD78}" dt="2023-04-09T14:59:26.181" v="2370" actId="14100"/>
          <ac:picMkLst>
            <pc:docMk/>
            <pc:sldMk cId="1322323865" sldId="1023"/>
            <ac:picMk id="49" creationId="{7BD85AFF-3307-C61B-16AC-DACAC809F09E}"/>
          </ac:picMkLst>
        </pc:picChg>
        <pc:picChg chg="mod">
          <ac:chgData name="Puthanmadhom-Narayanan, Susrutha" userId="cb553c6e-cb4a-41b6-8eae-bfe7d75cfb22" providerId="ADAL" clId="{FD3D0BC2-8051-9A45-BEE9-151C9116DD78}" dt="2023-04-09T14:59:34.649" v="2371" actId="14100"/>
          <ac:picMkLst>
            <pc:docMk/>
            <pc:sldMk cId="1322323865" sldId="1023"/>
            <ac:picMk id="50" creationId="{61F9E253-8791-EF42-E0E8-CC07193BFCD9}"/>
          </ac:picMkLst>
        </pc:picChg>
        <pc:picChg chg="mod">
          <ac:chgData name="Puthanmadhom-Narayanan, Susrutha" userId="cb553c6e-cb4a-41b6-8eae-bfe7d75cfb22" providerId="ADAL" clId="{FD3D0BC2-8051-9A45-BEE9-151C9116DD78}" dt="2023-04-09T14:59:38.179" v="2372" actId="14100"/>
          <ac:picMkLst>
            <pc:docMk/>
            <pc:sldMk cId="1322323865" sldId="1023"/>
            <ac:picMk id="51" creationId="{71A394C0-151E-3C58-6490-26CC58EA22BD}"/>
          </ac:picMkLst>
        </pc:picChg>
        <pc:picChg chg="add del mod">
          <ac:chgData name="Puthanmadhom-Narayanan, Susrutha" userId="cb553c6e-cb4a-41b6-8eae-bfe7d75cfb22" providerId="ADAL" clId="{FD3D0BC2-8051-9A45-BEE9-151C9116DD78}" dt="2023-04-09T15:10:24.282" v="2435" actId="478"/>
          <ac:picMkLst>
            <pc:docMk/>
            <pc:sldMk cId="1322323865" sldId="1023"/>
            <ac:picMk id="60" creationId="{34C6C6F4-E903-2C2B-E6F7-53F420A73F07}"/>
          </ac:picMkLst>
        </pc:picChg>
        <pc:picChg chg="add del mod">
          <ac:chgData name="Puthanmadhom-Narayanan, Susrutha" userId="cb553c6e-cb4a-41b6-8eae-bfe7d75cfb22" providerId="ADAL" clId="{FD3D0BC2-8051-9A45-BEE9-151C9116DD78}" dt="2023-04-08T10:10:29.832" v="2168" actId="478"/>
          <ac:picMkLst>
            <pc:docMk/>
            <pc:sldMk cId="1322323865" sldId="1023"/>
            <ac:picMk id="60" creationId="{8FAEA171-1CF1-0263-B126-477DB79AC71D}"/>
          </ac:picMkLst>
        </pc:picChg>
        <pc:picChg chg="add del mod">
          <ac:chgData name="Puthanmadhom-Narayanan, Susrutha" userId="cb553c6e-cb4a-41b6-8eae-bfe7d75cfb22" providerId="ADAL" clId="{FD3D0BC2-8051-9A45-BEE9-151C9116DD78}" dt="2023-04-09T15:10:04.884" v="2433" actId="478"/>
          <ac:picMkLst>
            <pc:docMk/>
            <pc:sldMk cId="1322323865" sldId="1023"/>
            <ac:picMk id="61" creationId="{A94642A7-51C9-1E84-A667-883EC2DDADDE}"/>
          </ac:picMkLst>
        </pc:picChg>
        <pc:picChg chg="add del mod">
          <ac:chgData name="Puthanmadhom-Narayanan, Susrutha" userId="cb553c6e-cb4a-41b6-8eae-bfe7d75cfb22" providerId="ADAL" clId="{FD3D0BC2-8051-9A45-BEE9-151C9116DD78}" dt="2023-04-09T14:56:25.567" v="2346" actId="478"/>
          <ac:picMkLst>
            <pc:docMk/>
            <pc:sldMk cId="1322323865" sldId="1023"/>
            <ac:picMk id="63" creationId="{1A0A289E-8771-AC28-60ED-52AA9468B385}"/>
          </ac:picMkLst>
        </pc:picChg>
        <pc:picChg chg="add del mod">
          <ac:chgData name="Puthanmadhom-Narayanan, Susrutha" userId="cb553c6e-cb4a-41b6-8eae-bfe7d75cfb22" providerId="ADAL" clId="{FD3D0BC2-8051-9A45-BEE9-151C9116DD78}" dt="2023-04-08T10:25:07.399" v="2226" actId="478"/>
          <ac:picMkLst>
            <pc:docMk/>
            <pc:sldMk cId="1322323865" sldId="1023"/>
            <ac:picMk id="64" creationId="{80E64493-FFEA-43E0-F62D-D87D8356EF32}"/>
          </ac:picMkLst>
        </pc:picChg>
        <pc:picChg chg="add del mod">
          <ac:chgData name="Puthanmadhom-Narayanan, Susrutha" userId="cb553c6e-cb4a-41b6-8eae-bfe7d75cfb22" providerId="ADAL" clId="{FD3D0BC2-8051-9A45-BEE9-151C9116DD78}" dt="2023-04-09T15:05:14.890" v="2399" actId="478"/>
          <ac:picMkLst>
            <pc:docMk/>
            <pc:sldMk cId="1322323865" sldId="1023"/>
            <ac:picMk id="64" creationId="{FED3828A-DDA1-C643-3D4C-B553B7121039}"/>
          </ac:picMkLst>
        </pc:picChg>
        <pc:picChg chg="add del mod">
          <ac:chgData name="Puthanmadhom-Narayanan, Susrutha" userId="cb553c6e-cb4a-41b6-8eae-bfe7d75cfb22" providerId="ADAL" clId="{FD3D0BC2-8051-9A45-BEE9-151C9116DD78}" dt="2023-04-09T14:56:24.067" v="2345" actId="478"/>
          <ac:picMkLst>
            <pc:docMk/>
            <pc:sldMk cId="1322323865" sldId="1023"/>
            <ac:picMk id="66" creationId="{B6A81A0F-9DC6-F241-EBD9-AB0E0BA3A3AB}"/>
          </ac:picMkLst>
        </pc:picChg>
        <pc:picChg chg="add del mod">
          <ac:chgData name="Puthanmadhom-Narayanan, Susrutha" userId="cb553c6e-cb4a-41b6-8eae-bfe7d75cfb22" providerId="ADAL" clId="{FD3D0BC2-8051-9A45-BEE9-151C9116DD78}" dt="2023-04-09T15:28:55.908" v="2561" actId="478"/>
          <ac:picMkLst>
            <pc:docMk/>
            <pc:sldMk cId="1322323865" sldId="1023"/>
            <ac:picMk id="67" creationId="{F9676736-6EA3-BBFC-82AC-81098FE09F73}"/>
          </ac:picMkLst>
        </pc:picChg>
        <pc:picChg chg="add del mod">
          <ac:chgData name="Puthanmadhom-Narayanan, Susrutha" userId="cb553c6e-cb4a-41b6-8eae-bfe7d75cfb22" providerId="ADAL" clId="{FD3D0BC2-8051-9A45-BEE9-151C9116DD78}" dt="2023-04-09T15:10:25.264" v="2436" actId="478"/>
          <ac:picMkLst>
            <pc:docMk/>
            <pc:sldMk cId="1322323865" sldId="1023"/>
            <ac:picMk id="68" creationId="{CA66DA3B-B9AF-B6CF-0262-6A6456A61D80}"/>
          </ac:picMkLst>
        </pc:picChg>
        <pc:picChg chg="add del mod">
          <ac:chgData name="Puthanmadhom-Narayanan, Susrutha" userId="cb553c6e-cb4a-41b6-8eae-bfe7d75cfb22" providerId="ADAL" clId="{FD3D0BC2-8051-9A45-BEE9-151C9116DD78}" dt="2023-04-09T14:56:22.416" v="2344" actId="478"/>
          <ac:picMkLst>
            <pc:docMk/>
            <pc:sldMk cId="1322323865" sldId="1023"/>
            <ac:picMk id="70" creationId="{9E16BD6F-FCB2-6790-587B-6316CAF6AD2F}"/>
          </ac:picMkLst>
        </pc:picChg>
        <pc:picChg chg="mod">
          <ac:chgData name="Puthanmadhom-Narayanan, Susrutha" userId="cb553c6e-cb4a-41b6-8eae-bfe7d75cfb22" providerId="ADAL" clId="{FD3D0BC2-8051-9A45-BEE9-151C9116DD78}" dt="2023-04-09T15:11:01.706" v="2439"/>
          <ac:picMkLst>
            <pc:docMk/>
            <pc:sldMk cId="1322323865" sldId="1023"/>
            <ac:picMk id="73" creationId="{46DE3487-D779-158C-9626-AF1B5985B524}"/>
          </ac:picMkLst>
        </pc:picChg>
        <pc:picChg chg="mod">
          <ac:chgData name="Puthanmadhom-Narayanan, Susrutha" userId="cb553c6e-cb4a-41b6-8eae-bfe7d75cfb22" providerId="ADAL" clId="{FD3D0BC2-8051-9A45-BEE9-151C9116DD78}" dt="2023-04-09T15:11:01.706" v="2439"/>
          <ac:picMkLst>
            <pc:docMk/>
            <pc:sldMk cId="1322323865" sldId="1023"/>
            <ac:picMk id="74" creationId="{9550DFE6-6249-825F-7EF3-CB3A7B0557FE}"/>
          </ac:picMkLst>
        </pc:picChg>
        <pc:picChg chg="mod">
          <ac:chgData name="Puthanmadhom-Narayanan, Susrutha" userId="cb553c6e-cb4a-41b6-8eae-bfe7d75cfb22" providerId="ADAL" clId="{FD3D0BC2-8051-9A45-BEE9-151C9116DD78}" dt="2023-04-09T15:11:01.706" v="2439"/>
          <ac:picMkLst>
            <pc:docMk/>
            <pc:sldMk cId="1322323865" sldId="1023"/>
            <ac:picMk id="75" creationId="{3F1417B3-05F3-6146-9E5E-7B30DA366678}"/>
          </ac:picMkLst>
        </pc:picChg>
        <pc:picChg chg="mod">
          <ac:chgData name="Puthanmadhom-Narayanan, Susrutha" userId="cb553c6e-cb4a-41b6-8eae-bfe7d75cfb22" providerId="ADAL" clId="{FD3D0BC2-8051-9A45-BEE9-151C9116DD78}" dt="2023-04-09T15:11:01.706" v="2439"/>
          <ac:picMkLst>
            <pc:docMk/>
            <pc:sldMk cId="1322323865" sldId="1023"/>
            <ac:picMk id="76" creationId="{8EBC199A-85B5-1DB9-2FC7-B1680D4BA16B}"/>
          </ac:picMkLst>
        </pc:picChg>
        <pc:picChg chg="mod">
          <ac:chgData name="Puthanmadhom-Narayanan, Susrutha" userId="cb553c6e-cb4a-41b6-8eae-bfe7d75cfb22" providerId="ADAL" clId="{FD3D0BC2-8051-9A45-BEE9-151C9116DD78}" dt="2023-04-09T15:11:01.706" v="2439"/>
          <ac:picMkLst>
            <pc:docMk/>
            <pc:sldMk cId="1322323865" sldId="1023"/>
            <ac:picMk id="77" creationId="{B6AC6C59-CE9E-926C-9330-3C5F21575041}"/>
          </ac:picMkLst>
        </pc:picChg>
        <pc:picChg chg="add mod">
          <ac:chgData name="Puthanmadhom-Narayanan, Susrutha" userId="cb553c6e-cb4a-41b6-8eae-bfe7d75cfb22" providerId="ADAL" clId="{FD3D0BC2-8051-9A45-BEE9-151C9116DD78}" dt="2023-04-09T15:16:53.509" v="2473" actId="1076"/>
          <ac:picMkLst>
            <pc:docMk/>
            <pc:sldMk cId="1322323865" sldId="1023"/>
            <ac:picMk id="78" creationId="{5E319B83-3222-73EC-4573-AB5D348C159E}"/>
          </ac:picMkLst>
        </pc:picChg>
        <pc:picChg chg="add mod">
          <ac:chgData name="Puthanmadhom-Narayanan, Susrutha" userId="cb553c6e-cb4a-41b6-8eae-bfe7d75cfb22" providerId="ADAL" clId="{FD3D0BC2-8051-9A45-BEE9-151C9116DD78}" dt="2023-04-09T15:18:09.557" v="2500" actId="1037"/>
          <ac:picMkLst>
            <pc:docMk/>
            <pc:sldMk cId="1322323865" sldId="1023"/>
            <ac:picMk id="79" creationId="{C480E009-058F-7DDD-2C0D-519F9DDDE7F2}"/>
          </ac:picMkLst>
        </pc:picChg>
        <pc:picChg chg="mod">
          <ac:chgData name="Puthanmadhom-Narayanan, Susrutha" userId="cb553c6e-cb4a-41b6-8eae-bfe7d75cfb22" providerId="ADAL" clId="{FD3D0BC2-8051-9A45-BEE9-151C9116DD78}" dt="2023-04-09T15:13:59.411" v="2450"/>
          <ac:picMkLst>
            <pc:docMk/>
            <pc:sldMk cId="1322323865" sldId="1023"/>
            <ac:picMk id="81" creationId="{D9D8C8F8-A7AC-4259-880C-C392310EDD58}"/>
          </ac:picMkLst>
        </pc:picChg>
        <pc:picChg chg="mod">
          <ac:chgData name="Puthanmadhom-Narayanan, Susrutha" userId="cb553c6e-cb4a-41b6-8eae-bfe7d75cfb22" providerId="ADAL" clId="{FD3D0BC2-8051-9A45-BEE9-151C9116DD78}" dt="2023-04-09T15:13:59.411" v="2450"/>
          <ac:picMkLst>
            <pc:docMk/>
            <pc:sldMk cId="1322323865" sldId="1023"/>
            <ac:picMk id="82" creationId="{81A5AAD8-C130-DE35-8E2A-9700044146D1}"/>
          </ac:picMkLst>
        </pc:picChg>
        <pc:picChg chg="mod">
          <ac:chgData name="Puthanmadhom-Narayanan, Susrutha" userId="cb553c6e-cb4a-41b6-8eae-bfe7d75cfb22" providerId="ADAL" clId="{FD3D0BC2-8051-9A45-BEE9-151C9116DD78}" dt="2023-04-09T15:13:59.411" v="2450"/>
          <ac:picMkLst>
            <pc:docMk/>
            <pc:sldMk cId="1322323865" sldId="1023"/>
            <ac:picMk id="83" creationId="{3BD3696C-2109-B148-1A18-6656724E893C}"/>
          </ac:picMkLst>
        </pc:picChg>
        <pc:picChg chg="mod">
          <ac:chgData name="Puthanmadhom-Narayanan, Susrutha" userId="cb553c6e-cb4a-41b6-8eae-bfe7d75cfb22" providerId="ADAL" clId="{FD3D0BC2-8051-9A45-BEE9-151C9116DD78}" dt="2023-04-09T15:13:59.411" v="2450"/>
          <ac:picMkLst>
            <pc:docMk/>
            <pc:sldMk cId="1322323865" sldId="1023"/>
            <ac:picMk id="84" creationId="{C9C59F3A-9D5D-CF70-D466-F7E5BB244D57}"/>
          </ac:picMkLst>
        </pc:picChg>
        <pc:picChg chg="mod">
          <ac:chgData name="Puthanmadhom-Narayanan, Susrutha" userId="cb553c6e-cb4a-41b6-8eae-bfe7d75cfb22" providerId="ADAL" clId="{FD3D0BC2-8051-9A45-BEE9-151C9116DD78}" dt="2023-04-09T15:13:59.411" v="2450"/>
          <ac:picMkLst>
            <pc:docMk/>
            <pc:sldMk cId="1322323865" sldId="1023"/>
            <ac:picMk id="85" creationId="{12D18790-9B31-1246-5993-AD97CC3CE81D}"/>
          </ac:picMkLst>
        </pc:picChg>
        <pc:picChg chg="add mod">
          <ac:chgData name="Puthanmadhom-Narayanan, Susrutha" userId="cb553c6e-cb4a-41b6-8eae-bfe7d75cfb22" providerId="ADAL" clId="{FD3D0BC2-8051-9A45-BEE9-151C9116DD78}" dt="2023-04-09T15:18:02.263" v="2497" actId="1037"/>
          <ac:picMkLst>
            <pc:docMk/>
            <pc:sldMk cId="1322323865" sldId="1023"/>
            <ac:picMk id="86" creationId="{3AA7BD5A-B0F8-1830-F575-0CAC28E9BFB3}"/>
          </ac:picMkLst>
        </pc:picChg>
        <pc:picChg chg="add mod">
          <ac:chgData name="Puthanmadhom-Narayanan, Susrutha" userId="cb553c6e-cb4a-41b6-8eae-bfe7d75cfb22" providerId="ADAL" clId="{FD3D0BC2-8051-9A45-BEE9-151C9116DD78}" dt="2023-04-09T15:18:13.511" v="2503" actId="1037"/>
          <ac:picMkLst>
            <pc:docMk/>
            <pc:sldMk cId="1322323865" sldId="1023"/>
            <ac:picMk id="87" creationId="{D50593B4-7AB0-DCF7-8AD6-3468870948BB}"/>
          </ac:picMkLst>
        </pc:picChg>
        <pc:picChg chg="mod">
          <ac:chgData name="Puthanmadhom-Narayanan, Susrutha" userId="cb553c6e-cb4a-41b6-8eae-bfe7d75cfb22" providerId="ADAL" clId="{FD3D0BC2-8051-9A45-BEE9-151C9116DD78}" dt="2023-04-09T15:29:20.607" v="2563"/>
          <ac:picMkLst>
            <pc:docMk/>
            <pc:sldMk cId="1322323865" sldId="1023"/>
            <ac:picMk id="90" creationId="{7A20DDD2-7603-BC1D-7CD3-98104094241E}"/>
          </ac:picMkLst>
        </pc:picChg>
        <pc:picChg chg="mod">
          <ac:chgData name="Puthanmadhom-Narayanan, Susrutha" userId="cb553c6e-cb4a-41b6-8eae-bfe7d75cfb22" providerId="ADAL" clId="{FD3D0BC2-8051-9A45-BEE9-151C9116DD78}" dt="2023-04-09T15:29:20.607" v="2563"/>
          <ac:picMkLst>
            <pc:docMk/>
            <pc:sldMk cId="1322323865" sldId="1023"/>
            <ac:picMk id="91" creationId="{151348C4-F076-D04E-0390-7A28ADEA4433}"/>
          </ac:picMkLst>
        </pc:picChg>
        <pc:picChg chg="mod">
          <ac:chgData name="Puthanmadhom-Narayanan, Susrutha" userId="cb553c6e-cb4a-41b6-8eae-bfe7d75cfb22" providerId="ADAL" clId="{FD3D0BC2-8051-9A45-BEE9-151C9116DD78}" dt="2023-04-09T15:29:20.607" v="2563"/>
          <ac:picMkLst>
            <pc:docMk/>
            <pc:sldMk cId="1322323865" sldId="1023"/>
            <ac:picMk id="92" creationId="{AB6EAE63-6248-D933-05E6-85EAF0EBD5AB}"/>
          </ac:picMkLst>
        </pc:picChg>
        <pc:picChg chg="mod">
          <ac:chgData name="Puthanmadhom-Narayanan, Susrutha" userId="cb553c6e-cb4a-41b6-8eae-bfe7d75cfb22" providerId="ADAL" clId="{FD3D0BC2-8051-9A45-BEE9-151C9116DD78}" dt="2023-04-09T15:29:20.607" v="2563"/>
          <ac:picMkLst>
            <pc:docMk/>
            <pc:sldMk cId="1322323865" sldId="1023"/>
            <ac:picMk id="93" creationId="{4898C9B0-C58B-6024-A17E-7502DAD20EA5}"/>
          </ac:picMkLst>
        </pc:picChg>
        <pc:picChg chg="mod">
          <ac:chgData name="Puthanmadhom-Narayanan, Susrutha" userId="cb553c6e-cb4a-41b6-8eae-bfe7d75cfb22" providerId="ADAL" clId="{FD3D0BC2-8051-9A45-BEE9-151C9116DD78}" dt="2023-04-09T15:29:20.607" v="2563"/>
          <ac:picMkLst>
            <pc:docMk/>
            <pc:sldMk cId="1322323865" sldId="1023"/>
            <ac:picMk id="94" creationId="{BFBE2E15-B42E-1890-0544-54617CFDE2B1}"/>
          </ac:picMkLst>
        </pc:picChg>
        <pc:picChg chg="mod">
          <ac:chgData name="Puthanmadhom-Narayanan, Susrutha" userId="cb553c6e-cb4a-41b6-8eae-bfe7d75cfb22" providerId="ADAL" clId="{FD3D0BC2-8051-9A45-BEE9-151C9116DD78}" dt="2023-04-09T15:42:29.222" v="2612"/>
          <ac:picMkLst>
            <pc:docMk/>
            <pc:sldMk cId="1322323865" sldId="1023"/>
            <ac:picMk id="103" creationId="{FA9F2701-831B-A129-5D70-957E7D3ED8B3}"/>
          </ac:picMkLst>
        </pc:picChg>
        <pc:picChg chg="mod">
          <ac:chgData name="Puthanmadhom-Narayanan, Susrutha" userId="cb553c6e-cb4a-41b6-8eae-bfe7d75cfb22" providerId="ADAL" clId="{FD3D0BC2-8051-9A45-BEE9-151C9116DD78}" dt="2023-04-09T15:42:29.222" v="2612"/>
          <ac:picMkLst>
            <pc:docMk/>
            <pc:sldMk cId="1322323865" sldId="1023"/>
            <ac:picMk id="104" creationId="{B12DC753-39E1-E386-1EB4-FE4489468992}"/>
          </ac:picMkLst>
        </pc:picChg>
        <pc:picChg chg="mod">
          <ac:chgData name="Puthanmadhom-Narayanan, Susrutha" userId="cb553c6e-cb4a-41b6-8eae-bfe7d75cfb22" providerId="ADAL" clId="{FD3D0BC2-8051-9A45-BEE9-151C9116DD78}" dt="2023-04-09T15:42:29.222" v="2612"/>
          <ac:picMkLst>
            <pc:docMk/>
            <pc:sldMk cId="1322323865" sldId="1023"/>
            <ac:picMk id="105" creationId="{C18F616C-1592-5AE5-DB37-7C125AF2DE1C}"/>
          </ac:picMkLst>
        </pc:picChg>
        <pc:picChg chg="mod">
          <ac:chgData name="Puthanmadhom-Narayanan, Susrutha" userId="cb553c6e-cb4a-41b6-8eae-bfe7d75cfb22" providerId="ADAL" clId="{FD3D0BC2-8051-9A45-BEE9-151C9116DD78}" dt="2023-04-09T15:48:46.256" v="2654" actId="14100"/>
          <ac:picMkLst>
            <pc:docMk/>
            <pc:sldMk cId="1322323865" sldId="1023"/>
            <ac:picMk id="106" creationId="{3A2E5B83-4A00-1214-7B4E-313D464C759E}"/>
          </ac:picMkLst>
        </pc:picChg>
        <pc:picChg chg="mod">
          <ac:chgData name="Puthanmadhom-Narayanan, Susrutha" userId="cb553c6e-cb4a-41b6-8eae-bfe7d75cfb22" providerId="ADAL" clId="{FD3D0BC2-8051-9A45-BEE9-151C9116DD78}" dt="2023-04-09T15:42:29.222" v="2612"/>
          <ac:picMkLst>
            <pc:docMk/>
            <pc:sldMk cId="1322323865" sldId="1023"/>
            <ac:picMk id="107" creationId="{F9FF8BA0-2340-A187-47B2-4F0A06E1E084}"/>
          </ac:picMkLst>
        </pc:picChg>
        <pc:picChg chg="del mod">
          <ac:chgData name="Puthanmadhom-Narayanan, Susrutha" userId="cb553c6e-cb4a-41b6-8eae-bfe7d75cfb22" providerId="ADAL" clId="{FD3D0BC2-8051-9A45-BEE9-151C9116DD78}" dt="2023-04-09T15:46:44.252" v="2636" actId="21"/>
          <ac:picMkLst>
            <pc:docMk/>
            <pc:sldMk cId="1322323865" sldId="1023"/>
            <ac:picMk id="110" creationId="{23B43B2C-3F7B-A837-18CF-44144AE5A09C}"/>
          </ac:picMkLst>
        </pc:picChg>
        <pc:picChg chg="mod">
          <ac:chgData name="Puthanmadhom-Narayanan, Susrutha" userId="cb553c6e-cb4a-41b6-8eae-bfe7d75cfb22" providerId="ADAL" clId="{FD3D0BC2-8051-9A45-BEE9-151C9116DD78}" dt="2023-04-09T15:47:30.501" v="2641" actId="1076"/>
          <ac:picMkLst>
            <pc:docMk/>
            <pc:sldMk cId="1322323865" sldId="1023"/>
            <ac:picMk id="111" creationId="{1F772533-3696-A858-C6B3-4120E6A86B37}"/>
          </ac:picMkLst>
        </pc:picChg>
        <pc:picChg chg="mod">
          <ac:chgData name="Puthanmadhom-Narayanan, Susrutha" userId="cb553c6e-cb4a-41b6-8eae-bfe7d75cfb22" providerId="ADAL" clId="{FD3D0BC2-8051-9A45-BEE9-151C9116DD78}" dt="2023-04-09T15:46:41.008" v="2635" actId="1076"/>
          <ac:picMkLst>
            <pc:docMk/>
            <pc:sldMk cId="1322323865" sldId="1023"/>
            <ac:picMk id="112" creationId="{36761166-FDBF-2A77-84B5-26A0EAA62A40}"/>
          </ac:picMkLst>
        </pc:picChg>
        <pc:picChg chg="mod">
          <ac:chgData name="Puthanmadhom-Narayanan, Susrutha" userId="cb553c6e-cb4a-41b6-8eae-bfe7d75cfb22" providerId="ADAL" clId="{FD3D0BC2-8051-9A45-BEE9-151C9116DD78}" dt="2023-04-09T15:47:37.501" v="2643" actId="14100"/>
          <ac:picMkLst>
            <pc:docMk/>
            <pc:sldMk cId="1322323865" sldId="1023"/>
            <ac:picMk id="113" creationId="{804000CD-3B24-0132-6E10-DAF1EDAE675C}"/>
          </ac:picMkLst>
        </pc:picChg>
        <pc:picChg chg="mod">
          <ac:chgData name="Puthanmadhom-Narayanan, Susrutha" userId="cb553c6e-cb4a-41b6-8eae-bfe7d75cfb22" providerId="ADAL" clId="{FD3D0BC2-8051-9A45-BEE9-151C9116DD78}" dt="2023-04-09T15:47:46.650" v="2645" actId="14100"/>
          <ac:picMkLst>
            <pc:docMk/>
            <pc:sldMk cId="1322323865" sldId="1023"/>
            <ac:picMk id="114" creationId="{A6A5AF68-32E1-FEC4-E046-0F4CFBD7FDBE}"/>
          </ac:picMkLst>
        </pc:picChg>
        <pc:picChg chg="add mod">
          <ac:chgData name="Puthanmadhom-Narayanan, Susrutha" userId="cb553c6e-cb4a-41b6-8eae-bfe7d75cfb22" providerId="ADAL" clId="{FD3D0BC2-8051-9A45-BEE9-151C9116DD78}" dt="2023-04-09T15:46:45.531" v="2637"/>
          <ac:picMkLst>
            <pc:docMk/>
            <pc:sldMk cId="1322323865" sldId="1023"/>
            <ac:picMk id="115" creationId="{23029125-2595-C1BB-F11A-99D810E83E80}"/>
          </ac:picMkLst>
        </pc:picChg>
        <pc:picChg chg="add mod">
          <ac:chgData name="Puthanmadhom-Narayanan, Susrutha" userId="cb553c6e-cb4a-41b6-8eae-bfe7d75cfb22" providerId="ADAL" clId="{FD3D0BC2-8051-9A45-BEE9-151C9116DD78}" dt="2023-04-09T16:10:35.866" v="2736" actId="14100"/>
          <ac:picMkLst>
            <pc:docMk/>
            <pc:sldMk cId="1322323865" sldId="1023"/>
            <ac:picMk id="118" creationId="{502B80F4-7848-6DE3-2364-040B150FA59B}"/>
          </ac:picMkLst>
        </pc:picChg>
        <pc:picChg chg="add del mod">
          <ac:chgData name="Puthanmadhom-Narayanan, Susrutha" userId="cb553c6e-cb4a-41b6-8eae-bfe7d75cfb22" providerId="ADAL" clId="{FD3D0BC2-8051-9A45-BEE9-151C9116DD78}" dt="2023-04-09T15:54:49.009" v="2671" actId="478"/>
          <ac:picMkLst>
            <pc:docMk/>
            <pc:sldMk cId="1322323865" sldId="1023"/>
            <ac:picMk id="119" creationId="{60683A48-360C-D26B-30BB-BE1AB9F2A572}"/>
          </ac:picMkLst>
        </pc:picChg>
        <pc:picChg chg="add mod">
          <ac:chgData name="Puthanmadhom-Narayanan, Susrutha" userId="cb553c6e-cb4a-41b6-8eae-bfe7d75cfb22" providerId="ADAL" clId="{FD3D0BC2-8051-9A45-BEE9-151C9116DD78}" dt="2023-04-09T16:01:31.050" v="2726" actId="1076"/>
          <ac:picMkLst>
            <pc:docMk/>
            <pc:sldMk cId="1322323865" sldId="1023"/>
            <ac:picMk id="120" creationId="{DD2490A9-2D6F-2BDE-919B-350624FED311}"/>
          </ac:picMkLst>
        </pc:picChg>
        <pc:picChg chg="add mod">
          <ac:chgData name="Puthanmadhom-Narayanan, Susrutha" userId="cb553c6e-cb4a-41b6-8eae-bfe7d75cfb22" providerId="ADAL" clId="{FD3D0BC2-8051-9A45-BEE9-151C9116DD78}" dt="2023-04-09T16:01:31.050" v="2726" actId="1076"/>
          <ac:picMkLst>
            <pc:docMk/>
            <pc:sldMk cId="1322323865" sldId="1023"/>
            <ac:picMk id="121" creationId="{08EED7D7-3FA4-0533-2071-0A4FAD6F92AE}"/>
          </ac:picMkLst>
        </pc:picChg>
        <pc:picChg chg="add del mod">
          <ac:chgData name="Puthanmadhom-Narayanan, Susrutha" userId="cb553c6e-cb4a-41b6-8eae-bfe7d75cfb22" providerId="ADAL" clId="{FD3D0BC2-8051-9A45-BEE9-151C9116DD78}" dt="2023-05-08T02:01:25.652" v="8457" actId="21"/>
          <ac:picMkLst>
            <pc:docMk/>
            <pc:sldMk cId="1322323865" sldId="1023"/>
            <ac:picMk id="123" creationId="{2DEC2C13-E660-CE8A-2E2B-A973B652CFFC}"/>
          </ac:picMkLst>
        </pc:picChg>
      </pc:sldChg>
      <pc:sldChg chg="addSp delSp modSp new del mod modShow">
        <pc:chgData name="Puthanmadhom-Narayanan, Susrutha" userId="cb553c6e-cb4a-41b6-8eae-bfe7d75cfb22" providerId="ADAL" clId="{FD3D0BC2-8051-9A45-BEE9-151C9116DD78}" dt="2023-06-02T02:59:17.328" v="22472" actId="2696"/>
        <pc:sldMkLst>
          <pc:docMk/>
          <pc:sldMk cId="2373022729" sldId="1024"/>
        </pc:sldMkLst>
        <pc:spChg chg="del mod">
          <ac:chgData name="Puthanmadhom-Narayanan, Susrutha" userId="cb553c6e-cb4a-41b6-8eae-bfe7d75cfb22" providerId="ADAL" clId="{FD3D0BC2-8051-9A45-BEE9-151C9116DD78}" dt="2023-04-15T21:05:45.187" v="2776" actId="478"/>
          <ac:spMkLst>
            <pc:docMk/>
            <pc:sldMk cId="2373022729" sldId="1024"/>
            <ac:spMk id="2" creationId="{A6BBDD5F-23A5-89F2-9CA1-4E601C2F89CF}"/>
          </ac:spMkLst>
        </pc:spChg>
        <pc:spChg chg="del">
          <ac:chgData name="Puthanmadhom-Narayanan, Susrutha" userId="cb553c6e-cb4a-41b6-8eae-bfe7d75cfb22" providerId="ADAL" clId="{FD3D0BC2-8051-9A45-BEE9-151C9116DD78}" dt="2023-04-15T21:05:40.065" v="2773"/>
          <ac:spMkLst>
            <pc:docMk/>
            <pc:sldMk cId="2373022729" sldId="1024"/>
            <ac:spMk id="3" creationId="{AA5738A4-B450-17FE-EC25-A819D1479204}"/>
          </ac:spMkLst>
        </pc:spChg>
        <pc:picChg chg="add mod">
          <ac:chgData name="Puthanmadhom-Narayanan, Susrutha" userId="cb553c6e-cb4a-41b6-8eae-bfe7d75cfb22" providerId="ADAL" clId="{FD3D0BC2-8051-9A45-BEE9-151C9116DD78}" dt="2023-04-15T21:06:31.396" v="2792" actId="1076"/>
          <ac:picMkLst>
            <pc:docMk/>
            <pc:sldMk cId="2373022729" sldId="1024"/>
            <ac:picMk id="4" creationId="{65C2CC7A-5863-D368-0804-1CA7896A5E99}"/>
          </ac:picMkLst>
        </pc:picChg>
        <pc:picChg chg="add mod">
          <ac:chgData name="Puthanmadhom-Narayanan, Susrutha" userId="cb553c6e-cb4a-41b6-8eae-bfe7d75cfb22" providerId="ADAL" clId="{FD3D0BC2-8051-9A45-BEE9-151C9116DD78}" dt="2023-04-15T21:06:25.511" v="2791" actId="14100"/>
          <ac:picMkLst>
            <pc:docMk/>
            <pc:sldMk cId="2373022729" sldId="1024"/>
            <ac:picMk id="6" creationId="{31D8A6EB-4673-FFC2-E80C-39CCB598B4C9}"/>
          </ac:picMkLst>
        </pc:picChg>
      </pc:sldChg>
      <pc:sldChg chg="new del">
        <pc:chgData name="Puthanmadhom-Narayanan, Susrutha" userId="cb553c6e-cb4a-41b6-8eae-bfe7d75cfb22" providerId="ADAL" clId="{FD3D0BC2-8051-9A45-BEE9-151C9116DD78}" dt="2023-04-15T21:04:18.288" v="2769" actId="2696"/>
        <pc:sldMkLst>
          <pc:docMk/>
          <pc:sldMk cId="2870383456" sldId="1024"/>
        </pc:sldMkLst>
      </pc:sldChg>
      <pc:sldChg chg="addSp delSp modSp new del mod">
        <pc:chgData name="Puthanmadhom-Narayanan, Susrutha" userId="cb553c6e-cb4a-41b6-8eae-bfe7d75cfb22" providerId="ADAL" clId="{FD3D0BC2-8051-9A45-BEE9-151C9116DD78}" dt="2023-05-09T12:00:57.914" v="10724" actId="2696"/>
        <pc:sldMkLst>
          <pc:docMk/>
          <pc:sldMk cId="339856292" sldId="1025"/>
        </pc:sldMkLst>
        <pc:spChg chg="del mod">
          <ac:chgData name="Puthanmadhom-Narayanan, Susrutha" userId="cb553c6e-cb4a-41b6-8eae-bfe7d75cfb22" providerId="ADAL" clId="{FD3D0BC2-8051-9A45-BEE9-151C9116DD78}" dt="2023-04-28T21:17:18.811" v="3125" actId="21"/>
          <ac:spMkLst>
            <pc:docMk/>
            <pc:sldMk cId="339856292" sldId="1025"/>
            <ac:spMk id="2" creationId="{D0D2DC18-514A-0569-7D5D-EDAEB3AB7FB5}"/>
          </ac:spMkLst>
        </pc:spChg>
        <pc:spChg chg="add del mod">
          <ac:chgData name="Puthanmadhom-Narayanan, Susrutha" userId="cb553c6e-cb4a-41b6-8eae-bfe7d75cfb22" providerId="ADAL" clId="{FD3D0BC2-8051-9A45-BEE9-151C9116DD78}" dt="2023-05-09T12:00:26.493" v="10723" actId="21"/>
          <ac:spMkLst>
            <pc:docMk/>
            <pc:sldMk cId="339856292" sldId="1025"/>
            <ac:spMk id="3" creationId="{E5B6CF7E-A7ED-6358-9A38-9610227D507D}"/>
          </ac:spMkLst>
        </pc:spChg>
        <pc:spChg chg="del">
          <ac:chgData name="Puthanmadhom-Narayanan, Susrutha" userId="cb553c6e-cb4a-41b6-8eae-bfe7d75cfb22" providerId="ADAL" clId="{FD3D0BC2-8051-9A45-BEE9-151C9116DD78}" dt="2023-04-28T21:17:24.424" v="3126" actId="21"/>
          <ac:spMkLst>
            <pc:docMk/>
            <pc:sldMk cId="339856292" sldId="1025"/>
            <ac:spMk id="3" creationId="{F577C95C-FAD5-8486-1203-D8BBC474D3CC}"/>
          </ac:spMkLst>
        </pc:spChg>
        <pc:spChg chg="add mod">
          <ac:chgData name="Puthanmadhom-Narayanan, Susrutha" userId="cb553c6e-cb4a-41b6-8eae-bfe7d75cfb22" providerId="ADAL" clId="{FD3D0BC2-8051-9A45-BEE9-151C9116DD78}" dt="2023-04-28T22:12:47.573" v="3873" actId="20577"/>
          <ac:spMkLst>
            <pc:docMk/>
            <pc:sldMk cId="339856292" sldId="1025"/>
            <ac:spMk id="5" creationId="{E42A5EA6-EB7B-B159-60A5-EDB3DBC6BBBB}"/>
          </ac:spMkLst>
        </pc:spChg>
        <pc:graphicFrameChg chg="add del mod modGraphic">
          <ac:chgData name="Puthanmadhom-Narayanan, Susrutha" userId="cb553c6e-cb4a-41b6-8eae-bfe7d75cfb22" providerId="ADAL" clId="{FD3D0BC2-8051-9A45-BEE9-151C9116DD78}" dt="2023-05-09T12:00:26.493" v="10723" actId="21"/>
          <ac:graphicFrameMkLst>
            <pc:docMk/>
            <pc:sldMk cId="339856292" sldId="1025"/>
            <ac:graphicFrameMk id="4" creationId="{3E115A1B-61D0-D512-9C8E-CA7AB4411843}"/>
          </ac:graphicFrameMkLst>
        </pc:graphicFrameChg>
      </pc:sldChg>
      <pc:sldChg chg="modSp add del mod">
        <pc:chgData name="Puthanmadhom-Narayanan, Susrutha" userId="cb553c6e-cb4a-41b6-8eae-bfe7d75cfb22" providerId="ADAL" clId="{FD3D0BC2-8051-9A45-BEE9-151C9116DD78}" dt="2023-05-20T23:21:35.391" v="21205" actId="2696"/>
        <pc:sldMkLst>
          <pc:docMk/>
          <pc:sldMk cId="589109878" sldId="1025"/>
        </pc:sldMkLst>
        <pc:graphicFrameChg chg="modGraphic">
          <ac:chgData name="Puthanmadhom-Narayanan, Susrutha" userId="cb553c6e-cb4a-41b6-8eae-bfe7d75cfb22" providerId="ADAL" clId="{FD3D0BC2-8051-9A45-BEE9-151C9116DD78}" dt="2023-05-20T23:00:19.320" v="21204" actId="20577"/>
          <ac:graphicFrameMkLst>
            <pc:docMk/>
            <pc:sldMk cId="589109878" sldId="1025"/>
            <ac:graphicFrameMk id="4" creationId="{3E115A1B-61D0-D512-9C8E-CA7AB4411843}"/>
          </ac:graphicFrameMkLst>
        </pc:graphicFrameChg>
      </pc:sldChg>
      <pc:sldChg chg="addSp delSp modSp new del mod">
        <pc:chgData name="Puthanmadhom-Narayanan, Susrutha" userId="cb553c6e-cb4a-41b6-8eae-bfe7d75cfb22" providerId="ADAL" clId="{FD3D0BC2-8051-9A45-BEE9-151C9116DD78}" dt="2023-05-09T12:00:57.914" v="10724" actId="2696"/>
        <pc:sldMkLst>
          <pc:docMk/>
          <pc:sldMk cId="2744593514" sldId="1026"/>
        </pc:sldMkLst>
        <pc:spChg chg="del">
          <ac:chgData name="Puthanmadhom-Narayanan, Susrutha" userId="cb553c6e-cb4a-41b6-8eae-bfe7d75cfb22" providerId="ADAL" clId="{FD3D0BC2-8051-9A45-BEE9-151C9116DD78}" dt="2023-04-28T22:10:29.338" v="3707" actId="21"/>
          <ac:spMkLst>
            <pc:docMk/>
            <pc:sldMk cId="2744593514" sldId="1026"/>
            <ac:spMk id="2" creationId="{B0995623-F7BF-612E-F418-42BFD926EEF1}"/>
          </ac:spMkLst>
        </pc:spChg>
        <pc:spChg chg="del">
          <ac:chgData name="Puthanmadhom-Narayanan, Susrutha" userId="cb553c6e-cb4a-41b6-8eae-bfe7d75cfb22" providerId="ADAL" clId="{FD3D0BC2-8051-9A45-BEE9-151C9116DD78}" dt="2023-04-28T22:10:34.631" v="3709" actId="478"/>
          <ac:spMkLst>
            <pc:docMk/>
            <pc:sldMk cId="2744593514" sldId="1026"/>
            <ac:spMk id="3" creationId="{0F8953F7-2BF9-D7E9-F0CB-CB50C11A02EB}"/>
          </ac:spMkLst>
        </pc:spChg>
        <pc:spChg chg="add mod">
          <ac:chgData name="Puthanmadhom-Narayanan, Susrutha" userId="cb553c6e-cb4a-41b6-8eae-bfe7d75cfb22" providerId="ADAL" clId="{FD3D0BC2-8051-9A45-BEE9-151C9116DD78}" dt="2023-04-28T23:04:10.825" v="4307" actId="20577"/>
          <ac:spMkLst>
            <pc:docMk/>
            <pc:sldMk cId="2744593514" sldId="1026"/>
            <ac:spMk id="5" creationId="{112C6F48-1B51-2F9F-1468-2863EA383694}"/>
          </ac:spMkLst>
        </pc:spChg>
        <pc:graphicFrameChg chg="add mod modGraphic">
          <ac:chgData name="Puthanmadhom-Narayanan, Susrutha" userId="cb553c6e-cb4a-41b6-8eae-bfe7d75cfb22" providerId="ADAL" clId="{FD3D0BC2-8051-9A45-BEE9-151C9116DD78}" dt="2023-04-28T23:19:39.365" v="4501" actId="14734"/>
          <ac:graphicFrameMkLst>
            <pc:docMk/>
            <pc:sldMk cId="2744593514" sldId="1026"/>
            <ac:graphicFrameMk id="4" creationId="{B35AD642-35C9-4775-5A18-38E9440F035A}"/>
          </ac:graphicFrameMkLst>
        </pc:graphicFrameChg>
      </pc:sldChg>
      <pc:sldChg chg="delSp modSp add del mod">
        <pc:chgData name="Puthanmadhom-Narayanan, Susrutha" userId="cb553c6e-cb4a-41b6-8eae-bfe7d75cfb22" providerId="ADAL" clId="{FD3D0BC2-8051-9A45-BEE9-151C9116DD78}" dt="2023-05-24T02:55:56.869" v="21209" actId="2696"/>
        <pc:sldMkLst>
          <pc:docMk/>
          <pc:sldMk cId="3409322931" sldId="1026"/>
        </pc:sldMkLst>
        <pc:spChg chg="del mod">
          <ac:chgData name="Puthanmadhom-Narayanan, Susrutha" userId="cb553c6e-cb4a-41b6-8eae-bfe7d75cfb22" providerId="ADAL" clId="{FD3D0BC2-8051-9A45-BEE9-151C9116DD78}" dt="2023-05-24T02:55:21.429" v="21208" actId="478"/>
          <ac:spMkLst>
            <pc:docMk/>
            <pc:sldMk cId="3409322931" sldId="1026"/>
            <ac:spMk id="5" creationId="{112C6F48-1B51-2F9F-1468-2863EA383694}"/>
          </ac:spMkLst>
        </pc:spChg>
      </pc:sldChg>
      <pc:sldChg chg="new">
        <pc:chgData name="Puthanmadhom-Narayanan, Susrutha" userId="cb553c6e-cb4a-41b6-8eae-bfe7d75cfb22" providerId="ADAL" clId="{FD3D0BC2-8051-9A45-BEE9-151C9116DD78}" dt="2023-04-29T00:02:46.471" v="5311" actId="680"/>
        <pc:sldMkLst>
          <pc:docMk/>
          <pc:sldMk cId="1619891137" sldId="1027"/>
        </pc:sldMkLst>
      </pc:sldChg>
      <pc:sldChg chg="addSp modSp add del mod setBg modNotesTx">
        <pc:chgData name="Puthanmadhom-Narayanan, Susrutha" userId="cb553c6e-cb4a-41b6-8eae-bfe7d75cfb22" providerId="ADAL" clId="{FD3D0BC2-8051-9A45-BEE9-151C9116DD78}" dt="2023-05-10T02:44:40.322" v="11887" actId="2696"/>
        <pc:sldMkLst>
          <pc:docMk/>
          <pc:sldMk cId="2511354241" sldId="1028"/>
        </pc:sldMkLst>
        <pc:spChg chg="mod">
          <ac:chgData name="Puthanmadhom-Narayanan, Susrutha" userId="cb553c6e-cb4a-41b6-8eae-bfe7d75cfb22" providerId="ADAL" clId="{FD3D0BC2-8051-9A45-BEE9-151C9116DD78}" dt="2023-04-29T00:21:29.820" v="6633" actId="20577"/>
          <ac:spMkLst>
            <pc:docMk/>
            <pc:sldMk cId="2511354241" sldId="1028"/>
            <ac:spMk id="2" creationId="{E92A8475-4081-2D51-1BBA-168615F88D25}"/>
          </ac:spMkLst>
        </pc:spChg>
        <pc:spChg chg="add mod">
          <ac:chgData name="Puthanmadhom-Narayanan, Susrutha" userId="cb553c6e-cb4a-41b6-8eae-bfe7d75cfb22" providerId="ADAL" clId="{FD3D0BC2-8051-9A45-BEE9-151C9116DD78}" dt="2023-04-29T00:30:50.920" v="6826" actId="1076"/>
          <ac:spMkLst>
            <pc:docMk/>
            <pc:sldMk cId="2511354241" sldId="1028"/>
            <ac:spMk id="3" creationId="{8F38738F-8B8E-13F7-C87F-EEB55EADDCC3}"/>
          </ac:spMkLst>
        </pc:spChg>
      </pc:sldChg>
      <pc:sldChg chg="modSp add mod modNotesTx">
        <pc:chgData name="Puthanmadhom-Narayanan, Susrutha" userId="cb553c6e-cb4a-41b6-8eae-bfe7d75cfb22" providerId="ADAL" clId="{FD3D0BC2-8051-9A45-BEE9-151C9116DD78}" dt="2023-06-02T02:58:42.584" v="22470" actId="113"/>
        <pc:sldMkLst>
          <pc:docMk/>
          <pc:sldMk cId="2795477591" sldId="1028"/>
        </pc:sldMkLst>
        <pc:spChg chg="mod">
          <ac:chgData name="Puthanmadhom-Narayanan, Susrutha" userId="cb553c6e-cb4a-41b6-8eae-bfe7d75cfb22" providerId="ADAL" clId="{FD3D0BC2-8051-9A45-BEE9-151C9116DD78}" dt="2023-06-02T02:12:46.108" v="21608" actId="20577"/>
          <ac:spMkLst>
            <pc:docMk/>
            <pc:sldMk cId="2795477591" sldId="1028"/>
            <ac:spMk id="2" creationId="{E92A8475-4081-2D51-1BBA-168615F88D25}"/>
          </ac:spMkLst>
        </pc:spChg>
        <pc:spChg chg="mod">
          <ac:chgData name="Puthanmadhom-Narayanan, Susrutha" userId="cb553c6e-cb4a-41b6-8eae-bfe7d75cfb22" providerId="ADAL" clId="{FD3D0BC2-8051-9A45-BEE9-151C9116DD78}" dt="2023-06-02T02:11:51.069" v="21592" actId="21"/>
          <ac:spMkLst>
            <pc:docMk/>
            <pc:sldMk cId="2795477591" sldId="1028"/>
            <ac:spMk id="3" creationId="{8F38738F-8B8E-13F7-C87F-EEB55EADDCC3}"/>
          </ac:spMkLst>
        </pc:spChg>
        <pc:spChg chg="mod">
          <ac:chgData name="Puthanmadhom-Narayanan, Susrutha" userId="cb553c6e-cb4a-41b6-8eae-bfe7d75cfb22" providerId="ADAL" clId="{FD3D0BC2-8051-9A45-BEE9-151C9116DD78}" dt="2023-06-02T02:13:08.799" v="21609" actId="20577"/>
          <ac:spMkLst>
            <pc:docMk/>
            <pc:sldMk cId="2795477591" sldId="1028"/>
            <ac:spMk id="41" creationId="{B9823C62-3D6A-61EA-8A79-3823D6871032}"/>
          </ac:spMkLst>
        </pc:spChg>
      </pc:sldChg>
      <pc:sldChg chg="addSp delSp modSp add mod modNotesTx">
        <pc:chgData name="Puthanmadhom-Narayanan, Susrutha" userId="cb553c6e-cb4a-41b6-8eae-bfe7d75cfb22" providerId="ADAL" clId="{FD3D0BC2-8051-9A45-BEE9-151C9116DD78}" dt="2023-06-02T02:42:12.667" v="21617" actId="20577"/>
        <pc:sldMkLst>
          <pc:docMk/>
          <pc:sldMk cId="4007422814" sldId="1029"/>
        </pc:sldMkLst>
        <pc:spChg chg="mod">
          <ac:chgData name="Puthanmadhom-Narayanan, Susrutha" userId="cb553c6e-cb4a-41b6-8eae-bfe7d75cfb22" providerId="ADAL" clId="{FD3D0BC2-8051-9A45-BEE9-151C9116DD78}" dt="2023-06-02T02:42:12.667" v="21617" actId="20577"/>
          <ac:spMkLst>
            <pc:docMk/>
            <pc:sldMk cId="4007422814" sldId="1029"/>
            <ac:spMk id="2" creationId="{609D94FE-573A-5C89-9717-40916BB23FE9}"/>
          </ac:spMkLst>
        </pc:spChg>
        <pc:spChg chg="add mod">
          <ac:chgData name="Puthanmadhom-Narayanan, Susrutha" userId="cb553c6e-cb4a-41b6-8eae-bfe7d75cfb22" providerId="ADAL" clId="{FD3D0BC2-8051-9A45-BEE9-151C9116DD78}" dt="2023-05-20T17:54:35.844" v="17276" actId="14100"/>
          <ac:spMkLst>
            <pc:docMk/>
            <pc:sldMk cId="4007422814" sldId="1029"/>
            <ac:spMk id="5" creationId="{D7FDD226-91DA-42FA-65ED-74C79D875159}"/>
          </ac:spMkLst>
        </pc:spChg>
        <pc:spChg chg="add mod">
          <ac:chgData name="Puthanmadhom-Narayanan, Susrutha" userId="cb553c6e-cb4a-41b6-8eae-bfe7d75cfb22" providerId="ADAL" clId="{FD3D0BC2-8051-9A45-BEE9-151C9116DD78}" dt="2023-05-20T17:54:35.844" v="17276" actId="14100"/>
          <ac:spMkLst>
            <pc:docMk/>
            <pc:sldMk cId="4007422814" sldId="1029"/>
            <ac:spMk id="6" creationId="{948D7D4D-3639-0BEE-29C7-AAC4785F10CE}"/>
          </ac:spMkLst>
        </pc:spChg>
        <pc:spChg chg="add mod">
          <ac:chgData name="Puthanmadhom-Narayanan, Susrutha" userId="cb553c6e-cb4a-41b6-8eae-bfe7d75cfb22" providerId="ADAL" clId="{FD3D0BC2-8051-9A45-BEE9-151C9116DD78}" dt="2023-05-20T17:54:35.844" v="17276" actId="14100"/>
          <ac:spMkLst>
            <pc:docMk/>
            <pc:sldMk cId="4007422814" sldId="1029"/>
            <ac:spMk id="7" creationId="{E0EDDF5D-2AD8-249D-0B4A-CFF0BB0DDB5C}"/>
          </ac:spMkLst>
        </pc:spChg>
        <pc:spChg chg="add mod">
          <ac:chgData name="Puthanmadhom-Narayanan, Susrutha" userId="cb553c6e-cb4a-41b6-8eae-bfe7d75cfb22" providerId="ADAL" clId="{FD3D0BC2-8051-9A45-BEE9-151C9116DD78}" dt="2023-05-20T17:54:35.844" v="17276" actId="14100"/>
          <ac:spMkLst>
            <pc:docMk/>
            <pc:sldMk cId="4007422814" sldId="1029"/>
            <ac:spMk id="8" creationId="{14C191D2-E1D3-0984-EAEE-3C1EDD0DEA05}"/>
          </ac:spMkLst>
        </pc:spChg>
        <pc:spChg chg="add del mod">
          <ac:chgData name="Puthanmadhom-Narayanan, Susrutha" userId="cb553c6e-cb4a-41b6-8eae-bfe7d75cfb22" providerId="ADAL" clId="{FD3D0BC2-8051-9A45-BEE9-151C9116DD78}" dt="2023-05-11T14:26:45.894" v="12233" actId="478"/>
          <ac:spMkLst>
            <pc:docMk/>
            <pc:sldMk cId="4007422814" sldId="1029"/>
            <ac:spMk id="8" creationId="{39DC5F16-08B5-4284-0CF0-089E4452B529}"/>
          </ac:spMkLst>
        </pc:spChg>
        <pc:spChg chg="add del mod">
          <ac:chgData name="Puthanmadhom-Narayanan, Susrutha" userId="cb553c6e-cb4a-41b6-8eae-bfe7d75cfb22" providerId="ADAL" clId="{FD3D0BC2-8051-9A45-BEE9-151C9116DD78}" dt="2023-05-09T11:05:51.367" v="10428" actId="478"/>
          <ac:spMkLst>
            <pc:docMk/>
            <pc:sldMk cId="4007422814" sldId="1029"/>
            <ac:spMk id="8" creationId="{5BF3CB96-6458-0CCA-0B20-625E8897485D}"/>
          </ac:spMkLst>
        </pc:spChg>
        <pc:spChg chg="add mod">
          <ac:chgData name="Puthanmadhom-Narayanan, Susrutha" userId="cb553c6e-cb4a-41b6-8eae-bfe7d75cfb22" providerId="ADAL" clId="{FD3D0BC2-8051-9A45-BEE9-151C9116DD78}" dt="2023-05-20T17:54:35.844" v="17276" actId="14100"/>
          <ac:spMkLst>
            <pc:docMk/>
            <pc:sldMk cId="4007422814" sldId="1029"/>
            <ac:spMk id="9" creationId="{14645B99-FF80-AB2B-FCEB-EE986F99A61E}"/>
          </ac:spMkLst>
        </pc:spChg>
        <pc:spChg chg="add del mod">
          <ac:chgData name="Puthanmadhom-Narayanan, Susrutha" userId="cb553c6e-cb4a-41b6-8eae-bfe7d75cfb22" providerId="ADAL" clId="{FD3D0BC2-8051-9A45-BEE9-151C9116DD78}" dt="2023-05-11T19:17:14.396" v="12363" actId="21"/>
          <ac:spMkLst>
            <pc:docMk/>
            <pc:sldMk cId="4007422814" sldId="1029"/>
            <ac:spMk id="9" creationId="{7CCCB027-8EDC-CBB2-2A9D-01F382382BA7}"/>
          </ac:spMkLst>
        </pc:spChg>
        <pc:spChg chg="add mod">
          <ac:chgData name="Puthanmadhom-Narayanan, Susrutha" userId="cb553c6e-cb4a-41b6-8eae-bfe7d75cfb22" providerId="ADAL" clId="{FD3D0BC2-8051-9A45-BEE9-151C9116DD78}" dt="2023-05-20T17:54:35.844" v="17276" actId="14100"/>
          <ac:spMkLst>
            <pc:docMk/>
            <pc:sldMk cId="4007422814" sldId="1029"/>
            <ac:spMk id="10" creationId="{737BCC5C-8DE4-F919-0DE9-3D16CCA0EF49}"/>
          </ac:spMkLst>
        </pc:spChg>
        <pc:spChg chg="add del mod">
          <ac:chgData name="Puthanmadhom-Narayanan, Susrutha" userId="cb553c6e-cb4a-41b6-8eae-bfe7d75cfb22" providerId="ADAL" clId="{FD3D0BC2-8051-9A45-BEE9-151C9116DD78}" dt="2023-05-11T14:22:48.297" v="12203" actId="478"/>
          <ac:spMkLst>
            <pc:docMk/>
            <pc:sldMk cId="4007422814" sldId="1029"/>
            <ac:spMk id="10" creationId="{E9174D65-6C77-73B7-FBC1-EF6858C27588}"/>
          </ac:spMkLst>
        </pc:spChg>
        <pc:spChg chg="add del mod">
          <ac:chgData name="Puthanmadhom-Narayanan, Susrutha" userId="cb553c6e-cb4a-41b6-8eae-bfe7d75cfb22" providerId="ADAL" clId="{FD3D0BC2-8051-9A45-BEE9-151C9116DD78}" dt="2023-05-11T14:26:45.894" v="12233" actId="478"/>
          <ac:spMkLst>
            <pc:docMk/>
            <pc:sldMk cId="4007422814" sldId="1029"/>
            <ac:spMk id="11" creationId="{3DE63504-9DC5-0F72-5F47-D8C0B23455F2}"/>
          </ac:spMkLst>
        </pc:spChg>
        <pc:spChg chg="add mod">
          <ac:chgData name="Puthanmadhom-Narayanan, Susrutha" userId="cb553c6e-cb4a-41b6-8eae-bfe7d75cfb22" providerId="ADAL" clId="{FD3D0BC2-8051-9A45-BEE9-151C9116DD78}" dt="2023-05-20T17:54:35.844" v="17276" actId="14100"/>
          <ac:spMkLst>
            <pc:docMk/>
            <pc:sldMk cId="4007422814" sldId="1029"/>
            <ac:spMk id="11" creationId="{B096202B-9C18-38D4-DD05-99C37C172797}"/>
          </ac:spMkLst>
        </pc:spChg>
        <pc:spChg chg="add del mod">
          <ac:chgData name="Puthanmadhom-Narayanan, Susrutha" userId="cb553c6e-cb4a-41b6-8eae-bfe7d75cfb22" providerId="ADAL" clId="{FD3D0BC2-8051-9A45-BEE9-151C9116DD78}" dt="2023-05-09T11:49:16.713" v="10621" actId="478"/>
          <ac:spMkLst>
            <pc:docMk/>
            <pc:sldMk cId="4007422814" sldId="1029"/>
            <ac:spMk id="11" creationId="{E49FB7D4-5FE9-5284-7A24-B11563307D9F}"/>
          </ac:spMkLst>
        </pc:spChg>
        <pc:spChg chg="add del mod">
          <ac:chgData name="Puthanmadhom-Narayanan, Susrutha" userId="cb553c6e-cb4a-41b6-8eae-bfe7d75cfb22" providerId="ADAL" clId="{FD3D0BC2-8051-9A45-BEE9-151C9116DD78}" dt="2023-05-11T14:45:49.946" v="12333" actId="1076"/>
          <ac:spMkLst>
            <pc:docMk/>
            <pc:sldMk cId="4007422814" sldId="1029"/>
            <ac:spMk id="12" creationId="{402FA80F-3E67-7609-994E-1CDFF82E6062}"/>
          </ac:spMkLst>
        </pc:spChg>
        <pc:spChg chg="add mod">
          <ac:chgData name="Puthanmadhom-Narayanan, Susrutha" userId="cb553c6e-cb4a-41b6-8eae-bfe7d75cfb22" providerId="ADAL" clId="{FD3D0BC2-8051-9A45-BEE9-151C9116DD78}" dt="2023-05-20T17:54:35.844" v="17276" actId="14100"/>
          <ac:spMkLst>
            <pc:docMk/>
            <pc:sldMk cId="4007422814" sldId="1029"/>
            <ac:spMk id="13" creationId="{B823DE81-4AC7-0071-6EFE-A5A9142607AD}"/>
          </ac:spMkLst>
        </pc:spChg>
        <pc:spChg chg="add mod">
          <ac:chgData name="Puthanmadhom-Narayanan, Susrutha" userId="cb553c6e-cb4a-41b6-8eae-bfe7d75cfb22" providerId="ADAL" clId="{FD3D0BC2-8051-9A45-BEE9-151C9116DD78}" dt="2023-05-11T14:43:25.613" v="12298" actId="20577"/>
          <ac:spMkLst>
            <pc:docMk/>
            <pc:sldMk cId="4007422814" sldId="1029"/>
            <ac:spMk id="18" creationId="{7511511C-64CA-EEEA-5396-24C29573A778}"/>
          </ac:spMkLst>
        </pc:spChg>
        <pc:spChg chg="add mod">
          <ac:chgData name="Puthanmadhom-Narayanan, Susrutha" userId="cb553c6e-cb4a-41b6-8eae-bfe7d75cfb22" providerId="ADAL" clId="{FD3D0BC2-8051-9A45-BEE9-151C9116DD78}" dt="2023-05-20T17:54:35.844" v="17276" actId="14100"/>
          <ac:spMkLst>
            <pc:docMk/>
            <pc:sldMk cId="4007422814" sldId="1029"/>
            <ac:spMk id="19" creationId="{0366D52F-5DC6-9860-6B99-00E945E3BB3D}"/>
          </ac:spMkLst>
        </pc:spChg>
        <pc:spChg chg="add del mod">
          <ac:chgData name="Puthanmadhom-Narayanan, Susrutha" userId="cb553c6e-cb4a-41b6-8eae-bfe7d75cfb22" providerId="ADAL" clId="{FD3D0BC2-8051-9A45-BEE9-151C9116DD78}" dt="2023-05-11T14:43:59.912" v="12308" actId="21"/>
          <ac:spMkLst>
            <pc:docMk/>
            <pc:sldMk cId="4007422814" sldId="1029"/>
            <ac:spMk id="19" creationId="{5F5F8887-CB9C-18D6-A21A-B9588AF032B4}"/>
          </ac:spMkLst>
        </pc:spChg>
        <pc:spChg chg="add del mod">
          <ac:chgData name="Puthanmadhom-Narayanan, Susrutha" userId="cb553c6e-cb4a-41b6-8eae-bfe7d75cfb22" providerId="ADAL" clId="{FD3D0BC2-8051-9A45-BEE9-151C9116DD78}" dt="2023-05-11T14:44:53.548" v="12326" actId="21"/>
          <ac:spMkLst>
            <pc:docMk/>
            <pc:sldMk cId="4007422814" sldId="1029"/>
            <ac:spMk id="20" creationId="{836AAFFE-3D1A-76DA-060D-62414A965819}"/>
          </ac:spMkLst>
        </pc:spChg>
        <pc:spChg chg="add mod">
          <ac:chgData name="Puthanmadhom-Narayanan, Susrutha" userId="cb553c6e-cb4a-41b6-8eae-bfe7d75cfb22" providerId="ADAL" clId="{FD3D0BC2-8051-9A45-BEE9-151C9116DD78}" dt="2023-05-20T17:54:35.844" v="17276" actId="14100"/>
          <ac:spMkLst>
            <pc:docMk/>
            <pc:sldMk cId="4007422814" sldId="1029"/>
            <ac:spMk id="20" creationId="{D9F86ED4-3FDC-06B4-73B4-B8B114A74CB7}"/>
          </ac:spMkLst>
        </pc:spChg>
        <pc:spChg chg="mod">
          <ac:chgData name="Puthanmadhom-Narayanan, Susrutha" userId="cb553c6e-cb4a-41b6-8eae-bfe7d75cfb22" providerId="ADAL" clId="{FD3D0BC2-8051-9A45-BEE9-151C9116DD78}" dt="2023-05-11T14:53:42.811" v="12345" actId="1076"/>
          <ac:spMkLst>
            <pc:docMk/>
            <pc:sldMk cId="4007422814" sldId="1029"/>
            <ac:spMk id="22" creationId="{D04C5156-54B0-C537-25B9-773229426F9B}"/>
          </ac:spMkLst>
        </pc:spChg>
        <pc:spChg chg="mod">
          <ac:chgData name="Puthanmadhom-Narayanan, Susrutha" userId="cb553c6e-cb4a-41b6-8eae-bfe7d75cfb22" providerId="ADAL" clId="{FD3D0BC2-8051-9A45-BEE9-151C9116DD78}" dt="2023-05-11T14:53:42.811" v="12345" actId="1076"/>
          <ac:spMkLst>
            <pc:docMk/>
            <pc:sldMk cId="4007422814" sldId="1029"/>
            <ac:spMk id="23" creationId="{96A17963-61FF-4BDE-4B13-3CD06C109208}"/>
          </ac:spMkLst>
        </pc:spChg>
        <pc:spChg chg="mod">
          <ac:chgData name="Puthanmadhom-Narayanan, Susrutha" userId="cb553c6e-cb4a-41b6-8eae-bfe7d75cfb22" providerId="ADAL" clId="{FD3D0BC2-8051-9A45-BEE9-151C9116DD78}" dt="2023-05-11T14:53:42.811" v="12345" actId="1076"/>
          <ac:spMkLst>
            <pc:docMk/>
            <pc:sldMk cId="4007422814" sldId="1029"/>
            <ac:spMk id="24" creationId="{4FF8FB12-79B7-E347-7F9D-AC3EED5034FF}"/>
          </ac:spMkLst>
        </pc:spChg>
        <pc:spChg chg="mod">
          <ac:chgData name="Puthanmadhom-Narayanan, Susrutha" userId="cb553c6e-cb4a-41b6-8eae-bfe7d75cfb22" providerId="ADAL" clId="{FD3D0BC2-8051-9A45-BEE9-151C9116DD78}" dt="2023-05-11T14:53:42.811" v="12345" actId="1076"/>
          <ac:spMkLst>
            <pc:docMk/>
            <pc:sldMk cId="4007422814" sldId="1029"/>
            <ac:spMk id="25" creationId="{DED1B2DA-3650-7F9B-BD85-2C885220A244}"/>
          </ac:spMkLst>
        </pc:spChg>
        <pc:spChg chg="mod">
          <ac:chgData name="Puthanmadhom-Narayanan, Susrutha" userId="cb553c6e-cb4a-41b6-8eae-bfe7d75cfb22" providerId="ADAL" clId="{FD3D0BC2-8051-9A45-BEE9-151C9116DD78}" dt="2023-05-11T14:53:42.811" v="12345" actId="1076"/>
          <ac:spMkLst>
            <pc:docMk/>
            <pc:sldMk cId="4007422814" sldId="1029"/>
            <ac:spMk id="26" creationId="{DC521A75-53CC-90FC-7465-597E8820AA39}"/>
          </ac:spMkLst>
        </pc:spChg>
        <pc:spChg chg="mod">
          <ac:chgData name="Puthanmadhom-Narayanan, Susrutha" userId="cb553c6e-cb4a-41b6-8eae-bfe7d75cfb22" providerId="ADAL" clId="{FD3D0BC2-8051-9A45-BEE9-151C9116DD78}" dt="2023-05-11T14:53:42.811" v="12345" actId="1076"/>
          <ac:spMkLst>
            <pc:docMk/>
            <pc:sldMk cId="4007422814" sldId="1029"/>
            <ac:spMk id="27" creationId="{990B7189-AECA-1105-61CA-C97DE06CF08C}"/>
          </ac:spMkLst>
        </pc:spChg>
        <pc:spChg chg="mod">
          <ac:chgData name="Puthanmadhom-Narayanan, Susrutha" userId="cb553c6e-cb4a-41b6-8eae-bfe7d75cfb22" providerId="ADAL" clId="{FD3D0BC2-8051-9A45-BEE9-151C9116DD78}" dt="2023-05-20T17:46:10.964" v="17170" actId="2711"/>
          <ac:spMkLst>
            <pc:docMk/>
            <pc:sldMk cId="4007422814" sldId="1029"/>
            <ac:spMk id="28" creationId="{5B932435-4542-0373-47DB-8F04E7F724F3}"/>
          </ac:spMkLst>
        </pc:spChg>
        <pc:spChg chg="mod">
          <ac:chgData name="Puthanmadhom-Narayanan, Susrutha" userId="cb553c6e-cb4a-41b6-8eae-bfe7d75cfb22" providerId="ADAL" clId="{FD3D0BC2-8051-9A45-BEE9-151C9116DD78}" dt="2023-05-20T17:46:10.964" v="17170" actId="2711"/>
          <ac:spMkLst>
            <pc:docMk/>
            <pc:sldMk cId="4007422814" sldId="1029"/>
            <ac:spMk id="29" creationId="{F9E498E4-B6AC-5CA1-C4B0-26570F26DCA1}"/>
          </ac:spMkLst>
        </pc:spChg>
        <pc:spChg chg="add del mod">
          <ac:chgData name="Puthanmadhom-Narayanan, Susrutha" userId="cb553c6e-cb4a-41b6-8eae-bfe7d75cfb22" providerId="ADAL" clId="{FD3D0BC2-8051-9A45-BEE9-151C9116DD78}" dt="2023-05-11T14:05:10.165" v="12074" actId="478"/>
          <ac:spMkLst>
            <pc:docMk/>
            <pc:sldMk cId="4007422814" sldId="1029"/>
            <ac:spMk id="31" creationId="{507F11BA-8FD5-E693-1855-3FC87376871F}"/>
          </ac:spMkLst>
        </pc:spChg>
        <pc:spChg chg="add mod">
          <ac:chgData name="Puthanmadhom-Narayanan, Susrutha" userId="cb553c6e-cb4a-41b6-8eae-bfe7d75cfb22" providerId="ADAL" clId="{FD3D0BC2-8051-9A45-BEE9-151C9116DD78}" dt="2023-05-20T17:56:03.536" v="17286" actId="207"/>
          <ac:spMkLst>
            <pc:docMk/>
            <pc:sldMk cId="4007422814" sldId="1029"/>
            <ac:spMk id="31" creationId="{AC66BE42-70EC-F933-0FF2-072A350C5476}"/>
          </ac:spMkLst>
        </pc:spChg>
        <pc:spChg chg="add mod">
          <ac:chgData name="Puthanmadhom-Narayanan, Susrutha" userId="cb553c6e-cb4a-41b6-8eae-bfe7d75cfb22" providerId="ADAL" clId="{FD3D0BC2-8051-9A45-BEE9-151C9116DD78}" dt="2023-05-11T19:19:31.619" v="12381" actId="1076"/>
          <ac:spMkLst>
            <pc:docMk/>
            <pc:sldMk cId="4007422814" sldId="1029"/>
            <ac:spMk id="32" creationId="{8FE6D841-2225-A3BD-1959-B6BD89ED6DE9}"/>
          </ac:spMkLst>
        </pc:spChg>
        <pc:spChg chg="add mod">
          <ac:chgData name="Puthanmadhom-Narayanan, Susrutha" userId="cb553c6e-cb4a-41b6-8eae-bfe7d75cfb22" providerId="ADAL" clId="{FD3D0BC2-8051-9A45-BEE9-151C9116DD78}" dt="2023-05-11T14:50:58.279" v="12340" actId="403"/>
          <ac:spMkLst>
            <pc:docMk/>
            <pc:sldMk cId="4007422814" sldId="1029"/>
            <ac:spMk id="33" creationId="{70735089-6D38-82DF-DBB5-94FBD4CDBD45}"/>
          </ac:spMkLst>
        </pc:spChg>
        <pc:spChg chg="add del mod">
          <ac:chgData name="Puthanmadhom-Narayanan, Susrutha" userId="cb553c6e-cb4a-41b6-8eae-bfe7d75cfb22" providerId="ADAL" clId="{FD3D0BC2-8051-9A45-BEE9-151C9116DD78}" dt="2023-05-11T14:04:22.683" v="12068" actId="478"/>
          <ac:spMkLst>
            <pc:docMk/>
            <pc:sldMk cId="4007422814" sldId="1029"/>
            <ac:spMk id="34" creationId="{AB9E0D41-03DD-AB85-73D1-E4CCDCA52E3E}"/>
          </ac:spMkLst>
        </pc:spChg>
        <pc:spChg chg="add mod">
          <ac:chgData name="Puthanmadhom-Narayanan, Susrutha" userId="cb553c6e-cb4a-41b6-8eae-bfe7d75cfb22" providerId="ADAL" clId="{FD3D0BC2-8051-9A45-BEE9-151C9116DD78}" dt="2023-05-11T14:50:58.279" v="12340" actId="403"/>
          <ac:spMkLst>
            <pc:docMk/>
            <pc:sldMk cId="4007422814" sldId="1029"/>
            <ac:spMk id="36" creationId="{A2DBEE5C-E37B-01F6-97CC-3B7807314136}"/>
          </ac:spMkLst>
        </pc:spChg>
        <pc:spChg chg="add mod">
          <ac:chgData name="Puthanmadhom-Narayanan, Susrutha" userId="cb553c6e-cb4a-41b6-8eae-bfe7d75cfb22" providerId="ADAL" clId="{FD3D0BC2-8051-9A45-BEE9-151C9116DD78}" dt="2023-05-11T14:50:58.279" v="12340" actId="403"/>
          <ac:spMkLst>
            <pc:docMk/>
            <pc:sldMk cId="4007422814" sldId="1029"/>
            <ac:spMk id="37" creationId="{7373EB84-133C-8F2B-18F3-2A2FB59B91E3}"/>
          </ac:spMkLst>
        </pc:spChg>
        <pc:spChg chg="add del mod">
          <ac:chgData name="Puthanmadhom-Narayanan, Susrutha" userId="cb553c6e-cb4a-41b6-8eae-bfe7d75cfb22" providerId="ADAL" clId="{FD3D0BC2-8051-9A45-BEE9-151C9116DD78}" dt="2023-05-04T20:56:04.285" v="7544" actId="21"/>
          <ac:spMkLst>
            <pc:docMk/>
            <pc:sldMk cId="4007422814" sldId="1029"/>
            <ac:spMk id="38" creationId="{5BB758E8-A98F-4A3E-B135-332C906452F2}"/>
          </ac:spMkLst>
        </pc:spChg>
        <pc:spChg chg="add del mod">
          <ac:chgData name="Puthanmadhom-Narayanan, Susrutha" userId="cb553c6e-cb4a-41b6-8eae-bfe7d75cfb22" providerId="ADAL" clId="{FD3D0BC2-8051-9A45-BEE9-151C9116DD78}" dt="2023-05-11T14:04:03.451" v="12057" actId="478"/>
          <ac:spMkLst>
            <pc:docMk/>
            <pc:sldMk cId="4007422814" sldId="1029"/>
            <ac:spMk id="38" creationId="{CC0D7348-BCB8-0533-E605-8F95C8665FE6}"/>
          </ac:spMkLst>
        </pc:spChg>
        <pc:spChg chg="add del mod">
          <ac:chgData name="Puthanmadhom-Narayanan, Susrutha" userId="cb553c6e-cb4a-41b6-8eae-bfe7d75cfb22" providerId="ADAL" clId="{FD3D0BC2-8051-9A45-BEE9-151C9116DD78}" dt="2023-05-04T20:59:28.048" v="7655" actId="21"/>
          <ac:spMkLst>
            <pc:docMk/>
            <pc:sldMk cId="4007422814" sldId="1029"/>
            <ac:spMk id="39" creationId="{84BCD44D-734A-6396-CC77-482BBA775834}"/>
          </ac:spMkLst>
        </pc:spChg>
        <pc:spChg chg="add del mod">
          <ac:chgData name="Puthanmadhom-Narayanan, Susrutha" userId="cb553c6e-cb4a-41b6-8eae-bfe7d75cfb22" providerId="ADAL" clId="{FD3D0BC2-8051-9A45-BEE9-151C9116DD78}" dt="2023-05-11T14:13:33.473" v="12119" actId="478"/>
          <ac:spMkLst>
            <pc:docMk/>
            <pc:sldMk cId="4007422814" sldId="1029"/>
            <ac:spMk id="39" creationId="{BF6AA847-3C35-AE06-C05E-572681DABAD7}"/>
          </ac:spMkLst>
        </pc:spChg>
        <pc:spChg chg="add del mod">
          <ac:chgData name="Puthanmadhom-Narayanan, Susrutha" userId="cb553c6e-cb4a-41b6-8eae-bfe7d75cfb22" providerId="ADAL" clId="{FD3D0BC2-8051-9A45-BEE9-151C9116DD78}" dt="2023-05-04T21:01:37.198" v="7708" actId="21"/>
          <ac:spMkLst>
            <pc:docMk/>
            <pc:sldMk cId="4007422814" sldId="1029"/>
            <ac:spMk id="40" creationId="{5AEE0382-5A0D-139D-5976-24B6BC4BE58A}"/>
          </ac:spMkLst>
        </pc:spChg>
        <pc:spChg chg="add mod">
          <ac:chgData name="Puthanmadhom-Narayanan, Susrutha" userId="cb553c6e-cb4a-41b6-8eae-bfe7d75cfb22" providerId="ADAL" clId="{FD3D0BC2-8051-9A45-BEE9-151C9116DD78}" dt="2023-05-11T19:19:16.319" v="12379" actId="1076"/>
          <ac:spMkLst>
            <pc:docMk/>
            <pc:sldMk cId="4007422814" sldId="1029"/>
            <ac:spMk id="40" creationId="{682DCE30-3C17-428F-5A3D-06FDB0785E66}"/>
          </ac:spMkLst>
        </pc:spChg>
        <pc:spChg chg="add mod">
          <ac:chgData name="Puthanmadhom-Narayanan, Susrutha" userId="cb553c6e-cb4a-41b6-8eae-bfe7d75cfb22" providerId="ADAL" clId="{FD3D0BC2-8051-9A45-BEE9-151C9116DD78}" dt="2023-05-11T14:50:58.279" v="12340" actId="403"/>
          <ac:spMkLst>
            <pc:docMk/>
            <pc:sldMk cId="4007422814" sldId="1029"/>
            <ac:spMk id="41" creationId="{98165246-EAD5-4066-E7CB-0B248EA83A20}"/>
          </ac:spMkLst>
        </pc:spChg>
        <pc:spChg chg="add del mod">
          <ac:chgData name="Puthanmadhom-Narayanan, Susrutha" userId="cb553c6e-cb4a-41b6-8eae-bfe7d75cfb22" providerId="ADAL" clId="{FD3D0BC2-8051-9A45-BEE9-151C9116DD78}" dt="2023-05-09T11:15:47.817" v="10440" actId="21"/>
          <ac:spMkLst>
            <pc:docMk/>
            <pc:sldMk cId="4007422814" sldId="1029"/>
            <ac:spMk id="41" creationId="{B4E7AB8D-352A-F005-43F4-6248314A5313}"/>
          </ac:spMkLst>
        </pc:spChg>
        <pc:spChg chg="add del mod">
          <ac:chgData name="Puthanmadhom-Narayanan, Susrutha" userId="cb553c6e-cb4a-41b6-8eae-bfe7d75cfb22" providerId="ADAL" clId="{FD3D0BC2-8051-9A45-BEE9-151C9116DD78}" dt="2023-05-09T11:15:47.817" v="10440" actId="21"/>
          <ac:spMkLst>
            <pc:docMk/>
            <pc:sldMk cId="4007422814" sldId="1029"/>
            <ac:spMk id="42" creationId="{55B88762-B646-C9EE-C50D-902BED941F49}"/>
          </ac:spMkLst>
        </pc:spChg>
        <pc:spChg chg="add mod">
          <ac:chgData name="Puthanmadhom-Narayanan, Susrutha" userId="cb553c6e-cb4a-41b6-8eae-bfe7d75cfb22" providerId="ADAL" clId="{FD3D0BC2-8051-9A45-BEE9-151C9116DD78}" dt="2023-05-11T14:50:58.279" v="12340" actId="403"/>
          <ac:spMkLst>
            <pc:docMk/>
            <pc:sldMk cId="4007422814" sldId="1029"/>
            <ac:spMk id="42" creationId="{CFD7A179-144A-1DF3-3440-04B895E0A96C}"/>
          </ac:spMkLst>
        </pc:spChg>
        <pc:spChg chg="add del mod">
          <ac:chgData name="Puthanmadhom-Narayanan, Susrutha" userId="cb553c6e-cb4a-41b6-8eae-bfe7d75cfb22" providerId="ADAL" clId="{FD3D0BC2-8051-9A45-BEE9-151C9116DD78}" dt="2023-05-09T11:15:47.817" v="10440" actId="21"/>
          <ac:spMkLst>
            <pc:docMk/>
            <pc:sldMk cId="4007422814" sldId="1029"/>
            <ac:spMk id="43" creationId="{8DEDAD1A-26D3-6815-75DB-45A335BD6547}"/>
          </ac:spMkLst>
        </pc:spChg>
        <pc:spChg chg="add mod">
          <ac:chgData name="Puthanmadhom-Narayanan, Susrutha" userId="cb553c6e-cb4a-41b6-8eae-bfe7d75cfb22" providerId="ADAL" clId="{FD3D0BC2-8051-9A45-BEE9-151C9116DD78}" dt="2023-05-11T14:50:58.279" v="12340" actId="403"/>
          <ac:spMkLst>
            <pc:docMk/>
            <pc:sldMk cId="4007422814" sldId="1029"/>
            <ac:spMk id="44" creationId="{B6523176-D66F-22DA-136B-412C42B25EF4}"/>
          </ac:spMkLst>
        </pc:spChg>
        <pc:spChg chg="add del mod">
          <ac:chgData name="Puthanmadhom-Narayanan, Susrutha" userId="cb553c6e-cb4a-41b6-8eae-bfe7d75cfb22" providerId="ADAL" clId="{FD3D0BC2-8051-9A45-BEE9-151C9116DD78}" dt="2023-05-09T11:18:04.492" v="10458" actId="21"/>
          <ac:spMkLst>
            <pc:docMk/>
            <pc:sldMk cId="4007422814" sldId="1029"/>
            <ac:spMk id="44" creationId="{FE4FB3AE-019E-DF1D-7A0A-84C7C5483EF8}"/>
          </ac:spMkLst>
        </pc:spChg>
        <pc:spChg chg="add mod">
          <ac:chgData name="Puthanmadhom-Narayanan, Susrutha" userId="cb553c6e-cb4a-41b6-8eae-bfe7d75cfb22" providerId="ADAL" clId="{FD3D0BC2-8051-9A45-BEE9-151C9116DD78}" dt="2023-05-11T14:50:58.279" v="12340" actId="403"/>
          <ac:spMkLst>
            <pc:docMk/>
            <pc:sldMk cId="4007422814" sldId="1029"/>
            <ac:spMk id="45" creationId="{91C3515D-9E66-9E6E-D4F0-D54F1A4AA0AA}"/>
          </ac:spMkLst>
        </pc:spChg>
        <pc:spChg chg="add del mod">
          <ac:chgData name="Puthanmadhom-Narayanan, Susrutha" userId="cb553c6e-cb4a-41b6-8eae-bfe7d75cfb22" providerId="ADAL" clId="{FD3D0BC2-8051-9A45-BEE9-151C9116DD78}" dt="2023-05-09T11:18:04.492" v="10458" actId="21"/>
          <ac:spMkLst>
            <pc:docMk/>
            <pc:sldMk cId="4007422814" sldId="1029"/>
            <ac:spMk id="45" creationId="{B17B7410-A664-259D-769A-FD70B36B8512}"/>
          </ac:spMkLst>
        </pc:spChg>
        <pc:spChg chg="add del mod">
          <ac:chgData name="Puthanmadhom-Narayanan, Susrutha" userId="cb553c6e-cb4a-41b6-8eae-bfe7d75cfb22" providerId="ADAL" clId="{FD3D0BC2-8051-9A45-BEE9-151C9116DD78}" dt="2023-05-09T11:18:04.492" v="10458" actId="21"/>
          <ac:spMkLst>
            <pc:docMk/>
            <pc:sldMk cId="4007422814" sldId="1029"/>
            <ac:spMk id="46" creationId="{00C4FF5E-BC0C-ACD3-C942-223261096CB6}"/>
          </ac:spMkLst>
        </pc:spChg>
        <pc:spChg chg="add mod">
          <ac:chgData name="Puthanmadhom-Narayanan, Susrutha" userId="cb553c6e-cb4a-41b6-8eae-bfe7d75cfb22" providerId="ADAL" clId="{FD3D0BC2-8051-9A45-BEE9-151C9116DD78}" dt="2023-05-11T14:50:58.279" v="12340" actId="403"/>
          <ac:spMkLst>
            <pc:docMk/>
            <pc:sldMk cId="4007422814" sldId="1029"/>
            <ac:spMk id="46" creationId="{D89090F9-9D1B-7E03-5ECD-A3AF03892754}"/>
          </ac:spMkLst>
        </pc:spChg>
        <pc:spChg chg="add del mod">
          <ac:chgData name="Puthanmadhom-Narayanan, Susrutha" userId="cb553c6e-cb4a-41b6-8eae-bfe7d75cfb22" providerId="ADAL" clId="{FD3D0BC2-8051-9A45-BEE9-151C9116DD78}" dt="2023-05-11T14:26:45.894" v="12233" actId="478"/>
          <ac:spMkLst>
            <pc:docMk/>
            <pc:sldMk cId="4007422814" sldId="1029"/>
            <ac:spMk id="47" creationId="{85E9AEF1-3356-FDE3-F25A-89B847215B2F}"/>
          </ac:spMkLst>
        </pc:spChg>
        <pc:spChg chg="add del mod">
          <ac:chgData name="Puthanmadhom-Narayanan, Susrutha" userId="cb553c6e-cb4a-41b6-8eae-bfe7d75cfb22" providerId="ADAL" clId="{FD3D0BC2-8051-9A45-BEE9-151C9116DD78}" dt="2023-05-09T11:40:06.105" v="10560" actId="21"/>
          <ac:spMkLst>
            <pc:docMk/>
            <pc:sldMk cId="4007422814" sldId="1029"/>
            <ac:spMk id="48" creationId="{8868EF79-3E42-6171-415F-36EB40F9E597}"/>
          </ac:spMkLst>
        </pc:spChg>
        <pc:spChg chg="add mod">
          <ac:chgData name="Puthanmadhom-Narayanan, Susrutha" userId="cb553c6e-cb4a-41b6-8eae-bfe7d75cfb22" providerId="ADAL" clId="{FD3D0BC2-8051-9A45-BEE9-151C9116DD78}" dt="2023-05-11T14:50:58.279" v="12340" actId="403"/>
          <ac:spMkLst>
            <pc:docMk/>
            <pc:sldMk cId="4007422814" sldId="1029"/>
            <ac:spMk id="48" creationId="{FFC41C84-0684-428A-342F-69490B0C1A15}"/>
          </ac:spMkLst>
        </pc:spChg>
        <pc:spChg chg="add mod">
          <ac:chgData name="Puthanmadhom-Narayanan, Susrutha" userId="cb553c6e-cb4a-41b6-8eae-bfe7d75cfb22" providerId="ADAL" clId="{FD3D0BC2-8051-9A45-BEE9-151C9116DD78}" dt="2023-05-11T14:50:58.279" v="12340" actId="403"/>
          <ac:spMkLst>
            <pc:docMk/>
            <pc:sldMk cId="4007422814" sldId="1029"/>
            <ac:spMk id="49" creationId="{4FEAAE03-F19B-49ED-0F65-5F7ADC485CCB}"/>
          </ac:spMkLst>
        </pc:spChg>
        <pc:spChg chg="add del mod">
          <ac:chgData name="Puthanmadhom-Narayanan, Susrutha" userId="cb553c6e-cb4a-41b6-8eae-bfe7d75cfb22" providerId="ADAL" clId="{FD3D0BC2-8051-9A45-BEE9-151C9116DD78}" dt="2023-05-09T11:50:17.480" v="10635" actId="21"/>
          <ac:spMkLst>
            <pc:docMk/>
            <pc:sldMk cId="4007422814" sldId="1029"/>
            <ac:spMk id="49" creationId="{D8E9D231-BB81-B8BD-29B6-D42AC58556B4}"/>
          </ac:spMkLst>
        </pc:spChg>
        <pc:spChg chg="add del mod">
          <ac:chgData name="Puthanmadhom-Narayanan, Susrutha" userId="cb553c6e-cb4a-41b6-8eae-bfe7d75cfb22" providerId="ADAL" clId="{FD3D0BC2-8051-9A45-BEE9-151C9116DD78}" dt="2023-05-11T14:12:43.275" v="12114" actId="478"/>
          <ac:spMkLst>
            <pc:docMk/>
            <pc:sldMk cId="4007422814" sldId="1029"/>
            <ac:spMk id="51" creationId="{9CED2C84-06FA-9637-EB6F-3712852DEC14}"/>
          </ac:spMkLst>
        </pc:spChg>
        <pc:spChg chg="add mod">
          <ac:chgData name="Puthanmadhom-Narayanan, Susrutha" userId="cb553c6e-cb4a-41b6-8eae-bfe7d75cfb22" providerId="ADAL" clId="{FD3D0BC2-8051-9A45-BEE9-151C9116DD78}" dt="2023-05-20T17:46:10.964" v="17170" actId="2711"/>
          <ac:spMkLst>
            <pc:docMk/>
            <pc:sldMk cId="4007422814" sldId="1029"/>
            <ac:spMk id="54" creationId="{9963B6E7-4D4F-5812-2B8D-50E7ACD2B2A1}"/>
          </ac:spMkLst>
        </pc:spChg>
        <pc:spChg chg="add mod">
          <ac:chgData name="Puthanmadhom-Narayanan, Susrutha" userId="cb553c6e-cb4a-41b6-8eae-bfe7d75cfb22" providerId="ADAL" clId="{FD3D0BC2-8051-9A45-BEE9-151C9116DD78}" dt="2023-05-11T19:19:04.419" v="12378" actId="1076"/>
          <ac:spMkLst>
            <pc:docMk/>
            <pc:sldMk cId="4007422814" sldId="1029"/>
            <ac:spMk id="55" creationId="{2B8F19BB-2E05-DB3D-8E83-DDD6B5A0F76D}"/>
          </ac:spMkLst>
        </pc:spChg>
        <pc:spChg chg="add mod">
          <ac:chgData name="Puthanmadhom-Narayanan, Susrutha" userId="cb553c6e-cb4a-41b6-8eae-bfe7d75cfb22" providerId="ADAL" clId="{FD3D0BC2-8051-9A45-BEE9-151C9116DD78}" dt="2023-05-11T14:50:58.279" v="12340" actId="403"/>
          <ac:spMkLst>
            <pc:docMk/>
            <pc:sldMk cId="4007422814" sldId="1029"/>
            <ac:spMk id="56" creationId="{B44AD5F9-B9D7-2DFD-3566-2434B5F31D74}"/>
          </ac:spMkLst>
        </pc:spChg>
        <pc:spChg chg="add mod">
          <ac:chgData name="Puthanmadhom-Narayanan, Susrutha" userId="cb553c6e-cb4a-41b6-8eae-bfe7d75cfb22" providerId="ADAL" clId="{FD3D0BC2-8051-9A45-BEE9-151C9116DD78}" dt="2023-05-11T14:50:58.279" v="12340" actId="403"/>
          <ac:spMkLst>
            <pc:docMk/>
            <pc:sldMk cId="4007422814" sldId="1029"/>
            <ac:spMk id="57" creationId="{46412704-F3E1-3393-AA1F-5E81350006E0}"/>
          </ac:spMkLst>
        </pc:spChg>
        <pc:spChg chg="add mod">
          <ac:chgData name="Puthanmadhom-Narayanan, Susrutha" userId="cb553c6e-cb4a-41b6-8eae-bfe7d75cfb22" providerId="ADAL" clId="{FD3D0BC2-8051-9A45-BEE9-151C9116DD78}" dt="2023-05-11T14:50:58.279" v="12340" actId="403"/>
          <ac:spMkLst>
            <pc:docMk/>
            <pc:sldMk cId="4007422814" sldId="1029"/>
            <ac:spMk id="58" creationId="{6DDEE2E6-1DE7-1609-C6EA-86654AF5B5FC}"/>
          </ac:spMkLst>
        </pc:spChg>
        <pc:spChg chg="add mod">
          <ac:chgData name="Puthanmadhom-Narayanan, Susrutha" userId="cb553c6e-cb4a-41b6-8eae-bfe7d75cfb22" providerId="ADAL" clId="{FD3D0BC2-8051-9A45-BEE9-151C9116DD78}" dt="2023-05-11T14:50:58.279" v="12340" actId="403"/>
          <ac:spMkLst>
            <pc:docMk/>
            <pc:sldMk cId="4007422814" sldId="1029"/>
            <ac:spMk id="62" creationId="{2EDAC739-9B1B-5F39-71BD-AD05CE061692}"/>
          </ac:spMkLst>
        </pc:spChg>
        <pc:spChg chg="add mod">
          <ac:chgData name="Puthanmadhom-Narayanan, Susrutha" userId="cb553c6e-cb4a-41b6-8eae-bfe7d75cfb22" providerId="ADAL" clId="{FD3D0BC2-8051-9A45-BEE9-151C9116DD78}" dt="2023-05-11T14:50:58.279" v="12340" actId="403"/>
          <ac:spMkLst>
            <pc:docMk/>
            <pc:sldMk cId="4007422814" sldId="1029"/>
            <ac:spMk id="63" creationId="{5FBBEA1A-AC2F-01D7-267E-C3B1662B0343}"/>
          </ac:spMkLst>
        </pc:spChg>
        <pc:spChg chg="add mod">
          <ac:chgData name="Puthanmadhom-Narayanan, Susrutha" userId="cb553c6e-cb4a-41b6-8eae-bfe7d75cfb22" providerId="ADAL" clId="{FD3D0BC2-8051-9A45-BEE9-151C9116DD78}" dt="2023-05-11T14:50:58.279" v="12340" actId="403"/>
          <ac:spMkLst>
            <pc:docMk/>
            <pc:sldMk cId="4007422814" sldId="1029"/>
            <ac:spMk id="64" creationId="{DFD229F6-3552-6EE8-1985-0619F79CD8E3}"/>
          </ac:spMkLst>
        </pc:spChg>
        <pc:spChg chg="add del mod">
          <ac:chgData name="Puthanmadhom-Narayanan, Susrutha" userId="cb553c6e-cb4a-41b6-8eae-bfe7d75cfb22" providerId="ADAL" clId="{FD3D0BC2-8051-9A45-BEE9-151C9116DD78}" dt="2023-05-11T14:28:02.313" v="12245" actId="478"/>
          <ac:spMkLst>
            <pc:docMk/>
            <pc:sldMk cId="4007422814" sldId="1029"/>
            <ac:spMk id="65" creationId="{47B859AE-F55E-A452-2DEF-FD067E1909C6}"/>
          </ac:spMkLst>
        </pc:spChg>
        <pc:spChg chg="add del mod">
          <ac:chgData name="Puthanmadhom-Narayanan, Susrutha" userId="cb553c6e-cb4a-41b6-8eae-bfe7d75cfb22" providerId="ADAL" clId="{FD3D0BC2-8051-9A45-BEE9-151C9116DD78}" dt="2023-05-11T14:28:02.313" v="12245" actId="478"/>
          <ac:spMkLst>
            <pc:docMk/>
            <pc:sldMk cId="4007422814" sldId="1029"/>
            <ac:spMk id="66" creationId="{7875D971-17B0-FCAC-A57D-38734B37B3F8}"/>
          </ac:spMkLst>
        </pc:spChg>
        <pc:spChg chg="add del mod">
          <ac:chgData name="Puthanmadhom-Narayanan, Susrutha" userId="cb553c6e-cb4a-41b6-8eae-bfe7d75cfb22" providerId="ADAL" clId="{FD3D0BC2-8051-9A45-BEE9-151C9116DD78}" dt="2023-05-11T14:28:02.313" v="12245" actId="478"/>
          <ac:spMkLst>
            <pc:docMk/>
            <pc:sldMk cId="4007422814" sldId="1029"/>
            <ac:spMk id="67" creationId="{80CD8FB3-4CD8-2DFB-208C-180655D9F13A}"/>
          </ac:spMkLst>
        </pc:spChg>
        <pc:spChg chg="add mod">
          <ac:chgData name="Puthanmadhom-Narayanan, Susrutha" userId="cb553c6e-cb4a-41b6-8eae-bfe7d75cfb22" providerId="ADAL" clId="{FD3D0BC2-8051-9A45-BEE9-151C9116DD78}" dt="2023-05-11T14:50:58.279" v="12340" actId="403"/>
          <ac:spMkLst>
            <pc:docMk/>
            <pc:sldMk cId="4007422814" sldId="1029"/>
            <ac:spMk id="68" creationId="{6467246D-52C9-32BE-8A73-49F965DCBDCE}"/>
          </ac:spMkLst>
        </pc:spChg>
        <pc:spChg chg="add mod">
          <ac:chgData name="Puthanmadhom-Narayanan, Susrutha" userId="cb553c6e-cb4a-41b6-8eae-bfe7d75cfb22" providerId="ADAL" clId="{FD3D0BC2-8051-9A45-BEE9-151C9116DD78}" dt="2023-05-11T14:50:58.279" v="12340" actId="403"/>
          <ac:spMkLst>
            <pc:docMk/>
            <pc:sldMk cId="4007422814" sldId="1029"/>
            <ac:spMk id="69" creationId="{71CE87E0-A2F3-3CC4-1B73-8AC8C53251B3}"/>
          </ac:spMkLst>
        </pc:spChg>
        <pc:spChg chg="add mod">
          <ac:chgData name="Puthanmadhom-Narayanan, Susrutha" userId="cb553c6e-cb4a-41b6-8eae-bfe7d75cfb22" providerId="ADAL" clId="{FD3D0BC2-8051-9A45-BEE9-151C9116DD78}" dt="2023-05-11T14:50:58.279" v="12340" actId="403"/>
          <ac:spMkLst>
            <pc:docMk/>
            <pc:sldMk cId="4007422814" sldId="1029"/>
            <ac:spMk id="70" creationId="{4F6606EF-3337-54C8-9EEC-09D47D092435}"/>
          </ac:spMkLst>
        </pc:spChg>
        <pc:spChg chg="add del mod">
          <ac:chgData name="Puthanmadhom-Narayanan, Susrutha" userId="cb553c6e-cb4a-41b6-8eae-bfe7d75cfb22" providerId="ADAL" clId="{FD3D0BC2-8051-9A45-BEE9-151C9116DD78}" dt="2023-05-11T14:27:59.582" v="12244" actId="478"/>
          <ac:spMkLst>
            <pc:docMk/>
            <pc:sldMk cId="4007422814" sldId="1029"/>
            <ac:spMk id="71" creationId="{8449769B-9315-F51F-6051-D593018ED758}"/>
          </ac:spMkLst>
        </pc:spChg>
        <pc:spChg chg="add mod">
          <ac:chgData name="Puthanmadhom-Narayanan, Susrutha" userId="cb553c6e-cb4a-41b6-8eae-bfe7d75cfb22" providerId="ADAL" clId="{FD3D0BC2-8051-9A45-BEE9-151C9116DD78}" dt="2023-05-11T14:50:58.279" v="12340" actId="403"/>
          <ac:spMkLst>
            <pc:docMk/>
            <pc:sldMk cId="4007422814" sldId="1029"/>
            <ac:spMk id="72" creationId="{56115EB7-6606-DCF9-8F32-5EE516EA8AE0}"/>
          </ac:spMkLst>
        </pc:spChg>
        <pc:spChg chg="add mod">
          <ac:chgData name="Puthanmadhom-Narayanan, Susrutha" userId="cb553c6e-cb4a-41b6-8eae-bfe7d75cfb22" providerId="ADAL" clId="{FD3D0BC2-8051-9A45-BEE9-151C9116DD78}" dt="2023-05-11T14:50:58.279" v="12340" actId="403"/>
          <ac:spMkLst>
            <pc:docMk/>
            <pc:sldMk cId="4007422814" sldId="1029"/>
            <ac:spMk id="73" creationId="{44F14991-430E-E1F4-DB56-F5E3A4F24460}"/>
          </ac:spMkLst>
        </pc:spChg>
        <pc:spChg chg="add mod">
          <ac:chgData name="Puthanmadhom-Narayanan, Susrutha" userId="cb553c6e-cb4a-41b6-8eae-bfe7d75cfb22" providerId="ADAL" clId="{FD3D0BC2-8051-9A45-BEE9-151C9116DD78}" dt="2023-05-11T14:50:58.279" v="12340" actId="403"/>
          <ac:spMkLst>
            <pc:docMk/>
            <pc:sldMk cId="4007422814" sldId="1029"/>
            <ac:spMk id="74" creationId="{8546E387-DAF9-B3B4-BC7F-C0146AC40D4A}"/>
          </ac:spMkLst>
        </pc:spChg>
        <pc:spChg chg="add del mod">
          <ac:chgData name="Puthanmadhom-Narayanan, Susrutha" userId="cb553c6e-cb4a-41b6-8eae-bfe7d75cfb22" providerId="ADAL" clId="{FD3D0BC2-8051-9A45-BEE9-151C9116DD78}" dt="2023-05-11T14:41:50.634" v="12276"/>
          <ac:spMkLst>
            <pc:docMk/>
            <pc:sldMk cId="4007422814" sldId="1029"/>
            <ac:spMk id="76" creationId="{C37935BC-19CC-C146-9551-AA81C73037EB}"/>
          </ac:spMkLst>
        </pc:spChg>
        <pc:spChg chg="add del mod">
          <ac:chgData name="Puthanmadhom-Narayanan, Susrutha" userId="cb553c6e-cb4a-41b6-8eae-bfe7d75cfb22" providerId="ADAL" clId="{FD3D0BC2-8051-9A45-BEE9-151C9116DD78}" dt="2023-05-11T14:41:50.321" v="12275"/>
          <ac:spMkLst>
            <pc:docMk/>
            <pc:sldMk cId="4007422814" sldId="1029"/>
            <ac:spMk id="77" creationId="{0E1BFF1A-A71C-B1B6-490E-2EED0B2EDF1A}"/>
          </ac:spMkLst>
        </pc:spChg>
        <pc:spChg chg="add mod">
          <ac:chgData name="Puthanmadhom-Narayanan, Susrutha" userId="cb553c6e-cb4a-41b6-8eae-bfe7d75cfb22" providerId="ADAL" clId="{FD3D0BC2-8051-9A45-BEE9-151C9116DD78}" dt="2023-05-11T14:46:07.749" v="12335" actId="1076"/>
          <ac:spMkLst>
            <pc:docMk/>
            <pc:sldMk cId="4007422814" sldId="1029"/>
            <ac:spMk id="79" creationId="{BFE5AC1B-EA1A-11ED-43E2-4548EC882A99}"/>
          </ac:spMkLst>
        </pc:spChg>
        <pc:spChg chg="add mod">
          <ac:chgData name="Puthanmadhom-Narayanan, Susrutha" userId="cb553c6e-cb4a-41b6-8eae-bfe7d75cfb22" providerId="ADAL" clId="{FD3D0BC2-8051-9A45-BEE9-151C9116DD78}" dt="2023-05-11T14:46:07.749" v="12335" actId="1076"/>
          <ac:spMkLst>
            <pc:docMk/>
            <pc:sldMk cId="4007422814" sldId="1029"/>
            <ac:spMk id="80" creationId="{7C277209-693D-0AE5-5E3B-2D11BB9AB195}"/>
          </ac:spMkLst>
        </pc:spChg>
        <pc:spChg chg="add mod">
          <ac:chgData name="Puthanmadhom-Narayanan, Susrutha" userId="cb553c6e-cb4a-41b6-8eae-bfe7d75cfb22" providerId="ADAL" clId="{FD3D0BC2-8051-9A45-BEE9-151C9116DD78}" dt="2023-05-11T14:46:07.749" v="12335" actId="1076"/>
          <ac:spMkLst>
            <pc:docMk/>
            <pc:sldMk cId="4007422814" sldId="1029"/>
            <ac:spMk id="81" creationId="{0D235C3B-4C41-C6CA-CBE9-CC901D4BCC79}"/>
          </ac:spMkLst>
        </pc:spChg>
        <pc:spChg chg="add mod">
          <ac:chgData name="Puthanmadhom-Narayanan, Susrutha" userId="cb553c6e-cb4a-41b6-8eae-bfe7d75cfb22" providerId="ADAL" clId="{FD3D0BC2-8051-9A45-BEE9-151C9116DD78}" dt="2023-05-20T17:46:26.327" v="17171" actId="1076"/>
          <ac:spMkLst>
            <pc:docMk/>
            <pc:sldMk cId="4007422814" sldId="1029"/>
            <ac:spMk id="86" creationId="{7FF194C1-CAC4-E2DD-E363-F1EBC030468E}"/>
          </ac:spMkLst>
        </pc:spChg>
        <pc:spChg chg="add del mod">
          <ac:chgData name="Puthanmadhom-Narayanan, Susrutha" userId="cb553c6e-cb4a-41b6-8eae-bfe7d75cfb22" providerId="ADAL" clId="{FD3D0BC2-8051-9A45-BEE9-151C9116DD78}" dt="2023-05-11T19:17:25.718" v="12367"/>
          <ac:spMkLst>
            <pc:docMk/>
            <pc:sldMk cId="4007422814" sldId="1029"/>
            <ac:spMk id="87" creationId="{2A7E9761-0163-EA33-AC12-B8012F2586CD}"/>
          </ac:spMkLst>
        </pc:spChg>
        <pc:spChg chg="add del mod">
          <ac:chgData name="Puthanmadhom-Narayanan, Susrutha" userId="cb553c6e-cb4a-41b6-8eae-bfe7d75cfb22" providerId="ADAL" clId="{FD3D0BC2-8051-9A45-BEE9-151C9116DD78}" dt="2023-05-11T19:17:45.377" v="12371" actId="478"/>
          <ac:spMkLst>
            <pc:docMk/>
            <pc:sldMk cId="4007422814" sldId="1029"/>
            <ac:spMk id="89" creationId="{A0A52D1A-E8DC-39FE-8D1D-FAB79F9228E5}"/>
          </ac:spMkLst>
        </pc:spChg>
        <pc:spChg chg="add mod">
          <ac:chgData name="Puthanmadhom-Narayanan, Susrutha" userId="cb553c6e-cb4a-41b6-8eae-bfe7d75cfb22" providerId="ADAL" clId="{FD3D0BC2-8051-9A45-BEE9-151C9116DD78}" dt="2023-05-11T19:21:23.703" v="12414" actId="408"/>
          <ac:spMkLst>
            <pc:docMk/>
            <pc:sldMk cId="4007422814" sldId="1029"/>
            <ac:spMk id="90" creationId="{8396D364-E415-37EB-41F2-67E7FABA4480}"/>
          </ac:spMkLst>
        </pc:spChg>
        <pc:spChg chg="add mod">
          <ac:chgData name="Puthanmadhom-Narayanan, Susrutha" userId="cb553c6e-cb4a-41b6-8eae-bfe7d75cfb22" providerId="ADAL" clId="{FD3D0BC2-8051-9A45-BEE9-151C9116DD78}" dt="2023-05-11T19:21:23.703" v="12414" actId="408"/>
          <ac:spMkLst>
            <pc:docMk/>
            <pc:sldMk cId="4007422814" sldId="1029"/>
            <ac:spMk id="91" creationId="{300F01CA-38E6-F40B-DD3F-CBA926315E7F}"/>
          </ac:spMkLst>
        </pc:spChg>
        <pc:spChg chg="add mod">
          <ac:chgData name="Puthanmadhom-Narayanan, Susrutha" userId="cb553c6e-cb4a-41b6-8eae-bfe7d75cfb22" providerId="ADAL" clId="{FD3D0BC2-8051-9A45-BEE9-151C9116DD78}" dt="2023-05-11T19:21:23.703" v="12414" actId="408"/>
          <ac:spMkLst>
            <pc:docMk/>
            <pc:sldMk cId="4007422814" sldId="1029"/>
            <ac:spMk id="92" creationId="{FA7FBDF3-FB61-924E-D641-DCFA3D9ADDD2}"/>
          </ac:spMkLst>
        </pc:spChg>
        <pc:spChg chg="add mod">
          <ac:chgData name="Puthanmadhom-Narayanan, Susrutha" userId="cb553c6e-cb4a-41b6-8eae-bfe7d75cfb22" providerId="ADAL" clId="{FD3D0BC2-8051-9A45-BEE9-151C9116DD78}" dt="2023-05-11T19:21:23.703" v="12414" actId="408"/>
          <ac:spMkLst>
            <pc:docMk/>
            <pc:sldMk cId="4007422814" sldId="1029"/>
            <ac:spMk id="93" creationId="{E17505FC-D189-1AE2-D515-911F1C3ECB3D}"/>
          </ac:spMkLst>
        </pc:spChg>
        <pc:spChg chg="add mod">
          <ac:chgData name="Puthanmadhom-Narayanan, Susrutha" userId="cb553c6e-cb4a-41b6-8eae-bfe7d75cfb22" providerId="ADAL" clId="{FD3D0BC2-8051-9A45-BEE9-151C9116DD78}" dt="2023-05-11T19:21:23.703" v="12414" actId="408"/>
          <ac:spMkLst>
            <pc:docMk/>
            <pc:sldMk cId="4007422814" sldId="1029"/>
            <ac:spMk id="94" creationId="{EF8EA243-C66A-5BD7-9AAC-78F13F652B11}"/>
          </ac:spMkLst>
        </pc:spChg>
        <pc:spChg chg="add mod">
          <ac:chgData name="Puthanmadhom-Narayanan, Susrutha" userId="cb553c6e-cb4a-41b6-8eae-bfe7d75cfb22" providerId="ADAL" clId="{FD3D0BC2-8051-9A45-BEE9-151C9116DD78}" dt="2023-05-11T19:21:23.703" v="12414" actId="408"/>
          <ac:spMkLst>
            <pc:docMk/>
            <pc:sldMk cId="4007422814" sldId="1029"/>
            <ac:spMk id="95" creationId="{A5691BD8-567F-618E-8B17-0EF7B476DCCE}"/>
          </ac:spMkLst>
        </pc:spChg>
        <pc:spChg chg="add mod">
          <ac:chgData name="Puthanmadhom-Narayanan, Susrutha" userId="cb553c6e-cb4a-41b6-8eae-bfe7d75cfb22" providerId="ADAL" clId="{FD3D0BC2-8051-9A45-BEE9-151C9116DD78}" dt="2023-05-20T22:59:00.244" v="21202" actId="2711"/>
          <ac:spMkLst>
            <pc:docMk/>
            <pc:sldMk cId="4007422814" sldId="1029"/>
            <ac:spMk id="96" creationId="{48EA6960-5DF8-235C-3579-370C244976F5}"/>
          </ac:spMkLst>
        </pc:spChg>
        <pc:spChg chg="add mod">
          <ac:chgData name="Puthanmadhom-Narayanan, Susrutha" userId="cb553c6e-cb4a-41b6-8eae-bfe7d75cfb22" providerId="ADAL" clId="{FD3D0BC2-8051-9A45-BEE9-151C9116DD78}" dt="2023-05-20T22:58:51.016" v="21201" actId="2711"/>
          <ac:spMkLst>
            <pc:docMk/>
            <pc:sldMk cId="4007422814" sldId="1029"/>
            <ac:spMk id="97" creationId="{93552252-804F-9EA8-2133-5E93B4901500}"/>
          </ac:spMkLst>
        </pc:spChg>
        <pc:spChg chg="add mod">
          <ac:chgData name="Puthanmadhom-Narayanan, Susrutha" userId="cb553c6e-cb4a-41b6-8eae-bfe7d75cfb22" providerId="ADAL" clId="{FD3D0BC2-8051-9A45-BEE9-151C9116DD78}" dt="2023-05-11T19:30:36.962" v="12491" actId="20577"/>
          <ac:spMkLst>
            <pc:docMk/>
            <pc:sldMk cId="4007422814" sldId="1029"/>
            <ac:spMk id="98" creationId="{7A2CF119-6CDA-B750-E4C8-612A05A39751}"/>
          </ac:spMkLst>
        </pc:spChg>
        <pc:spChg chg="add mod">
          <ac:chgData name="Puthanmadhom-Narayanan, Susrutha" userId="cb553c6e-cb4a-41b6-8eae-bfe7d75cfb22" providerId="ADAL" clId="{FD3D0BC2-8051-9A45-BEE9-151C9116DD78}" dt="2023-05-11T19:30:44.883" v="12495" actId="1076"/>
          <ac:spMkLst>
            <pc:docMk/>
            <pc:sldMk cId="4007422814" sldId="1029"/>
            <ac:spMk id="99" creationId="{C5B557CF-B7B2-5D5A-4CC7-EE14503847BE}"/>
          </ac:spMkLst>
        </pc:spChg>
        <pc:spChg chg="add mod">
          <ac:chgData name="Puthanmadhom-Narayanan, Susrutha" userId="cb553c6e-cb4a-41b6-8eae-bfe7d75cfb22" providerId="ADAL" clId="{FD3D0BC2-8051-9A45-BEE9-151C9116DD78}" dt="2023-05-11T19:31:02.827" v="12502" actId="20577"/>
          <ac:spMkLst>
            <pc:docMk/>
            <pc:sldMk cId="4007422814" sldId="1029"/>
            <ac:spMk id="100" creationId="{E27B1371-B4F3-7EDE-1CA9-464BE8704FA8}"/>
          </ac:spMkLst>
        </pc:spChg>
        <pc:spChg chg="add mod">
          <ac:chgData name="Puthanmadhom-Narayanan, Susrutha" userId="cb553c6e-cb4a-41b6-8eae-bfe7d75cfb22" providerId="ADAL" clId="{FD3D0BC2-8051-9A45-BEE9-151C9116DD78}" dt="2023-05-11T19:31:23.113" v="12506" actId="20577"/>
          <ac:spMkLst>
            <pc:docMk/>
            <pc:sldMk cId="4007422814" sldId="1029"/>
            <ac:spMk id="101" creationId="{95E5C8A4-2F71-1599-3672-9464687F7280}"/>
          </ac:spMkLst>
        </pc:spChg>
        <pc:grpChg chg="add mod">
          <ac:chgData name="Puthanmadhom-Narayanan, Susrutha" userId="cb553c6e-cb4a-41b6-8eae-bfe7d75cfb22" providerId="ADAL" clId="{FD3D0BC2-8051-9A45-BEE9-151C9116DD78}" dt="2023-05-11T14:53:42.811" v="12345" actId="1076"/>
          <ac:grpSpMkLst>
            <pc:docMk/>
            <pc:sldMk cId="4007422814" sldId="1029"/>
            <ac:grpSpMk id="3" creationId="{B7192ACF-8992-882F-A4D7-144EC22EFD5D}"/>
          </ac:grpSpMkLst>
        </pc:grpChg>
        <pc:grpChg chg="add mod">
          <ac:chgData name="Puthanmadhom-Narayanan, Susrutha" userId="cb553c6e-cb4a-41b6-8eae-bfe7d75cfb22" providerId="ADAL" clId="{FD3D0BC2-8051-9A45-BEE9-151C9116DD78}" dt="2023-05-20T17:55:10.058" v="17281" actId="14100"/>
          <ac:grpSpMkLst>
            <pc:docMk/>
            <pc:sldMk cId="4007422814" sldId="1029"/>
            <ac:grpSpMk id="30" creationId="{DA256925-0DBE-9D2E-1B83-2ED01DB018B7}"/>
          </ac:grpSpMkLst>
        </pc:grpChg>
        <pc:grpChg chg="add mod topLvl">
          <ac:chgData name="Puthanmadhom-Narayanan, Susrutha" userId="cb553c6e-cb4a-41b6-8eae-bfe7d75cfb22" providerId="ADAL" clId="{FD3D0BC2-8051-9A45-BEE9-151C9116DD78}" dt="2023-05-11T14:46:07.749" v="12335" actId="1076"/>
          <ac:grpSpMkLst>
            <pc:docMk/>
            <pc:sldMk cId="4007422814" sldId="1029"/>
            <ac:grpSpMk id="52" creationId="{9FD30BFE-BAED-7956-C674-EC4085580F93}"/>
          </ac:grpSpMkLst>
        </pc:grpChg>
        <pc:grpChg chg="add del mod">
          <ac:chgData name="Puthanmadhom-Narayanan, Susrutha" userId="cb553c6e-cb4a-41b6-8eae-bfe7d75cfb22" providerId="ADAL" clId="{FD3D0BC2-8051-9A45-BEE9-151C9116DD78}" dt="2023-05-11T14:24:48.201" v="12226" actId="478"/>
          <ac:grpSpMkLst>
            <pc:docMk/>
            <pc:sldMk cId="4007422814" sldId="1029"/>
            <ac:grpSpMk id="53" creationId="{186E3376-9B5C-377D-71E6-5BD9AA5DD16A}"/>
          </ac:grpSpMkLst>
        </pc:grpChg>
        <pc:grpChg chg="add mod">
          <ac:chgData name="Puthanmadhom-Narayanan, Susrutha" userId="cb553c6e-cb4a-41b6-8eae-bfe7d75cfb22" providerId="ADAL" clId="{FD3D0BC2-8051-9A45-BEE9-151C9116DD78}" dt="2023-05-11T14:51:04.851" v="12341" actId="1076"/>
          <ac:grpSpMkLst>
            <pc:docMk/>
            <pc:sldMk cId="4007422814" sldId="1029"/>
            <ac:grpSpMk id="75" creationId="{5C9D02EA-5D48-FFED-26D1-611DE5428572}"/>
          </ac:grpSpMkLst>
        </pc:grpChg>
        <pc:grpChg chg="add mod">
          <ac:chgData name="Puthanmadhom-Narayanan, Susrutha" userId="cb553c6e-cb4a-41b6-8eae-bfe7d75cfb22" providerId="ADAL" clId="{FD3D0BC2-8051-9A45-BEE9-151C9116DD78}" dt="2023-05-20T17:56:12.425" v="17288" actId="1076"/>
          <ac:grpSpMkLst>
            <pc:docMk/>
            <pc:sldMk cId="4007422814" sldId="1029"/>
            <ac:grpSpMk id="88" creationId="{AD52BFBB-8599-8252-3C71-1D5FEC796EFC}"/>
          </ac:grpSpMkLst>
        </pc:grpChg>
        <pc:graphicFrameChg chg="mod modGraphic">
          <ac:chgData name="Puthanmadhom-Narayanan, Susrutha" userId="cb553c6e-cb4a-41b6-8eae-bfe7d75cfb22" providerId="ADAL" clId="{FD3D0BC2-8051-9A45-BEE9-151C9116DD78}" dt="2023-06-02T00:49:08.921" v="21516" actId="20577"/>
          <ac:graphicFrameMkLst>
            <pc:docMk/>
            <pc:sldMk cId="4007422814" sldId="1029"/>
            <ac:graphicFrameMk id="4" creationId="{839563CD-EFC8-618F-8BD4-05D7FBA1D5BA}"/>
          </ac:graphicFrameMkLst>
        </pc:graphicFrameChg>
        <pc:graphicFrameChg chg="add del mod">
          <ac:chgData name="Puthanmadhom-Narayanan, Susrutha" userId="cb553c6e-cb4a-41b6-8eae-bfe7d75cfb22" providerId="ADAL" clId="{FD3D0BC2-8051-9A45-BEE9-151C9116DD78}" dt="2023-05-04T20:36:24.986" v="7288" actId="478"/>
          <ac:graphicFrameMkLst>
            <pc:docMk/>
            <pc:sldMk cId="4007422814" sldId="1029"/>
            <ac:graphicFrameMk id="5" creationId="{44FF6EDC-3E7B-6E5E-0A6E-51D804D500B5}"/>
          </ac:graphicFrameMkLst>
        </pc:graphicFrameChg>
        <pc:graphicFrameChg chg="add del mod">
          <ac:chgData name="Puthanmadhom-Narayanan, Susrutha" userId="cb553c6e-cb4a-41b6-8eae-bfe7d75cfb22" providerId="ADAL" clId="{FD3D0BC2-8051-9A45-BEE9-151C9116DD78}" dt="2023-05-09T11:05:57.253" v="10429" actId="478"/>
          <ac:graphicFrameMkLst>
            <pc:docMk/>
            <pc:sldMk cId="4007422814" sldId="1029"/>
            <ac:graphicFrameMk id="7" creationId="{D2346AA2-5753-740A-80CE-AAA42764CCAD}"/>
          </ac:graphicFrameMkLst>
        </pc:graphicFrameChg>
        <pc:graphicFrameChg chg="del mod">
          <ac:chgData name="Puthanmadhom-Narayanan, Susrutha" userId="cb553c6e-cb4a-41b6-8eae-bfe7d75cfb22" providerId="ADAL" clId="{FD3D0BC2-8051-9A45-BEE9-151C9116DD78}" dt="2023-05-04T20:32:23.596" v="7282" actId="478"/>
          <ac:graphicFrameMkLst>
            <pc:docMk/>
            <pc:sldMk cId="4007422814" sldId="1029"/>
            <ac:graphicFrameMk id="18" creationId="{F7EB6ECC-B13C-0B64-ED98-262002AD9367}"/>
          </ac:graphicFrameMkLst>
        </pc:graphicFrameChg>
        <pc:graphicFrameChg chg="del mod">
          <ac:chgData name="Puthanmadhom-Narayanan, Susrutha" userId="cb553c6e-cb4a-41b6-8eae-bfe7d75cfb22" providerId="ADAL" clId="{FD3D0BC2-8051-9A45-BEE9-151C9116DD78}" dt="2023-05-04T20:36:26.107" v="7289" actId="478"/>
          <ac:graphicFrameMkLst>
            <pc:docMk/>
            <pc:sldMk cId="4007422814" sldId="1029"/>
            <ac:graphicFrameMk id="19" creationId="{A9023701-AE4B-1906-2750-60E2D9EC3377}"/>
          </ac:graphicFrameMkLst>
        </pc:graphicFrameChg>
        <pc:graphicFrameChg chg="del mod">
          <ac:chgData name="Puthanmadhom-Narayanan, Susrutha" userId="cb553c6e-cb4a-41b6-8eae-bfe7d75cfb22" providerId="ADAL" clId="{FD3D0BC2-8051-9A45-BEE9-151C9116DD78}" dt="2023-04-29T00:25:32.722" v="6786" actId="21"/>
          <ac:graphicFrameMkLst>
            <pc:docMk/>
            <pc:sldMk cId="4007422814" sldId="1029"/>
            <ac:graphicFrameMk id="20" creationId="{2AA63942-D7CC-EDC8-04ED-FCF5A21EBCAF}"/>
          </ac:graphicFrameMkLst>
        </pc:graphicFrameChg>
        <pc:picChg chg="add del mod topLvl">
          <ac:chgData name="Puthanmadhom-Narayanan, Susrutha" userId="cb553c6e-cb4a-41b6-8eae-bfe7d75cfb22" providerId="ADAL" clId="{FD3D0BC2-8051-9A45-BEE9-151C9116DD78}" dt="2023-05-11T14:24:48.201" v="12226" actId="478"/>
          <ac:picMkLst>
            <pc:docMk/>
            <pc:sldMk cId="4007422814" sldId="1029"/>
            <ac:picMk id="5" creationId="{D1186946-AC19-C14A-4D94-E3194EC2E429}"/>
          </ac:picMkLst>
        </pc:picChg>
        <pc:picChg chg="add del mod">
          <ac:chgData name="Puthanmadhom-Narayanan, Susrutha" userId="cb553c6e-cb4a-41b6-8eae-bfe7d75cfb22" providerId="ADAL" clId="{FD3D0BC2-8051-9A45-BEE9-151C9116DD78}" dt="2023-05-11T19:16:50.298" v="12356" actId="478"/>
          <ac:picMkLst>
            <pc:docMk/>
            <pc:sldMk cId="4007422814" sldId="1029"/>
            <ac:picMk id="6" creationId="{BAFD8762-9609-9C75-5C2F-89FC12754D80}"/>
          </ac:picMkLst>
        </pc:picChg>
        <pc:picChg chg="add del mod">
          <ac:chgData name="Puthanmadhom-Narayanan, Susrutha" userId="cb553c6e-cb4a-41b6-8eae-bfe7d75cfb22" providerId="ADAL" clId="{FD3D0BC2-8051-9A45-BEE9-151C9116DD78}" dt="2023-05-11T14:09:58.043" v="12103" actId="478"/>
          <ac:picMkLst>
            <pc:docMk/>
            <pc:sldMk cId="4007422814" sldId="1029"/>
            <ac:picMk id="7" creationId="{F3273DF3-B362-78C8-1E76-901CF28B4FA9}"/>
          </ac:picMkLst>
        </pc:picChg>
        <pc:picChg chg="del mod">
          <ac:chgData name="Puthanmadhom-Narayanan, Susrutha" userId="cb553c6e-cb4a-41b6-8eae-bfe7d75cfb22" providerId="ADAL" clId="{FD3D0BC2-8051-9A45-BEE9-151C9116DD78}" dt="2023-05-11T14:24:12.292" v="12221" actId="478"/>
          <ac:picMkLst>
            <pc:docMk/>
            <pc:sldMk cId="4007422814" sldId="1029"/>
            <ac:picMk id="13" creationId="{FAB84338-D55D-25AE-CA6C-CBB83A232FD4}"/>
          </ac:picMkLst>
        </pc:picChg>
        <pc:picChg chg="mod">
          <ac:chgData name="Puthanmadhom-Narayanan, Susrutha" userId="cb553c6e-cb4a-41b6-8eae-bfe7d75cfb22" providerId="ADAL" clId="{FD3D0BC2-8051-9A45-BEE9-151C9116DD78}" dt="2023-04-29T00:23:36.708" v="6762" actId="1076"/>
          <ac:picMkLst>
            <pc:docMk/>
            <pc:sldMk cId="4007422814" sldId="1029"/>
            <ac:picMk id="14" creationId="{A4A6EA52-AD48-1967-D0AB-EB4E45D687D2}"/>
          </ac:picMkLst>
        </pc:picChg>
        <pc:picChg chg="mod">
          <ac:chgData name="Puthanmadhom-Narayanan, Susrutha" userId="cb553c6e-cb4a-41b6-8eae-bfe7d75cfb22" providerId="ADAL" clId="{FD3D0BC2-8051-9A45-BEE9-151C9116DD78}" dt="2023-04-29T00:23:36.708" v="6762" actId="1076"/>
          <ac:picMkLst>
            <pc:docMk/>
            <pc:sldMk cId="4007422814" sldId="1029"/>
            <ac:picMk id="15" creationId="{88A4BDCE-5458-0224-4C49-AA30EE8BA923}"/>
          </ac:picMkLst>
        </pc:picChg>
        <pc:picChg chg="mod">
          <ac:chgData name="Puthanmadhom-Narayanan, Susrutha" userId="cb553c6e-cb4a-41b6-8eae-bfe7d75cfb22" providerId="ADAL" clId="{FD3D0BC2-8051-9A45-BEE9-151C9116DD78}" dt="2023-04-29T00:23:36.708" v="6762" actId="1076"/>
          <ac:picMkLst>
            <pc:docMk/>
            <pc:sldMk cId="4007422814" sldId="1029"/>
            <ac:picMk id="16" creationId="{9E58D267-7A02-FD21-0B81-013897FBF99E}"/>
          </ac:picMkLst>
        </pc:picChg>
        <pc:picChg chg="mod">
          <ac:chgData name="Puthanmadhom-Narayanan, Susrutha" userId="cb553c6e-cb4a-41b6-8eae-bfe7d75cfb22" providerId="ADAL" clId="{FD3D0BC2-8051-9A45-BEE9-151C9116DD78}" dt="2023-05-11T14:18:19.381" v="12159" actId="14100"/>
          <ac:picMkLst>
            <pc:docMk/>
            <pc:sldMk cId="4007422814" sldId="1029"/>
            <ac:picMk id="17" creationId="{4F3131D9-75D8-B33F-9D1E-9134D027FF6C}"/>
          </ac:picMkLst>
        </pc:picChg>
        <pc:picChg chg="add del mod">
          <ac:chgData name="Puthanmadhom-Narayanan, Susrutha" userId="cb553c6e-cb4a-41b6-8eae-bfe7d75cfb22" providerId="ADAL" clId="{FD3D0BC2-8051-9A45-BEE9-151C9116DD78}" dt="2023-05-04T20:36:19.602" v="7286" actId="478"/>
          <ac:picMkLst>
            <pc:docMk/>
            <pc:sldMk cId="4007422814" sldId="1029"/>
            <ac:picMk id="20" creationId="{97C22815-0C6E-42EB-6089-E76B2406FD59}"/>
          </ac:picMkLst>
        </pc:picChg>
        <pc:picChg chg="mod">
          <ac:chgData name="Puthanmadhom-Narayanan, Susrutha" userId="cb553c6e-cb4a-41b6-8eae-bfe7d75cfb22" providerId="ADAL" clId="{FD3D0BC2-8051-9A45-BEE9-151C9116DD78}" dt="2023-04-29T00:23:36.708" v="6762" actId="1076"/>
          <ac:picMkLst>
            <pc:docMk/>
            <pc:sldMk cId="4007422814" sldId="1029"/>
            <ac:picMk id="21" creationId="{4E9003D6-B8EA-101C-17E0-D2D45516ACAA}"/>
          </ac:picMkLst>
        </pc:picChg>
        <pc:picChg chg="add del mod">
          <ac:chgData name="Puthanmadhom-Narayanan, Susrutha" userId="cb553c6e-cb4a-41b6-8eae-bfe7d75cfb22" providerId="ADAL" clId="{FD3D0BC2-8051-9A45-BEE9-151C9116DD78}" dt="2023-05-11T14:02:23.149" v="12040" actId="478"/>
          <ac:picMkLst>
            <pc:docMk/>
            <pc:sldMk cId="4007422814" sldId="1029"/>
            <ac:picMk id="30" creationId="{23C8FFE3-ECDB-9CB7-8D5A-83908890C8DA}"/>
          </ac:picMkLst>
        </pc:picChg>
        <pc:picChg chg="add del mod">
          <ac:chgData name="Puthanmadhom-Narayanan, Susrutha" userId="cb553c6e-cb4a-41b6-8eae-bfe7d75cfb22" providerId="ADAL" clId="{FD3D0BC2-8051-9A45-BEE9-151C9116DD78}" dt="2023-05-04T20:38:16.584" v="7316" actId="21"/>
          <ac:picMkLst>
            <pc:docMk/>
            <pc:sldMk cId="4007422814" sldId="1029"/>
            <ac:picMk id="31" creationId="{00F072B4-9946-1F09-8339-5481B124130A}"/>
          </ac:picMkLst>
        </pc:picChg>
        <pc:picChg chg="add del mod">
          <ac:chgData name="Puthanmadhom-Narayanan, Susrutha" userId="cb553c6e-cb4a-41b6-8eae-bfe7d75cfb22" providerId="ADAL" clId="{FD3D0BC2-8051-9A45-BEE9-151C9116DD78}" dt="2023-05-09T11:14:51.654" v="10435" actId="478"/>
          <ac:picMkLst>
            <pc:docMk/>
            <pc:sldMk cId="4007422814" sldId="1029"/>
            <ac:picMk id="33" creationId="{FFAA0E40-2F9D-4012-4C98-3C4AE5B1241A}"/>
          </ac:picMkLst>
        </pc:picChg>
        <pc:picChg chg="add del mod">
          <ac:chgData name="Puthanmadhom-Narayanan, Susrutha" userId="cb553c6e-cb4a-41b6-8eae-bfe7d75cfb22" providerId="ADAL" clId="{FD3D0BC2-8051-9A45-BEE9-151C9116DD78}" dt="2023-05-04T20:38:36.202" v="7321" actId="21"/>
          <ac:picMkLst>
            <pc:docMk/>
            <pc:sldMk cId="4007422814" sldId="1029"/>
            <ac:picMk id="35" creationId="{1B8E787F-F8D5-0BA2-495A-65FAA7E3CE32}"/>
          </ac:picMkLst>
        </pc:picChg>
        <pc:picChg chg="add del mod">
          <ac:chgData name="Puthanmadhom-Narayanan, Susrutha" userId="cb553c6e-cb4a-41b6-8eae-bfe7d75cfb22" providerId="ADAL" clId="{FD3D0BC2-8051-9A45-BEE9-151C9116DD78}" dt="2023-05-11T13:49:58.279" v="11890" actId="478"/>
          <ac:picMkLst>
            <pc:docMk/>
            <pc:sldMk cId="4007422814" sldId="1029"/>
            <ac:picMk id="35" creationId="{485A6D9E-BB2D-30A5-28EB-9DB65D037C99}"/>
          </ac:picMkLst>
        </pc:picChg>
        <pc:picChg chg="add del mod">
          <ac:chgData name="Puthanmadhom-Narayanan, Susrutha" userId="cb553c6e-cb4a-41b6-8eae-bfe7d75cfb22" providerId="ADAL" clId="{FD3D0BC2-8051-9A45-BEE9-151C9116DD78}" dt="2023-05-09T11:17:44.347" v="10454" actId="478"/>
          <ac:picMkLst>
            <pc:docMk/>
            <pc:sldMk cId="4007422814" sldId="1029"/>
            <ac:picMk id="36" creationId="{A69B7EC7-91C6-BF99-3748-3BE53FAA86C5}"/>
          </ac:picMkLst>
        </pc:picChg>
        <pc:picChg chg="add del mod">
          <ac:chgData name="Puthanmadhom-Narayanan, Susrutha" userId="cb553c6e-cb4a-41b6-8eae-bfe7d75cfb22" providerId="ADAL" clId="{FD3D0BC2-8051-9A45-BEE9-151C9116DD78}" dt="2023-05-09T11:31:26.057" v="10526" actId="478"/>
          <ac:picMkLst>
            <pc:docMk/>
            <pc:sldMk cId="4007422814" sldId="1029"/>
            <ac:picMk id="37" creationId="{7B92C77F-D8F2-357C-8399-7E94DEA81C6B}"/>
          </ac:picMkLst>
        </pc:picChg>
        <pc:picChg chg="add del mod">
          <ac:chgData name="Puthanmadhom-Narayanan, Susrutha" userId="cb553c6e-cb4a-41b6-8eae-bfe7d75cfb22" providerId="ADAL" clId="{FD3D0BC2-8051-9A45-BEE9-151C9116DD78}" dt="2023-05-11T14:09:25.632" v="12096" actId="478"/>
          <ac:picMkLst>
            <pc:docMk/>
            <pc:sldMk cId="4007422814" sldId="1029"/>
            <ac:picMk id="43" creationId="{F099749D-8D1C-6DF5-379F-ABD061A3FB01}"/>
          </ac:picMkLst>
        </pc:picChg>
        <pc:picChg chg="add del mod">
          <ac:chgData name="Puthanmadhom-Narayanan, Susrutha" userId="cb553c6e-cb4a-41b6-8eae-bfe7d75cfb22" providerId="ADAL" clId="{FD3D0BC2-8051-9A45-BEE9-151C9116DD78}" dt="2023-05-11T13:50:26.282" v="11892" actId="478"/>
          <ac:picMkLst>
            <pc:docMk/>
            <pc:sldMk cId="4007422814" sldId="1029"/>
            <ac:picMk id="50" creationId="{53D30460-3721-A2AA-EFEC-B62C6F2D1BE3}"/>
          </ac:picMkLst>
        </pc:picChg>
        <pc:picChg chg="add mod">
          <ac:chgData name="Puthanmadhom-Narayanan, Susrutha" userId="cb553c6e-cb4a-41b6-8eae-bfe7d75cfb22" providerId="ADAL" clId="{FD3D0BC2-8051-9A45-BEE9-151C9116DD78}" dt="2023-05-11T14:36:57.012" v="12265" actId="1076"/>
          <ac:picMkLst>
            <pc:docMk/>
            <pc:sldMk cId="4007422814" sldId="1029"/>
            <ac:picMk id="59" creationId="{BC6C07B7-947D-4A56-0ECC-975F3FDBC2AC}"/>
          </ac:picMkLst>
        </pc:picChg>
        <pc:picChg chg="add mod">
          <ac:chgData name="Puthanmadhom-Narayanan, Susrutha" userId="cb553c6e-cb4a-41b6-8eae-bfe7d75cfb22" providerId="ADAL" clId="{FD3D0BC2-8051-9A45-BEE9-151C9116DD78}" dt="2023-05-11T14:28:39.752" v="12249" actId="1076"/>
          <ac:picMkLst>
            <pc:docMk/>
            <pc:sldMk cId="4007422814" sldId="1029"/>
            <ac:picMk id="60" creationId="{80FE78F7-45F2-2DAF-8549-4597B3147FE2}"/>
          </ac:picMkLst>
        </pc:picChg>
        <pc:picChg chg="add mod">
          <ac:chgData name="Puthanmadhom-Narayanan, Susrutha" userId="cb553c6e-cb4a-41b6-8eae-bfe7d75cfb22" providerId="ADAL" clId="{FD3D0BC2-8051-9A45-BEE9-151C9116DD78}" dt="2023-05-11T14:28:39.752" v="12249" actId="1076"/>
          <ac:picMkLst>
            <pc:docMk/>
            <pc:sldMk cId="4007422814" sldId="1029"/>
            <ac:picMk id="61" creationId="{152F18DD-CCC1-6C70-1BD2-DF235B7FB186}"/>
          </ac:picMkLst>
        </pc:picChg>
        <pc:picChg chg="add mod">
          <ac:chgData name="Puthanmadhom-Narayanan, Susrutha" userId="cb553c6e-cb4a-41b6-8eae-bfe7d75cfb22" providerId="ADAL" clId="{FD3D0BC2-8051-9A45-BEE9-151C9116DD78}" dt="2023-05-11T14:46:07.749" v="12335" actId="1076"/>
          <ac:picMkLst>
            <pc:docMk/>
            <pc:sldMk cId="4007422814" sldId="1029"/>
            <ac:picMk id="78" creationId="{48792521-D945-760E-F721-C3BE0BA946F5}"/>
          </ac:picMkLst>
        </pc:picChg>
        <pc:picChg chg="add del mod">
          <ac:chgData name="Puthanmadhom-Narayanan, Susrutha" userId="cb553c6e-cb4a-41b6-8eae-bfe7d75cfb22" providerId="ADAL" clId="{FD3D0BC2-8051-9A45-BEE9-151C9116DD78}" dt="2023-05-11T19:15:34.784" v="12352" actId="478"/>
          <ac:picMkLst>
            <pc:docMk/>
            <pc:sldMk cId="4007422814" sldId="1029"/>
            <ac:picMk id="83" creationId="{4E14B93C-C8CC-88D6-ECAB-B1A68149E2E2}"/>
          </ac:picMkLst>
        </pc:picChg>
        <pc:picChg chg="add mod modCrop">
          <ac:chgData name="Puthanmadhom-Narayanan, Susrutha" userId="cb553c6e-cb4a-41b6-8eae-bfe7d75cfb22" providerId="ADAL" clId="{FD3D0BC2-8051-9A45-BEE9-151C9116DD78}" dt="2023-05-20T17:52:41.158" v="17274" actId="1076"/>
          <ac:picMkLst>
            <pc:docMk/>
            <pc:sldMk cId="4007422814" sldId="1029"/>
            <ac:picMk id="85" creationId="{7CBDE45B-5540-ECEA-7EAD-CED644D744DC}"/>
          </ac:picMkLst>
        </pc:picChg>
      </pc:sldChg>
      <pc:sldChg chg="modSp add mod modShow modNotesTx">
        <pc:chgData name="Puthanmadhom-Narayanan, Susrutha" userId="cb553c6e-cb4a-41b6-8eae-bfe7d75cfb22" providerId="ADAL" clId="{FD3D0BC2-8051-9A45-BEE9-151C9116DD78}" dt="2023-06-02T02:58:20.598" v="22469" actId="20577"/>
        <pc:sldMkLst>
          <pc:docMk/>
          <pc:sldMk cId="2378820258" sldId="1030"/>
        </pc:sldMkLst>
        <pc:spChg chg="mod">
          <ac:chgData name="Puthanmadhom-Narayanan, Susrutha" userId="cb553c6e-cb4a-41b6-8eae-bfe7d75cfb22" providerId="ADAL" clId="{FD3D0BC2-8051-9A45-BEE9-151C9116DD78}" dt="2023-06-02T02:12:19.666" v="21601" actId="20577"/>
          <ac:spMkLst>
            <pc:docMk/>
            <pc:sldMk cId="2378820258" sldId="1030"/>
            <ac:spMk id="2" creationId="{7AEF6798-E5AF-DAB8-027A-45CAAA7659AE}"/>
          </ac:spMkLst>
        </pc:spChg>
        <pc:spChg chg="mod">
          <ac:chgData name="Puthanmadhom-Narayanan, Susrutha" userId="cb553c6e-cb4a-41b6-8eae-bfe7d75cfb22" providerId="ADAL" clId="{FD3D0BC2-8051-9A45-BEE9-151C9116DD78}" dt="2023-06-02T02:09:46.713" v="21578" actId="1076"/>
          <ac:spMkLst>
            <pc:docMk/>
            <pc:sldMk cId="2378820258" sldId="1030"/>
            <ac:spMk id="5" creationId="{07464E3D-EF75-1120-8DD2-6FFF3BC813D8}"/>
          </ac:spMkLst>
        </pc:spChg>
        <pc:spChg chg="mod">
          <ac:chgData name="Puthanmadhom-Narayanan, Susrutha" userId="cb553c6e-cb4a-41b6-8eae-bfe7d75cfb22" providerId="ADAL" clId="{FD3D0BC2-8051-9A45-BEE9-151C9116DD78}" dt="2023-06-02T02:09:46.713" v="21578" actId="1076"/>
          <ac:spMkLst>
            <pc:docMk/>
            <pc:sldMk cId="2378820258" sldId="1030"/>
            <ac:spMk id="6" creationId="{64E6E20C-7AFB-A8C1-529E-6CD80A8508B5}"/>
          </ac:spMkLst>
        </pc:spChg>
        <pc:spChg chg="mod">
          <ac:chgData name="Puthanmadhom-Narayanan, Susrutha" userId="cb553c6e-cb4a-41b6-8eae-bfe7d75cfb22" providerId="ADAL" clId="{FD3D0BC2-8051-9A45-BEE9-151C9116DD78}" dt="2023-06-02T02:09:46.713" v="21578" actId="1076"/>
          <ac:spMkLst>
            <pc:docMk/>
            <pc:sldMk cId="2378820258" sldId="1030"/>
            <ac:spMk id="7" creationId="{7A01C05F-CD7A-D267-096D-E11730053161}"/>
          </ac:spMkLst>
        </pc:spChg>
        <pc:spChg chg="mod">
          <ac:chgData name="Puthanmadhom-Narayanan, Susrutha" userId="cb553c6e-cb4a-41b6-8eae-bfe7d75cfb22" providerId="ADAL" clId="{FD3D0BC2-8051-9A45-BEE9-151C9116DD78}" dt="2023-06-02T02:09:46.713" v="21578" actId="1076"/>
          <ac:spMkLst>
            <pc:docMk/>
            <pc:sldMk cId="2378820258" sldId="1030"/>
            <ac:spMk id="8" creationId="{3D777A86-2D3F-81ED-77BA-571F8EECB7B5}"/>
          </ac:spMkLst>
        </pc:spChg>
        <pc:spChg chg="mod">
          <ac:chgData name="Puthanmadhom-Narayanan, Susrutha" userId="cb553c6e-cb4a-41b6-8eae-bfe7d75cfb22" providerId="ADAL" clId="{FD3D0BC2-8051-9A45-BEE9-151C9116DD78}" dt="2023-06-02T02:09:46.713" v="21578" actId="1076"/>
          <ac:spMkLst>
            <pc:docMk/>
            <pc:sldMk cId="2378820258" sldId="1030"/>
            <ac:spMk id="11" creationId="{F1909A49-48A6-4B22-EF48-E7675F6B1420}"/>
          </ac:spMkLst>
        </pc:spChg>
        <pc:spChg chg="mod">
          <ac:chgData name="Puthanmadhom-Narayanan, Susrutha" userId="cb553c6e-cb4a-41b6-8eae-bfe7d75cfb22" providerId="ADAL" clId="{FD3D0BC2-8051-9A45-BEE9-151C9116DD78}" dt="2023-06-02T02:09:46.713" v="21578" actId="1076"/>
          <ac:spMkLst>
            <pc:docMk/>
            <pc:sldMk cId="2378820258" sldId="1030"/>
            <ac:spMk id="12" creationId="{FBE70341-C7A5-850A-E8D1-9A4336B247EB}"/>
          </ac:spMkLst>
        </pc:spChg>
        <pc:spChg chg="mod">
          <ac:chgData name="Puthanmadhom-Narayanan, Susrutha" userId="cb553c6e-cb4a-41b6-8eae-bfe7d75cfb22" providerId="ADAL" clId="{FD3D0BC2-8051-9A45-BEE9-151C9116DD78}" dt="2023-06-02T02:10:33.739" v="21586" actId="1076"/>
          <ac:spMkLst>
            <pc:docMk/>
            <pc:sldMk cId="2378820258" sldId="1030"/>
            <ac:spMk id="28" creationId="{50661A75-9B2C-FA84-FA4A-7AB62878B656}"/>
          </ac:spMkLst>
        </pc:spChg>
        <pc:spChg chg="mod">
          <ac:chgData name="Puthanmadhom-Narayanan, Susrutha" userId="cb553c6e-cb4a-41b6-8eae-bfe7d75cfb22" providerId="ADAL" clId="{FD3D0BC2-8051-9A45-BEE9-151C9116DD78}" dt="2023-06-02T02:10:26.740" v="21585" actId="1076"/>
          <ac:spMkLst>
            <pc:docMk/>
            <pc:sldMk cId="2378820258" sldId="1030"/>
            <ac:spMk id="29" creationId="{5D1406F2-A223-89B5-A241-6D9FCC6211B5}"/>
          </ac:spMkLst>
        </pc:spChg>
        <pc:spChg chg="mod">
          <ac:chgData name="Puthanmadhom-Narayanan, Susrutha" userId="cb553c6e-cb4a-41b6-8eae-bfe7d75cfb22" providerId="ADAL" clId="{FD3D0BC2-8051-9A45-BEE9-151C9116DD78}" dt="2023-06-02T02:08:14.306" v="21573" actId="1076"/>
          <ac:spMkLst>
            <pc:docMk/>
            <pc:sldMk cId="2378820258" sldId="1030"/>
            <ac:spMk id="37" creationId="{DF424A2E-FB9B-6C91-F16E-A9F81F4B707B}"/>
          </ac:spMkLst>
        </pc:spChg>
        <pc:spChg chg="mod">
          <ac:chgData name="Puthanmadhom-Narayanan, Susrutha" userId="cb553c6e-cb4a-41b6-8eae-bfe7d75cfb22" providerId="ADAL" clId="{FD3D0BC2-8051-9A45-BEE9-151C9116DD78}" dt="2023-06-02T02:08:14.306" v="21573" actId="1076"/>
          <ac:spMkLst>
            <pc:docMk/>
            <pc:sldMk cId="2378820258" sldId="1030"/>
            <ac:spMk id="38" creationId="{B856024B-10AA-3F34-D807-B57F07DBBE80}"/>
          </ac:spMkLst>
        </pc:spChg>
        <pc:spChg chg="mod">
          <ac:chgData name="Puthanmadhom-Narayanan, Susrutha" userId="cb553c6e-cb4a-41b6-8eae-bfe7d75cfb22" providerId="ADAL" clId="{FD3D0BC2-8051-9A45-BEE9-151C9116DD78}" dt="2023-06-02T02:08:14.306" v="21573" actId="1076"/>
          <ac:spMkLst>
            <pc:docMk/>
            <pc:sldMk cId="2378820258" sldId="1030"/>
            <ac:spMk id="39" creationId="{70D3A49A-C257-D88E-D2E1-E16E07400C07}"/>
          </ac:spMkLst>
        </pc:spChg>
        <pc:spChg chg="mod">
          <ac:chgData name="Puthanmadhom-Narayanan, Susrutha" userId="cb553c6e-cb4a-41b6-8eae-bfe7d75cfb22" providerId="ADAL" clId="{FD3D0BC2-8051-9A45-BEE9-151C9116DD78}" dt="2023-06-02T02:08:14.306" v="21573" actId="1076"/>
          <ac:spMkLst>
            <pc:docMk/>
            <pc:sldMk cId="2378820258" sldId="1030"/>
            <ac:spMk id="40" creationId="{60F03ECE-E25B-AFC5-079E-20A8ADED8139}"/>
          </ac:spMkLst>
        </pc:spChg>
        <pc:spChg chg="mod">
          <ac:chgData name="Puthanmadhom-Narayanan, Susrutha" userId="cb553c6e-cb4a-41b6-8eae-bfe7d75cfb22" providerId="ADAL" clId="{FD3D0BC2-8051-9A45-BEE9-151C9116DD78}" dt="2023-06-02T02:08:14.306" v="21573" actId="1076"/>
          <ac:spMkLst>
            <pc:docMk/>
            <pc:sldMk cId="2378820258" sldId="1030"/>
            <ac:spMk id="41" creationId="{93EF2776-E49E-E366-3573-416104CA6BC8}"/>
          </ac:spMkLst>
        </pc:spChg>
        <pc:spChg chg="mod">
          <ac:chgData name="Puthanmadhom-Narayanan, Susrutha" userId="cb553c6e-cb4a-41b6-8eae-bfe7d75cfb22" providerId="ADAL" clId="{FD3D0BC2-8051-9A45-BEE9-151C9116DD78}" dt="2023-06-02T02:08:14.306" v="21573" actId="1076"/>
          <ac:spMkLst>
            <pc:docMk/>
            <pc:sldMk cId="2378820258" sldId="1030"/>
            <ac:spMk id="42" creationId="{FACE608F-ADCC-1989-ACB6-5BCB640E923C}"/>
          </ac:spMkLst>
        </pc:spChg>
        <pc:spChg chg="mod">
          <ac:chgData name="Puthanmadhom-Narayanan, Susrutha" userId="cb553c6e-cb4a-41b6-8eae-bfe7d75cfb22" providerId="ADAL" clId="{FD3D0BC2-8051-9A45-BEE9-151C9116DD78}" dt="2023-06-02T02:10:39.550" v="21587" actId="1076"/>
          <ac:spMkLst>
            <pc:docMk/>
            <pc:sldMk cId="2378820258" sldId="1030"/>
            <ac:spMk id="43" creationId="{87560865-D701-85C2-A4DE-065D46962396}"/>
          </ac:spMkLst>
        </pc:spChg>
        <pc:spChg chg="mod">
          <ac:chgData name="Puthanmadhom-Narayanan, Susrutha" userId="cb553c6e-cb4a-41b6-8eae-bfe7d75cfb22" providerId="ADAL" clId="{FD3D0BC2-8051-9A45-BEE9-151C9116DD78}" dt="2023-06-02T02:10:43.394" v="21588" actId="1076"/>
          <ac:spMkLst>
            <pc:docMk/>
            <pc:sldMk cId="2378820258" sldId="1030"/>
            <ac:spMk id="44" creationId="{40F78C10-445F-5123-0A80-3977A40325B6}"/>
          </ac:spMkLst>
        </pc:spChg>
        <pc:graphicFrameChg chg="mod modGraphic">
          <ac:chgData name="Puthanmadhom-Narayanan, Susrutha" userId="cb553c6e-cb4a-41b6-8eae-bfe7d75cfb22" providerId="ADAL" clId="{FD3D0BC2-8051-9A45-BEE9-151C9116DD78}" dt="2023-06-02T02:08:33.052" v="21575" actId="1076"/>
          <ac:graphicFrameMkLst>
            <pc:docMk/>
            <pc:sldMk cId="2378820258" sldId="1030"/>
            <ac:graphicFrameMk id="4" creationId="{F879AD44-641D-7C01-0E1D-9EDD762DA8D4}"/>
          </ac:graphicFrameMkLst>
        </pc:graphicFrameChg>
        <pc:graphicFrameChg chg="mod modGraphic">
          <ac:chgData name="Puthanmadhom-Narayanan, Susrutha" userId="cb553c6e-cb4a-41b6-8eae-bfe7d75cfb22" providerId="ADAL" clId="{FD3D0BC2-8051-9A45-BEE9-151C9116DD78}" dt="2023-06-02T02:10:15.321" v="21583" actId="1076"/>
          <ac:graphicFrameMkLst>
            <pc:docMk/>
            <pc:sldMk cId="2378820258" sldId="1030"/>
            <ac:graphicFrameMk id="20" creationId="{A18D3285-F6BD-CC51-D7B0-AE00745FE829}"/>
          </ac:graphicFrameMkLst>
        </pc:graphicFrameChg>
        <pc:graphicFrameChg chg="mod modGraphic">
          <ac:chgData name="Puthanmadhom-Narayanan, Susrutha" userId="cb553c6e-cb4a-41b6-8eae-bfe7d75cfb22" providerId="ADAL" clId="{FD3D0BC2-8051-9A45-BEE9-151C9116DD78}" dt="2023-06-02T02:08:20.041" v="21574" actId="1076"/>
          <ac:graphicFrameMkLst>
            <pc:docMk/>
            <pc:sldMk cId="2378820258" sldId="1030"/>
            <ac:graphicFrameMk id="30" creationId="{F4354B38-A1C1-5552-D7CC-249001EBBEE8}"/>
          </ac:graphicFrameMkLst>
        </pc:graphicFrameChg>
        <pc:picChg chg="mod">
          <ac:chgData name="Puthanmadhom-Narayanan, Susrutha" userId="cb553c6e-cb4a-41b6-8eae-bfe7d75cfb22" providerId="ADAL" clId="{FD3D0BC2-8051-9A45-BEE9-151C9116DD78}" dt="2023-06-02T02:09:38.944" v="21577" actId="1076"/>
          <ac:picMkLst>
            <pc:docMk/>
            <pc:sldMk cId="2378820258" sldId="1030"/>
            <ac:picMk id="13" creationId="{E04B6AB6-389E-4143-2B80-72E05F0CA82F}"/>
          </ac:picMkLst>
        </pc:picChg>
        <pc:picChg chg="mod">
          <ac:chgData name="Puthanmadhom-Narayanan, Susrutha" userId="cb553c6e-cb4a-41b6-8eae-bfe7d75cfb22" providerId="ADAL" clId="{FD3D0BC2-8051-9A45-BEE9-151C9116DD78}" dt="2023-06-02T02:09:38.944" v="21577" actId="1076"/>
          <ac:picMkLst>
            <pc:docMk/>
            <pc:sldMk cId="2378820258" sldId="1030"/>
            <ac:picMk id="14" creationId="{0B04CBE4-69CE-3ACB-DC54-539858FFBF9B}"/>
          </ac:picMkLst>
        </pc:picChg>
        <pc:picChg chg="mod">
          <ac:chgData name="Puthanmadhom-Narayanan, Susrutha" userId="cb553c6e-cb4a-41b6-8eae-bfe7d75cfb22" providerId="ADAL" clId="{FD3D0BC2-8051-9A45-BEE9-151C9116DD78}" dt="2023-06-02T02:09:38.944" v="21577" actId="1076"/>
          <ac:picMkLst>
            <pc:docMk/>
            <pc:sldMk cId="2378820258" sldId="1030"/>
            <ac:picMk id="15" creationId="{FA079CFB-81C8-727D-29BF-EDDFE5143A37}"/>
          </ac:picMkLst>
        </pc:picChg>
        <pc:picChg chg="mod">
          <ac:chgData name="Puthanmadhom-Narayanan, Susrutha" userId="cb553c6e-cb4a-41b6-8eae-bfe7d75cfb22" providerId="ADAL" clId="{FD3D0BC2-8051-9A45-BEE9-151C9116DD78}" dt="2023-06-02T02:09:38.944" v="21577" actId="1076"/>
          <ac:picMkLst>
            <pc:docMk/>
            <pc:sldMk cId="2378820258" sldId="1030"/>
            <ac:picMk id="16" creationId="{F4750C31-76F1-2D9D-EF8C-A251D6CDDE2B}"/>
          </ac:picMkLst>
        </pc:picChg>
        <pc:picChg chg="mod">
          <ac:chgData name="Puthanmadhom-Narayanan, Susrutha" userId="cb553c6e-cb4a-41b6-8eae-bfe7d75cfb22" providerId="ADAL" clId="{FD3D0BC2-8051-9A45-BEE9-151C9116DD78}" dt="2023-06-02T02:09:38.944" v="21577" actId="1076"/>
          <ac:picMkLst>
            <pc:docMk/>
            <pc:sldMk cId="2378820258" sldId="1030"/>
            <ac:picMk id="17" creationId="{6B5E994E-2266-2795-EFFD-89466DAE4DD9}"/>
          </ac:picMkLst>
        </pc:picChg>
        <pc:picChg chg="mod">
          <ac:chgData name="Puthanmadhom-Narayanan, Susrutha" userId="cb553c6e-cb4a-41b6-8eae-bfe7d75cfb22" providerId="ADAL" clId="{FD3D0BC2-8051-9A45-BEE9-151C9116DD78}" dt="2023-06-02T02:09:38.944" v="21577" actId="1076"/>
          <ac:picMkLst>
            <pc:docMk/>
            <pc:sldMk cId="2378820258" sldId="1030"/>
            <ac:picMk id="18" creationId="{53BAF34E-EBA3-3672-0B55-5BEA62A8B0C4}"/>
          </ac:picMkLst>
        </pc:picChg>
        <pc:picChg chg="mod">
          <ac:chgData name="Puthanmadhom-Narayanan, Susrutha" userId="cb553c6e-cb4a-41b6-8eae-bfe7d75cfb22" providerId="ADAL" clId="{FD3D0BC2-8051-9A45-BEE9-151C9116DD78}" dt="2023-06-02T02:10:22.664" v="21584" actId="1076"/>
          <ac:picMkLst>
            <pc:docMk/>
            <pc:sldMk cId="2378820258" sldId="1030"/>
            <ac:picMk id="21" creationId="{0EAF6FEA-54D5-23DC-9D56-589D4ECE4050}"/>
          </ac:picMkLst>
        </pc:picChg>
        <pc:picChg chg="mod">
          <ac:chgData name="Puthanmadhom-Narayanan, Susrutha" userId="cb553c6e-cb4a-41b6-8eae-bfe7d75cfb22" providerId="ADAL" clId="{FD3D0BC2-8051-9A45-BEE9-151C9116DD78}" dt="2023-06-02T02:10:22.664" v="21584" actId="1076"/>
          <ac:picMkLst>
            <pc:docMk/>
            <pc:sldMk cId="2378820258" sldId="1030"/>
            <ac:picMk id="22" creationId="{C2B4EF84-36C7-97B2-8D27-1912683BFDBB}"/>
          </ac:picMkLst>
        </pc:picChg>
        <pc:picChg chg="mod">
          <ac:chgData name="Puthanmadhom-Narayanan, Susrutha" userId="cb553c6e-cb4a-41b6-8eae-bfe7d75cfb22" providerId="ADAL" clId="{FD3D0BC2-8051-9A45-BEE9-151C9116DD78}" dt="2023-06-02T02:10:22.664" v="21584" actId="1076"/>
          <ac:picMkLst>
            <pc:docMk/>
            <pc:sldMk cId="2378820258" sldId="1030"/>
            <ac:picMk id="23" creationId="{4EF7A3A8-7217-7B57-E984-342892745CD3}"/>
          </ac:picMkLst>
        </pc:picChg>
        <pc:picChg chg="mod">
          <ac:chgData name="Puthanmadhom-Narayanan, Susrutha" userId="cb553c6e-cb4a-41b6-8eae-bfe7d75cfb22" providerId="ADAL" clId="{FD3D0BC2-8051-9A45-BEE9-151C9116DD78}" dt="2023-06-02T02:10:22.664" v="21584" actId="1076"/>
          <ac:picMkLst>
            <pc:docMk/>
            <pc:sldMk cId="2378820258" sldId="1030"/>
            <ac:picMk id="24" creationId="{A8C85DE1-6D9A-0C6A-FB6D-E8BDB37A9B97}"/>
          </ac:picMkLst>
        </pc:picChg>
        <pc:picChg chg="mod">
          <ac:chgData name="Puthanmadhom-Narayanan, Susrutha" userId="cb553c6e-cb4a-41b6-8eae-bfe7d75cfb22" providerId="ADAL" clId="{FD3D0BC2-8051-9A45-BEE9-151C9116DD78}" dt="2023-06-02T02:10:22.664" v="21584" actId="1076"/>
          <ac:picMkLst>
            <pc:docMk/>
            <pc:sldMk cId="2378820258" sldId="1030"/>
            <ac:picMk id="25" creationId="{FE640AD8-F893-E726-7CF1-C3D906E86C25}"/>
          </ac:picMkLst>
        </pc:picChg>
        <pc:picChg chg="mod">
          <ac:chgData name="Puthanmadhom-Narayanan, Susrutha" userId="cb553c6e-cb4a-41b6-8eae-bfe7d75cfb22" providerId="ADAL" clId="{FD3D0BC2-8051-9A45-BEE9-151C9116DD78}" dt="2023-06-02T02:10:22.664" v="21584" actId="1076"/>
          <ac:picMkLst>
            <pc:docMk/>
            <pc:sldMk cId="2378820258" sldId="1030"/>
            <ac:picMk id="26" creationId="{CE10826D-36E5-D8A4-8906-E8CD6780E9EB}"/>
          </ac:picMkLst>
        </pc:picChg>
        <pc:picChg chg="mod">
          <ac:chgData name="Puthanmadhom-Narayanan, Susrutha" userId="cb553c6e-cb4a-41b6-8eae-bfe7d75cfb22" providerId="ADAL" clId="{FD3D0BC2-8051-9A45-BEE9-151C9116DD78}" dt="2023-06-02T02:08:20.041" v="21574" actId="1076"/>
          <ac:picMkLst>
            <pc:docMk/>
            <pc:sldMk cId="2378820258" sldId="1030"/>
            <ac:picMk id="31" creationId="{76622C3D-F1C9-00DA-61F2-6C3C994E54FD}"/>
          </ac:picMkLst>
        </pc:picChg>
        <pc:picChg chg="mod">
          <ac:chgData name="Puthanmadhom-Narayanan, Susrutha" userId="cb553c6e-cb4a-41b6-8eae-bfe7d75cfb22" providerId="ADAL" clId="{FD3D0BC2-8051-9A45-BEE9-151C9116DD78}" dt="2023-06-02T02:08:20.041" v="21574" actId="1076"/>
          <ac:picMkLst>
            <pc:docMk/>
            <pc:sldMk cId="2378820258" sldId="1030"/>
            <ac:picMk id="32" creationId="{DE0EC10D-3486-94B0-AE24-4BE00A0D565A}"/>
          </ac:picMkLst>
        </pc:picChg>
        <pc:picChg chg="mod">
          <ac:chgData name="Puthanmadhom-Narayanan, Susrutha" userId="cb553c6e-cb4a-41b6-8eae-bfe7d75cfb22" providerId="ADAL" clId="{FD3D0BC2-8051-9A45-BEE9-151C9116DD78}" dt="2023-06-02T02:08:20.041" v="21574" actId="1076"/>
          <ac:picMkLst>
            <pc:docMk/>
            <pc:sldMk cId="2378820258" sldId="1030"/>
            <ac:picMk id="33" creationId="{A3B74975-AA04-0F31-CF31-0789688F8438}"/>
          </ac:picMkLst>
        </pc:picChg>
        <pc:picChg chg="mod">
          <ac:chgData name="Puthanmadhom-Narayanan, Susrutha" userId="cb553c6e-cb4a-41b6-8eae-bfe7d75cfb22" providerId="ADAL" clId="{FD3D0BC2-8051-9A45-BEE9-151C9116DD78}" dt="2023-06-02T02:08:20.041" v="21574" actId="1076"/>
          <ac:picMkLst>
            <pc:docMk/>
            <pc:sldMk cId="2378820258" sldId="1030"/>
            <ac:picMk id="34" creationId="{B7D81E0D-DD49-6D04-D8BC-F80EC1C12F00}"/>
          </ac:picMkLst>
        </pc:picChg>
        <pc:picChg chg="mod">
          <ac:chgData name="Puthanmadhom-Narayanan, Susrutha" userId="cb553c6e-cb4a-41b6-8eae-bfe7d75cfb22" providerId="ADAL" clId="{FD3D0BC2-8051-9A45-BEE9-151C9116DD78}" dt="2023-06-02T02:08:20.041" v="21574" actId="1076"/>
          <ac:picMkLst>
            <pc:docMk/>
            <pc:sldMk cId="2378820258" sldId="1030"/>
            <ac:picMk id="35" creationId="{508E6257-5FC8-5D68-D2D0-FD4ECD8CC0C2}"/>
          </ac:picMkLst>
        </pc:picChg>
        <pc:picChg chg="mod">
          <ac:chgData name="Puthanmadhom-Narayanan, Susrutha" userId="cb553c6e-cb4a-41b6-8eae-bfe7d75cfb22" providerId="ADAL" clId="{FD3D0BC2-8051-9A45-BEE9-151C9116DD78}" dt="2023-06-02T02:08:20.041" v="21574" actId="1076"/>
          <ac:picMkLst>
            <pc:docMk/>
            <pc:sldMk cId="2378820258" sldId="1030"/>
            <ac:picMk id="36" creationId="{49C031CE-C83A-11F4-77C3-AD890AB95996}"/>
          </ac:picMkLst>
        </pc:picChg>
      </pc:sldChg>
      <pc:sldChg chg="delSp add del mod">
        <pc:chgData name="Puthanmadhom-Narayanan, Susrutha" userId="cb553c6e-cb4a-41b6-8eae-bfe7d75cfb22" providerId="ADAL" clId="{FD3D0BC2-8051-9A45-BEE9-151C9116DD78}" dt="2023-04-29T00:27:57.568" v="6815" actId="2696"/>
        <pc:sldMkLst>
          <pc:docMk/>
          <pc:sldMk cId="3956918248" sldId="1030"/>
        </pc:sldMkLst>
        <pc:spChg chg="del">
          <ac:chgData name="Puthanmadhom-Narayanan, Susrutha" userId="cb553c6e-cb4a-41b6-8eae-bfe7d75cfb22" providerId="ADAL" clId="{FD3D0BC2-8051-9A45-BEE9-151C9116DD78}" dt="2023-04-29T00:27:41.712" v="6811" actId="21"/>
          <ac:spMkLst>
            <pc:docMk/>
            <pc:sldMk cId="3956918248" sldId="1030"/>
            <ac:spMk id="6" creationId="{26CF6023-24C8-2025-2A4D-72AFC1D704F8}"/>
          </ac:spMkLst>
        </pc:spChg>
        <pc:spChg chg="del">
          <ac:chgData name="Puthanmadhom-Narayanan, Susrutha" userId="cb553c6e-cb4a-41b6-8eae-bfe7d75cfb22" providerId="ADAL" clId="{FD3D0BC2-8051-9A45-BEE9-151C9116DD78}" dt="2023-04-29T00:27:21.603" v="6807" actId="21"/>
          <ac:spMkLst>
            <pc:docMk/>
            <pc:sldMk cId="3956918248" sldId="1030"/>
            <ac:spMk id="7" creationId="{ED1B3B49-7F89-906E-089F-5272B8182168}"/>
          </ac:spMkLst>
        </pc:spChg>
        <pc:graphicFrameChg chg="del">
          <ac:chgData name="Puthanmadhom-Narayanan, Susrutha" userId="cb553c6e-cb4a-41b6-8eae-bfe7d75cfb22" providerId="ADAL" clId="{FD3D0BC2-8051-9A45-BEE9-151C9116DD78}" dt="2023-04-29T00:27:21.603" v="6807" actId="21"/>
          <ac:graphicFrameMkLst>
            <pc:docMk/>
            <pc:sldMk cId="3956918248" sldId="1030"/>
            <ac:graphicFrameMk id="5" creationId="{F0B29189-5A9B-A687-0BE5-14F798DB8C60}"/>
          </ac:graphicFrameMkLst>
        </pc:graphicFrameChg>
        <pc:picChg chg="del">
          <ac:chgData name="Puthanmadhom-Narayanan, Susrutha" userId="cb553c6e-cb4a-41b6-8eae-bfe7d75cfb22" providerId="ADAL" clId="{FD3D0BC2-8051-9A45-BEE9-151C9116DD78}" dt="2023-04-29T00:27:10.062" v="6804" actId="21"/>
          <ac:picMkLst>
            <pc:docMk/>
            <pc:sldMk cId="3956918248" sldId="1030"/>
            <ac:picMk id="4" creationId="{1B95343D-4EF9-3C89-A84F-CEA82DE570CF}"/>
          </ac:picMkLst>
        </pc:picChg>
      </pc:sldChg>
      <pc:sldChg chg="add del mod modShow">
        <pc:chgData name="Puthanmadhom-Narayanan, Susrutha" userId="cb553c6e-cb4a-41b6-8eae-bfe7d75cfb22" providerId="ADAL" clId="{FD3D0BC2-8051-9A45-BEE9-151C9116DD78}" dt="2023-04-29T00:34:51.661" v="6935" actId="2696"/>
        <pc:sldMkLst>
          <pc:docMk/>
          <pc:sldMk cId="3578415905" sldId="1031"/>
        </pc:sldMkLst>
      </pc:sldChg>
      <pc:sldChg chg="modSp new mod">
        <pc:chgData name="Puthanmadhom-Narayanan, Susrutha" userId="cb553c6e-cb4a-41b6-8eae-bfe7d75cfb22" providerId="ADAL" clId="{FD3D0BC2-8051-9A45-BEE9-151C9116DD78}" dt="2023-05-24T02:58:38.129" v="21263" actId="20577"/>
        <pc:sldMkLst>
          <pc:docMk/>
          <pc:sldMk cId="3089575829" sldId="1032"/>
        </pc:sldMkLst>
        <pc:spChg chg="mod">
          <ac:chgData name="Puthanmadhom-Narayanan, Susrutha" userId="cb553c6e-cb4a-41b6-8eae-bfe7d75cfb22" providerId="ADAL" clId="{FD3D0BC2-8051-9A45-BEE9-151C9116DD78}" dt="2023-04-29T00:40:53.017" v="6968" actId="20577"/>
          <ac:spMkLst>
            <pc:docMk/>
            <pc:sldMk cId="3089575829" sldId="1032"/>
            <ac:spMk id="2" creationId="{0B527EA3-062A-F2C6-9B11-37CEE2454481}"/>
          </ac:spMkLst>
        </pc:spChg>
        <pc:spChg chg="mod">
          <ac:chgData name="Puthanmadhom-Narayanan, Susrutha" userId="cb553c6e-cb4a-41b6-8eae-bfe7d75cfb22" providerId="ADAL" clId="{FD3D0BC2-8051-9A45-BEE9-151C9116DD78}" dt="2023-05-24T02:58:38.129" v="21263" actId="20577"/>
          <ac:spMkLst>
            <pc:docMk/>
            <pc:sldMk cId="3089575829" sldId="1032"/>
            <ac:spMk id="3" creationId="{B07F6344-BFC4-0253-1CA7-A058AAB7A896}"/>
          </ac:spMkLst>
        </pc:spChg>
      </pc:sldChg>
      <pc:sldChg chg="addSp delSp modSp add mod modShow modNotesTx">
        <pc:chgData name="Puthanmadhom-Narayanan, Susrutha" userId="cb553c6e-cb4a-41b6-8eae-bfe7d75cfb22" providerId="ADAL" clId="{FD3D0BC2-8051-9A45-BEE9-151C9116DD78}" dt="2023-06-02T02:57:39.252" v="22467" actId="20577"/>
        <pc:sldMkLst>
          <pc:docMk/>
          <pc:sldMk cId="719192675" sldId="1033"/>
        </pc:sldMkLst>
        <pc:spChg chg="mod">
          <ac:chgData name="Puthanmadhom-Narayanan, Susrutha" userId="cb553c6e-cb4a-41b6-8eae-bfe7d75cfb22" providerId="ADAL" clId="{FD3D0BC2-8051-9A45-BEE9-151C9116DD78}" dt="2023-06-02T02:12:12.464" v="21598" actId="20577"/>
          <ac:spMkLst>
            <pc:docMk/>
            <pc:sldMk cId="719192675" sldId="1033"/>
            <ac:spMk id="2" creationId="{7388E8B8-2161-EDC1-D1F0-0B50B06350E3}"/>
          </ac:spMkLst>
        </pc:spChg>
        <pc:spChg chg="mod">
          <ac:chgData name="Puthanmadhom-Narayanan, Susrutha" userId="cb553c6e-cb4a-41b6-8eae-bfe7d75cfb22" providerId="ADAL" clId="{FD3D0BC2-8051-9A45-BEE9-151C9116DD78}" dt="2023-06-02T00:37:54.690" v="21484" actId="1076"/>
          <ac:spMkLst>
            <pc:docMk/>
            <pc:sldMk cId="719192675" sldId="1033"/>
            <ac:spMk id="3" creationId="{42B18CC8-CCA6-B83D-EA15-B2D05515079D}"/>
          </ac:spMkLst>
        </pc:spChg>
        <pc:spChg chg="mod">
          <ac:chgData name="Puthanmadhom-Narayanan, Susrutha" userId="cb553c6e-cb4a-41b6-8eae-bfe7d75cfb22" providerId="ADAL" clId="{FD3D0BC2-8051-9A45-BEE9-151C9116DD78}" dt="2023-06-02T00:37:36.482" v="21481" actId="1076"/>
          <ac:spMkLst>
            <pc:docMk/>
            <pc:sldMk cId="719192675" sldId="1033"/>
            <ac:spMk id="4" creationId="{5DA3ACB3-0843-CEF3-2774-8DA183A55964}"/>
          </ac:spMkLst>
        </pc:spChg>
        <pc:spChg chg="mod">
          <ac:chgData name="Puthanmadhom-Narayanan, Susrutha" userId="cb553c6e-cb4a-41b6-8eae-bfe7d75cfb22" providerId="ADAL" clId="{FD3D0BC2-8051-9A45-BEE9-151C9116DD78}" dt="2023-06-02T00:37:50.235" v="21483" actId="1076"/>
          <ac:spMkLst>
            <pc:docMk/>
            <pc:sldMk cId="719192675" sldId="1033"/>
            <ac:spMk id="6" creationId="{331DFEFF-E029-55A9-1E67-9B4292E79074}"/>
          </ac:spMkLst>
        </pc:spChg>
        <pc:spChg chg="mod">
          <ac:chgData name="Puthanmadhom-Narayanan, Susrutha" userId="cb553c6e-cb4a-41b6-8eae-bfe7d75cfb22" providerId="ADAL" clId="{FD3D0BC2-8051-9A45-BEE9-151C9116DD78}" dt="2023-06-02T00:38:02.380" v="21485" actId="1076"/>
          <ac:spMkLst>
            <pc:docMk/>
            <pc:sldMk cId="719192675" sldId="1033"/>
            <ac:spMk id="8" creationId="{74BCCDB1-574F-8A9C-A34F-E1FD7776E7E3}"/>
          </ac:spMkLst>
        </pc:spChg>
        <pc:spChg chg="add mod">
          <ac:chgData name="Puthanmadhom-Narayanan, Susrutha" userId="cb553c6e-cb4a-41b6-8eae-bfe7d75cfb22" providerId="ADAL" clId="{FD3D0BC2-8051-9A45-BEE9-151C9116DD78}" dt="2023-06-02T00:36:10.193" v="21465" actId="14100"/>
          <ac:spMkLst>
            <pc:docMk/>
            <pc:sldMk cId="719192675" sldId="1033"/>
            <ac:spMk id="9" creationId="{E67D8266-54C7-9F47-0729-7001B0D8EAA0}"/>
          </ac:spMkLst>
        </pc:spChg>
        <pc:spChg chg="add mod">
          <ac:chgData name="Puthanmadhom-Narayanan, Susrutha" userId="cb553c6e-cb4a-41b6-8eae-bfe7d75cfb22" providerId="ADAL" clId="{FD3D0BC2-8051-9A45-BEE9-151C9116DD78}" dt="2023-06-02T00:36:15.817" v="21466" actId="1076"/>
          <ac:spMkLst>
            <pc:docMk/>
            <pc:sldMk cId="719192675" sldId="1033"/>
            <ac:spMk id="10" creationId="{CF30EF12-B9E1-EA22-FB6C-91A551E43F3C}"/>
          </ac:spMkLst>
        </pc:spChg>
        <pc:spChg chg="add mod">
          <ac:chgData name="Puthanmadhom-Narayanan, Susrutha" userId="cb553c6e-cb4a-41b6-8eae-bfe7d75cfb22" providerId="ADAL" clId="{FD3D0BC2-8051-9A45-BEE9-151C9116DD78}" dt="2023-06-02T00:36:25.832" v="21468" actId="1076"/>
          <ac:spMkLst>
            <pc:docMk/>
            <pc:sldMk cId="719192675" sldId="1033"/>
            <ac:spMk id="11" creationId="{74D30312-98AC-88EA-0CAC-220E24BDC6BA}"/>
          </ac:spMkLst>
        </pc:spChg>
        <pc:spChg chg="add mod">
          <ac:chgData name="Puthanmadhom-Narayanan, Susrutha" userId="cb553c6e-cb4a-41b6-8eae-bfe7d75cfb22" providerId="ADAL" clId="{FD3D0BC2-8051-9A45-BEE9-151C9116DD78}" dt="2023-06-02T00:36:25.832" v="21468" actId="1076"/>
          <ac:spMkLst>
            <pc:docMk/>
            <pc:sldMk cId="719192675" sldId="1033"/>
            <ac:spMk id="12" creationId="{C3A99866-36D6-5DEC-302C-24EF72C0D1AF}"/>
          </ac:spMkLst>
        </pc:spChg>
        <pc:spChg chg="add mod">
          <ac:chgData name="Puthanmadhom-Narayanan, Susrutha" userId="cb553c6e-cb4a-41b6-8eae-bfe7d75cfb22" providerId="ADAL" clId="{FD3D0BC2-8051-9A45-BEE9-151C9116DD78}" dt="2023-06-02T00:36:33.608" v="21470" actId="1076"/>
          <ac:spMkLst>
            <pc:docMk/>
            <pc:sldMk cId="719192675" sldId="1033"/>
            <ac:spMk id="13" creationId="{E86F495B-31C1-AE5B-CCA3-27FCD301D9BB}"/>
          </ac:spMkLst>
        </pc:spChg>
        <pc:spChg chg="mod">
          <ac:chgData name="Puthanmadhom-Narayanan, Susrutha" userId="cb553c6e-cb4a-41b6-8eae-bfe7d75cfb22" providerId="ADAL" clId="{FD3D0BC2-8051-9A45-BEE9-151C9116DD78}" dt="2023-06-02T00:39:43.569" v="21506" actId="1076"/>
          <ac:spMkLst>
            <pc:docMk/>
            <pc:sldMk cId="719192675" sldId="1033"/>
            <ac:spMk id="14" creationId="{24DA4111-D91B-886D-BAD4-45A594503DA9}"/>
          </ac:spMkLst>
        </pc:spChg>
        <pc:spChg chg="mod">
          <ac:chgData name="Puthanmadhom-Narayanan, Susrutha" userId="cb553c6e-cb4a-41b6-8eae-bfe7d75cfb22" providerId="ADAL" clId="{FD3D0BC2-8051-9A45-BEE9-151C9116DD78}" dt="2023-06-02T00:39:43.569" v="21506" actId="1076"/>
          <ac:spMkLst>
            <pc:docMk/>
            <pc:sldMk cId="719192675" sldId="1033"/>
            <ac:spMk id="15" creationId="{DB4D9E9C-8375-3ABD-8A1B-48C3C0CEC612}"/>
          </ac:spMkLst>
        </pc:spChg>
        <pc:spChg chg="mod">
          <ac:chgData name="Puthanmadhom-Narayanan, Susrutha" userId="cb553c6e-cb4a-41b6-8eae-bfe7d75cfb22" providerId="ADAL" clId="{FD3D0BC2-8051-9A45-BEE9-151C9116DD78}" dt="2023-06-02T00:39:43.569" v="21506" actId="1076"/>
          <ac:spMkLst>
            <pc:docMk/>
            <pc:sldMk cId="719192675" sldId="1033"/>
            <ac:spMk id="16" creationId="{F947BD78-AA07-2742-D522-9383CF2E5891}"/>
          </ac:spMkLst>
        </pc:spChg>
        <pc:spChg chg="add mod">
          <ac:chgData name="Puthanmadhom-Narayanan, Susrutha" userId="cb553c6e-cb4a-41b6-8eae-bfe7d75cfb22" providerId="ADAL" clId="{FD3D0BC2-8051-9A45-BEE9-151C9116DD78}" dt="2023-06-02T00:36:33.608" v="21470" actId="1076"/>
          <ac:spMkLst>
            <pc:docMk/>
            <pc:sldMk cId="719192675" sldId="1033"/>
            <ac:spMk id="17" creationId="{5FA0E7E9-DF3A-B95B-2E30-594A6A2039EA}"/>
          </ac:spMkLst>
        </pc:spChg>
        <pc:spChg chg="add del mod">
          <ac:chgData name="Puthanmadhom-Narayanan, Susrutha" userId="cb553c6e-cb4a-41b6-8eae-bfe7d75cfb22" providerId="ADAL" clId="{FD3D0BC2-8051-9A45-BEE9-151C9116DD78}" dt="2023-06-02T00:38:54.949" v="21492" actId="478"/>
          <ac:spMkLst>
            <pc:docMk/>
            <pc:sldMk cId="719192675" sldId="1033"/>
            <ac:spMk id="18" creationId="{78FF2053-699D-FC13-6079-FC9ED1D33AED}"/>
          </ac:spMkLst>
        </pc:spChg>
        <pc:spChg chg="add del mod">
          <ac:chgData name="Puthanmadhom-Narayanan, Susrutha" userId="cb553c6e-cb4a-41b6-8eae-bfe7d75cfb22" providerId="ADAL" clId="{FD3D0BC2-8051-9A45-BEE9-151C9116DD78}" dt="2023-06-02T00:38:51.240" v="21491" actId="478"/>
          <ac:spMkLst>
            <pc:docMk/>
            <pc:sldMk cId="719192675" sldId="1033"/>
            <ac:spMk id="19" creationId="{B73FADA4-7F32-E576-EF8F-676B6E7DA860}"/>
          </ac:spMkLst>
        </pc:spChg>
        <pc:spChg chg="add mod">
          <ac:chgData name="Puthanmadhom-Narayanan, Susrutha" userId="cb553c6e-cb4a-41b6-8eae-bfe7d75cfb22" providerId="ADAL" clId="{FD3D0BC2-8051-9A45-BEE9-151C9116DD78}" dt="2023-06-02T00:39:08.285" v="21494" actId="1076"/>
          <ac:spMkLst>
            <pc:docMk/>
            <pc:sldMk cId="719192675" sldId="1033"/>
            <ac:spMk id="20" creationId="{AE312F10-70C3-7734-4AD1-4A28FD9CA548}"/>
          </ac:spMkLst>
        </pc:spChg>
        <pc:spChg chg="add mod">
          <ac:chgData name="Puthanmadhom-Narayanan, Susrutha" userId="cb553c6e-cb4a-41b6-8eae-bfe7d75cfb22" providerId="ADAL" clId="{FD3D0BC2-8051-9A45-BEE9-151C9116DD78}" dt="2023-06-02T00:39:08.285" v="21494" actId="1076"/>
          <ac:spMkLst>
            <pc:docMk/>
            <pc:sldMk cId="719192675" sldId="1033"/>
            <ac:spMk id="21" creationId="{59D97D56-7067-261A-2EAB-CCC4443288CA}"/>
          </ac:spMkLst>
        </pc:spChg>
        <pc:spChg chg="add mod">
          <ac:chgData name="Puthanmadhom-Narayanan, Susrutha" userId="cb553c6e-cb4a-41b6-8eae-bfe7d75cfb22" providerId="ADAL" clId="{FD3D0BC2-8051-9A45-BEE9-151C9116DD78}" dt="2023-06-02T00:39:15.143" v="21496" actId="1076"/>
          <ac:spMkLst>
            <pc:docMk/>
            <pc:sldMk cId="719192675" sldId="1033"/>
            <ac:spMk id="22" creationId="{A8A536E1-3BA4-C458-F1F6-68F90FD46102}"/>
          </ac:spMkLst>
        </pc:spChg>
        <pc:spChg chg="add mod">
          <ac:chgData name="Puthanmadhom-Narayanan, Susrutha" userId="cb553c6e-cb4a-41b6-8eae-bfe7d75cfb22" providerId="ADAL" clId="{FD3D0BC2-8051-9A45-BEE9-151C9116DD78}" dt="2023-06-02T00:39:15.143" v="21496" actId="1076"/>
          <ac:spMkLst>
            <pc:docMk/>
            <pc:sldMk cId="719192675" sldId="1033"/>
            <ac:spMk id="23" creationId="{FAD80226-0B96-EDD7-4DE8-BDC14FCCD482}"/>
          </ac:spMkLst>
        </pc:spChg>
        <pc:spChg chg="add mod">
          <ac:chgData name="Puthanmadhom-Narayanan, Susrutha" userId="cb553c6e-cb4a-41b6-8eae-bfe7d75cfb22" providerId="ADAL" clId="{FD3D0BC2-8051-9A45-BEE9-151C9116DD78}" dt="2023-06-02T00:39:22.845" v="21498" actId="1076"/>
          <ac:spMkLst>
            <pc:docMk/>
            <pc:sldMk cId="719192675" sldId="1033"/>
            <ac:spMk id="24" creationId="{5FF4E0EF-9D56-77EA-0CBD-5AF2227B0B3A}"/>
          </ac:spMkLst>
        </pc:spChg>
        <pc:spChg chg="add mod">
          <ac:chgData name="Puthanmadhom-Narayanan, Susrutha" userId="cb553c6e-cb4a-41b6-8eae-bfe7d75cfb22" providerId="ADAL" clId="{FD3D0BC2-8051-9A45-BEE9-151C9116DD78}" dt="2023-06-02T00:39:22.845" v="21498" actId="1076"/>
          <ac:spMkLst>
            <pc:docMk/>
            <pc:sldMk cId="719192675" sldId="1033"/>
            <ac:spMk id="25" creationId="{1F186E6A-C260-5A07-692B-DFAEE48611AA}"/>
          </ac:spMkLst>
        </pc:spChg>
        <pc:picChg chg="mod">
          <ac:chgData name="Puthanmadhom-Narayanan, Susrutha" userId="cb553c6e-cb4a-41b6-8eae-bfe7d75cfb22" providerId="ADAL" clId="{FD3D0BC2-8051-9A45-BEE9-151C9116DD78}" dt="2023-06-02T00:38:38.988" v="21490" actId="14100"/>
          <ac:picMkLst>
            <pc:docMk/>
            <pc:sldMk cId="719192675" sldId="1033"/>
            <ac:picMk id="5" creationId="{BD558F40-6F57-B690-27FB-904A46BA04E2}"/>
          </ac:picMkLst>
        </pc:picChg>
        <pc:picChg chg="mod">
          <ac:chgData name="Puthanmadhom-Narayanan, Susrutha" userId="cb553c6e-cb4a-41b6-8eae-bfe7d75cfb22" providerId="ADAL" clId="{FD3D0BC2-8051-9A45-BEE9-151C9116DD78}" dt="2023-06-02T00:38:32.972" v="21489" actId="1076"/>
          <ac:picMkLst>
            <pc:docMk/>
            <pc:sldMk cId="719192675" sldId="1033"/>
            <ac:picMk id="1026" creationId="{EB1965C0-2D03-972D-8A1F-906FDEAEF7A9}"/>
          </ac:picMkLst>
        </pc:picChg>
      </pc:sldChg>
      <pc:sldChg chg="addSp delSp modSp new del mod modShow">
        <pc:chgData name="Puthanmadhom-Narayanan, Susrutha" userId="cb553c6e-cb4a-41b6-8eae-bfe7d75cfb22" providerId="ADAL" clId="{FD3D0BC2-8051-9A45-BEE9-151C9116DD78}" dt="2023-06-02T02:59:15.601" v="22471" actId="2696"/>
        <pc:sldMkLst>
          <pc:docMk/>
          <pc:sldMk cId="3089474544" sldId="1034"/>
        </pc:sldMkLst>
        <pc:spChg chg="mod">
          <ac:chgData name="Puthanmadhom-Narayanan, Susrutha" userId="cb553c6e-cb4a-41b6-8eae-bfe7d75cfb22" providerId="ADAL" clId="{FD3D0BC2-8051-9A45-BEE9-151C9116DD78}" dt="2023-05-08T01:20:07.102" v="7969" actId="20577"/>
          <ac:spMkLst>
            <pc:docMk/>
            <pc:sldMk cId="3089474544" sldId="1034"/>
            <ac:spMk id="2" creationId="{B44F1AE8-F2B7-D6C6-6C41-59ACAEB12632}"/>
          </ac:spMkLst>
        </pc:spChg>
        <pc:spChg chg="del">
          <ac:chgData name="Puthanmadhom-Narayanan, Susrutha" userId="cb553c6e-cb4a-41b6-8eae-bfe7d75cfb22" providerId="ADAL" clId="{FD3D0BC2-8051-9A45-BEE9-151C9116DD78}" dt="2023-05-06T22:22:32.086" v="7887" actId="21"/>
          <ac:spMkLst>
            <pc:docMk/>
            <pc:sldMk cId="3089474544" sldId="1034"/>
            <ac:spMk id="3" creationId="{94F6CE94-ECFD-2637-EFB9-D3EF6493FF06}"/>
          </ac:spMkLst>
        </pc:spChg>
        <pc:spChg chg="add mod">
          <ac:chgData name="Puthanmadhom-Narayanan, Susrutha" userId="cb553c6e-cb4a-41b6-8eae-bfe7d75cfb22" providerId="ADAL" clId="{FD3D0BC2-8051-9A45-BEE9-151C9116DD78}" dt="2023-05-06T22:09:24.884" v="7881"/>
          <ac:spMkLst>
            <pc:docMk/>
            <pc:sldMk cId="3089474544" sldId="1034"/>
            <ac:spMk id="5" creationId="{D03FA556-07A2-A58E-AEE5-0D8AEB78FC9C}"/>
          </ac:spMkLst>
        </pc:spChg>
        <pc:spChg chg="add mod">
          <ac:chgData name="Puthanmadhom-Narayanan, Susrutha" userId="cb553c6e-cb4a-41b6-8eae-bfe7d75cfb22" providerId="ADAL" clId="{FD3D0BC2-8051-9A45-BEE9-151C9116DD78}" dt="2023-05-06T22:09:24.884" v="7881"/>
          <ac:spMkLst>
            <pc:docMk/>
            <pc:sldMk cId="3089474544" sldId="1034"/>
            <ac:spMk id="6" creationId="{53CAD40E-FC21-EBDA-A3D3-BD745CBEB26F}"/>
          </ac:spMkLst>
        </pc:spChg>
        <pc:spChg chg="add mod">
          <ac:chgData name="Puthanmadhom-Narayanan, Susrutha" userId="cb553c6e-cb4a-41b6-8eae-bfe7d75cfb22" providerId="ADAL" clId="{FD3D0BC2-8051-9A45-BEE9-151C9116DD78}" dt="2023-05-06T22:09:24.884" v="7881"/>
          <ac:spMkLst>
            <pc:docMk/>
            <pc:sldMk cId="3089474544" sldId="1034"/>
            <ac:spMk id="7" creationId="{AC1F3B9D-A214-C40F-BC8C-7DB0A3B557D1}"/>
          </ac:spMkLst>
        </pc:spChg>
        <pc:spChg chg="add mod">
          <ac:chgData name="Puthanmadhom-Narayanan, Susrutha" userId="cb553c6e-cb4a-41b6-8eae-bfe7d75cfb22" providerId="ADAL" clId="{FD3D0BC2-8051-9A45-BEE9-151C9116DD78}" dt="2023-05-06T22:09:24.884" v="7881"/>
          <ac:spMkLst>
            <pc:docMk/>
            <pc:sldMk cId="3089474544" sldId="1034"/>
            <ac:spMk id="8" creationId="{B7220B3E-2F46-ABCB-A7C4-C5129B38796D}"/>
          </ac:spMkLst>
        </pc:spChg>
        <pc:spChg chg="add mod">
          <ac:chgData name="Puthanmadhom-Narayanan, Susrutha" userId="cb553c6e-cb4a-41b6-8eae-bfe7d75cfb22" providerId="ADAL" clId="{FD3D0BC2-8051-9A45-BEE9-151C9116DD78}" dt="2023-05-06T22:09:24.884" v="7881"/>
          <ac:spMkLst>
            <pc:docMk/>
            <pc:sldMk cId="3089474544" sldId="1034"/>
            <ac:spMk id="9" creationId="{F65153FC-D07E-9125-10C1-086200C98295}"/>
          </ac:spMkLst>
        </pc:spChg>
        <pc:spChg chg="add mod">
          <ac:chgData name="Puthanmadhom-Narayanan, Susrutha" userId="cb553c6e-cb4a-41b6-8eae-bfe7d75cfb22" providerId="ADAL" clId="{FD3D0BC2-8051-9A45-BEE9-151C9116DD78}" dt="2023-05-06T22:09:24.884" v="7881"/>
          <ac:spMkLst>
            <pc:docMk/>
            <pc:sldMk cId="3089474544" sldId="1034"/>
            <ac:spMk id="10" creationId="{F97C6E83-F0F9-3570-CEE7-09868B758047}"/>
          </ac:spMkLst>
        </pc:spChg>
        <pc:spChg chg="add mod">
          <ac:chgData name="Puthanmadhom-Narayanan, Susrutha" userId="cb553c6e-cb4a-41b6-8eae-bfe7d75cfb22" providerId="ADAL" clId="{FD3D0BC2-8051-9A45-BEE9-151C9116DD78}" dt="2023-05-06T22:09:24.884" v="7881"/>
          <ac:spMkLst>
            <pc:docMk/>
            <pc:sldMk cId="3089474544" sldId="1034"/>
            <ac:spMk id="11" creationId="{0B5F3E82-8090-3C41-DD78-8A1C37E6E084}"/>
          </ac:spMkLst>
        </pc:spChg>
        <pc:spChg chg="add mod">
          <ac:chgData name="Puthanmadhom-Narayanan, Susrutha" userId="cb553c6e-cb4a-41b6-8eae-bfe7d75cfb22" providerId="ADAL" clId="{FD3D0BC2-8051-9A45-BEE9-151C9116DD78}" dt="2023-05-06T22:09:24.884" v="7881"/>
          <ac:spMkLst>
            <pc:docMk/>
            <pc:sldMk cId="3089474544" sldId="1034"/>
            <ac:spMk id="15" creationId="{635C0ECA-FEB9-397B-C23F-90B6860E0372}"/>
          </ac:spMkLst>
        </pc:spChg>
        <pc:spChg chg="add mod">
          <ac:chgData name="Puthanmadhom-Narayanan, Susrutha" userId="cb553c6e-cb4a-41b6-8eae-bfe7d75cfb22" providerId="ADAL" clId="{FD3D0BC2-8051-9A45-BEE9-151C9116DD78}" dt="2023-05-06T22:09:24.884" v="7881"/>
          <ac:spMkLst>
            <pc:docMk/>
            <pc:sldMk cId="3089474544" sldId="1034"/>
            <ac:spMk id="16" creationId="{1F20F97D-0085-FC45-29B1-B3C7AFF5B921}"/>
          </ac:spMkLst>
        </pc:spChg>
        <pc:spChg chg="add mod">
          <ac:chgData name="Puthanmadhom-Narayanan, Susrutha" userId="cb553c6e-cb4a-41b6-8eae-bfe7d75cfb22" providerId="ADAL" clId="{FD3D0BC2-8051-9A45-BEE9-151C9116DD78}" dt="2023-05-06T22:09:24.884" v="7881"/>
          <ac:spMkLst>
            <pc:docMk/>
            <pc:sldMk cId="3089474544" sldId="1034"/>
            <ac:spMk id="17" creationId="{13B67293-F79C-A22C-3067-4DE074FB3164}"/>
          </ac:spMkLst>
        </pc:spChg>
        <pc:spChg chg="mod">
          <ac:chgData name="Puthanmadhom-Narayanan, Susrutha" userId="cb553c6e-cb4a-41b6-8eae-bfe7d75cfb22" providerId="ADAL" clId="{FD3D0BC2-8051-9A45-BEE9-151C9116DD78}" dt="2023-05-06T22:09:24.884" v="7881"/>
          <ac:spMkLst>
            <pc:docMk/>
            <pc:sldMk cId="3089474544" sldId="1034"/>
            <ac:spMk id="19" creationId="{CAD38AAB-CF38-F0A1-DD14-83E8411F9D2F}"/>
          </ac:spMkLst>
        </pc:spChg>
        <pc:spChg chg="mod">
          <ac:chgData name="Puthanmadhom-Narayanan, Susrutha" userId="cb553c6e-cb4a-41b6-8eae-bfe7d75cfb22" providerId="ADAL" clId="{FD3D0BC2-8051-9A45-BEE9-151C9116DD78}" dt="2023-05-06T22:09:24.884" v="7881"/>
          <ac:spMkLst>
            <pc:docMk/>
            <pc:sldMk cId="3089474544" sldId="1034"/>
            <ac:spMk id="20" creationId="{55796FDB-710C-0480-88A3-4A470DF6BF2E}"/>
          </ac:spMkLst>
        </pc:spChg>
        <pc:spChg chg="mod">
          <ac:chgData name="Puthanmadhom-Narayanan, Susrutha" userId="cb553c6e-cb4a-41b6-8eae-bfe7d75cfb22" providerId="ADAL" clId="{FD3D0BC2-8051-9A45-BEE9-151C9116DD78}" dt="2023-05-06T22:09:24.884" v="7881"/>
          <ac:spMkLst>
            <pc:docMk/>
            <pc:sldMk cId="3089474544" sldId="1034"/>
            <ac:spMk id="21" creationId="{72DFB8B6-1372-867B-43D2-F709C78D7DF6}"/>
          </ac:spMkLst>
        </pc:spChg>
        <pc:spChg chg="mod">
          <ac:chgData name="Puthanmadhom-Narayanan, Susrutha" userId="cb553c6e-cb4a-41b6-8eae-bfe7d75cfb22" providerId="ADAL" clId="{FD3D0BC2-8051-9A45-BEE9-151C9116DD78}" dt="2023-05-06T22:09:24.884" v="7881"/>
          <ac:spMkLst>
            <pc:docMk/>
            <pc:sldMk cId="3089474544" sldId="1034"/>
            <ac:spMk id="22" creationId="{E0BCB007-34C1-906A-2D0B-862AA69CC323}"/>
          </ac:spMkLst>
        </pc:spChg>
        <pc:spChg chg="mod">
          <ac:chgData name="Puthanmadhom-Narayanan, Susrutha" userId="cb553c6e-cb4a-41b6-8eae-bfe7d75cfb22" providerId="ADAL" clId="{FD3D0BC2-8051-9A45-BEE9-151C9116DD78}" dt="2023-05-06T22:09:24.884" v="7881"/>
          <ac:spMkLst>
            <pc:docMk/>
            <pc:sldMk cId="3089474544" sldId="1034"/>
            <ac:spMk id="23" creationId="{AFA7CCFD-FCAC-BFAB-322F-CDC36A9879C1}"/>
          </ac:spMkLst>
        </pc:spChg>
        <pc:spChg chg="add mod">
          <ac:chgData name="Puthanmadhom-Narayanan, Susrutha" userId="cb553c6e-cb4a-41b6-8eae-bfe7d75cfb22" providerId="ADAL" clId="{FD3D0BC2-8051-9A45-BEE9-151C9116DD78}" dt="2023-05-06T22:09:24.884" v="7881"/>
          <ac:spMkLst>
            <pc:docMk/>
            <pc:sldMk cId="3089474544" sldId="1034"/>
            <ac:spMk id="24" creationId="{1278CECE-2DC3-0EF8-E70B-CA30C158853C}"/>
          </ac:spMkLst>
        </pc:spChg>
        <pc:spChg chg="add mod">
          <ac:chgData name="Puthanmadhom-Narayanan, Susrutha" userId="cb553c6e-cb4a-41b6-8eae-bfe7d75cfb22" providerId="ADAL" clId="{FD3D0BC2-8051-9A45-BEE9-151C9116DD78}" dt="2023-05-06T22:09:24.884" v="7881"/>
          <ac:spMkLst>
            <pc:docMk/>
            <pc:sldMk cId="3089474544" sldId="1034"/>
            <ac:spMk id="25" creationId="{D35C5B37-A9E5-A9F0-98B0-F5FFECAB1FFB}"/>
          </ac:spMkLst>
        </pc:spChg>
        <pc:grpChg chg="add mod">
          <ac:chgData name="Puthanmadhom-Narayanan, Susrutha" userId="cb553c6e-cb4a-41b6-8eae-bfe7d75cfb22" providerId="ADAL" clId="{FD3D0BC2-8051-9A45-BEE9-151C9116DD78}" dt="2023-05-06T22:09:24.884" v="7881"/>
          <ac:grpSpMkLst>
            <pc:docMk/>
            <pc:sldMk cId="3089474544" sldId="1034"/>
            <ac:grpSpMk id="18" creationId="{8248A67E-C226-289C-81EA-4BA11C1CEB94}"/>
          </ac:grpSpMkLst>
        </pc:grpChg>
        <pc:graphicFrameChg chg="add mod">
          <ac:chgData name="Puthanmadhom-Narayanan, Susrutha" userId="cb553c6e-cb4a-41b6-8eae-bfe7d75cfb22" providerId="ADAL" clId="{FD3D0BC2-8051-9A45-BEE9-151C9116DD78}" dt="2023-05-06T22:09:24.884" v="7881"/>
          <ac:graphicFrameMkLst>
            <pc:docMk/>
            <pc:sldMk cId="3089474544" sldId="1034"/>
            <ac:graphicFrameMk id="4" creationId="{6CB0C0D4-986C-D2D2-5A1D-8DBCE2BF444F}"/>
          </ac:graphicFrameMkLst>
        </pc:graphicFrameChg>
        <pc:graphicFrameChg chg="add mod modGraphic">
          <ac:chgData name="Puthanmadhom-Narayanan, Susrutha" userId="cb553c6e-cb4a-41b6-8eae-bfe7d75cfb22" providerId="ADAL" clId="{FD3D0BC2-8051-9A45-BEE9-151C9116DD78}" dt="2023-05-08T01:41:30.702" v="8058" actId="1076"/>
          <ac:graphicFrameMkLst>
            <pc:docMk/>
            <pc:sldMk cId="3089474544" sldId="1034"/>
            <ac:graphicFrameMk id="32" creationId="{7906ED94-3DD6-8079-6ED5-6E22DB6AE4F7}"/>
          </ac:graphicFrameMkLst>
        </pc:graphicFrameChg>
        <pc:picChg chg="add mod">
          <ac:chgData name="Puthanmadhom-Narayanan, Susrutha" userId="cb553c6e-cb4a-41b6-8eae-bfe7d75cfb22" providerId="ADAL" clId="{FD3D0BC2-8051-9A45-BEE9-151C9116DD78}" dt="2023-05-06T22:09:24.884" v="7881"/>
          <ac:picMkLst>
            <pc:docMk/>
            <pc:sldMk cId="3089474544" sldId="1034"/>
            <ac:picMk id="12" creationId="{DFD485C3-9D19-08C2-D206-7EBCF8ACD3DC}"/>
          </ac:picMkLst>
        </pc:picChg>
        <pc:picChg chg="add mod">
          <ac:chgData name="Puthanmadhom-Narayanan, Susrutha" userId="cb553c6e-cb4a-41b6-8eae-bfe7d75cfb22" providerId="ADAL" clId="{FD3D0BC2-8051-9A45-BEE9-151C9116DD78}" dt="2023-05-06T22:09:24.884" v="7881"/>
          <ac:picMkLst>
            <pc:docMk/>
            <pc:sldMk cId="3089474544" sldId="1034"/>
            <ac:picMk id="13" creationId="{E775449B-65C5-3901-BCCA-8E834F333D3A}"/>
          </ac:picMkLst>
        </pc:picChg>
        <pc:picChg chg="add mod">
          <ac:chgData name="Puthanmadhom-Narayanan, Susrutha" userId="cb553c6e-cb4a-41b6-8eae-bfe7d75cfb22" providerId="ADAL" clId="{FD3D0BC2-8051-9A45-BEE9-151C9116DD78}" dt="2023-05-06T22:09:24.884" v="7881"/>
          <ac:picMkLst>
            <pc:docMk/>
            <pc:sldMk cId="3089474544" sldId="1034"/>
            <ac:picMk id="14" creationId="{E83C101C-D4F1-54ED-C87D-68C39C0F356B}"/>
          </ac:picMkLst>
        </pc:picChg>
        <pc:picChg chg="add mod">
          <ac:chgData name="Puthanmadhom-Narayanan, Susrutha" userId="cb553c6e-cb4a-41b6-8eae-bfe7d75cfb22" providerId="ADAL" clId="{FD3D0BC2-8051-9A45-BEE9-151C9116DD78}" dt="2023-05-06T22:09:24.884" v="7881"/>
          <ac:picMkLst>
            <pc:docMk/>
            <pc:sldMk cId="3089474544" sldId="1034"/>
            <ac:picMk id="26" creationId="{2229A09E-11C7-CD2B-0228-C6D0C68AF34D}"/>
          </ac:picMkLst>
        </pc:picChg>
        <pc:picChg chg="add mod">
          <ac:chgData name="Puthanmadhom-Narayanan, Susrutha" userId="cb553c6e-cb4a-41b6-8eae-bfe7d75cfb22" providerId="ADAL" clId="{FD3D0BC2-8051-9A45-BEE9-151C9116DD78}" dt="2023-05-08T01:39:43.587" v="8035" actId="1076"/>
          <ac:picMkLst>
            <pc:docMk/>
            <pc:sldMk cId="3089474544" sldId="1034"/>
            <ac:picMk id="27" creationId="{B49BFAA1-A48A-7354-8A03-98FA3886729E}"/>
          </ac:picMkLst>
        </pc:picChg>
        <pc:picChg chg="add mod">
          <ac:chgData name="Puthanmadhom-Narayanan, Susrutha" userId="cb553c6e-cb4a-41b6-8eae-bfe7d75cfb22" providerId="ADAL" clId="{FD3D0BC2-8051-9A45-BEE9-151C9116DD78}" dt="2023-05-08T01:39:51.028" v="8036" actId="1076"/>
          <ac:picMkLst>
            <pc:docMk/>
            <pc:sldMk cId="3089474544" sldId="1034"/>
            <ac:picMk id="28" creationId="{16F8C90E-F6D5-88EB-719B-5E3B5CF8978A}"/>
          </ac:picMkLst>
        </pc:picChg>
        <pc:picChg chg="add mod">
          <ac:chgData name="Puthanmadhom-Narayanan, Susrutha" userId="cb553c6e-cb4a-41b6-8eae-bfe7d75cfb22" providerId="ADAL" clId="{FD3D0BC2-8051-9A45-BEE9-151C9116DD78}" dt="2023-05-08T01:39:51.028" v="8036" actId="1076"/>
          <ac:picMkLst>
            <pc:docMk/>
            <pc:sldMk cId="3089474544" sldId="1034"/>
            <ac:picMk id="29" creationId="{AB3621A8-403A-762F-5CD4-D45E65F6CE7D}"/>
          </ac:picMkLst>
        </pc:picChg>
        <pc:picChg chg="add mod">
          <ac:chgData name="Puthanmadhom-Narayanan, Susrutha" userId="cb553c6e-cb4a-41b6-8eae-bfe7d75cfb22" providerId="ADAL" clId="{FD3D0BC2-8051-9A45-BEE9-151C9116DD78}" dt="2023-05-08T01:39:51.028" v="8036" actId="1076"/>
          <ac:picMkLst>
            <pc:docMk/>
            <pc:sldMk cId="3089474544" sldId="1034"/>
            <ac:picMk id="30" creationId="{5E73A20C-4F8E-A5F0-CEF8-21E4BC570BF8}"/>
          </ac:picMkLst>
        </pc:picChg>
        <pc:picChg chg="add mod">
          <ac:chgData name="Puthanmadhom-Narayanan, Susrutha" userId="cb553c6e-cb4a-41b6-8eae-bfe7d75cfb22" providerId="ADAL" clId="{FD3D0BC2-8051-9A45-BEE9-151C9116DD78}" dt="2023-05-08T01:39:51.028" v="8036" actId="1076"/>
          <ac:picMkLst>
            <pc:docMk/>
            <pc:sldMk cId="3089474544" sldId="1034"/>
            <ac:picMk id="31" creationId="{435DB2A7-EA5B-A11A-E8F2-AD72FA8C8DCB}"/>
          </ac:picMkLst>
        </pc:picChg>
        <pc:picChg chg="add del mod">
          <ac:chgData name="Puthanmadhom-Narayanan, Susrutha" userId="cb553c6e-cb4a-41b6-8eae-bfe7d75cfb22" providerId="ADAL" clId="{FD3D0BC2-8051-9A45-BEE9-151C9116DD78}" dt="2023-05-08T01:10:27.183" v="7938" actId="478"/>
          <ac:picMkLst>
            <pc:docMk/>
            <pc:sldMk cId="3089474544" sldId="1034"/>
            <ac:picMk id="33" creationId="{75E41864-CCE5-BFBF-CA36-F139E172C1E4}"/>
          </ac:picMkLst>
        </pc:picChg>
        <pc:picChg chg="add del mod">
          <ac:chgData name="Puthanmadhom-Narayanan, Susrutha" userId="cb553c6e-cb4a-41b6-8eae-bfe7d75cfb22" providerId="ADAL" clId="{FD3D0BC2-8051-9A45-BEE9-151C9116DD78}" dt="2023-05-08T01:11:34.978" v="7947" actId="478"/>
          <ac:picMkLst>
            <pc:docMk/>
            <pc:sldMk cId="3089474544" sldId="1034"/>
            <ac:picMk id="34" creationId="{26FF2B3D-C2BD-547F-8A41-40A3BB396C32}"/>
          </ac:picMkLst>
        </pc:picChg>
        <pc:picChg chg="add mod">
          <ac:chgData name="Puthanmadhom-Narayanan, Susrutha" userId="cb553c6e-cb4a-41b6-8eae-bfe7d75cfb22" providerId="ADAL" clId="{FD3D0BC2-8051-9A45-BEE9-151C9116DD78}" dt="2023-05-08T01:39:51.028" v="8036" actId="1076"/>
          <ac:picMkLst>
            <pc:docMk/>
            <pc:sldMk cId="3089474544" sldId="1034"/>
            <ac:picMk id="35" creationId="{F4295096-FB5E-7A39-4D59-4FF9528FDAEB}"/>
          </ac:picMkLst>
        </pc:picChg>
        <pc:picChg chg="add mod">
          <ac:chgData name="Puthanmadhom-Narayanan, Susrutha" userId="cb553c6e-cb4a-41b6-8eae-bfe7d75cfb22" providerId="ADAL" clId="{FD3D0BC2-8051-9A45-BEE9-151C9116DD78}" dt="2023-05-08T01:39:51.028" v="8036" actId="1076"/>
          <ac:picMkLst>
            <pc:docMk/>
            <pc:sldMk cId="3089474544" sldId="1034"/>
            <ac:picMk id="36" creationId="{55A7EC21-470F-80FA-8975-C72D704776EA}"/>
          </ac:picMkLst>
        </pc:picChg>
        <pc:picChg chg="add mod">
          <ac:chgData name="Puthanmadhom-Narayanan, Susrutha" userId="cb553c6e-cb4a-41b6-8eae-bfe7d75cfb22" providerId="ADAL" clId="{FD3D0BC2-8051-9A45-BEE9-151C9116DD78}" dt="2023-05-08T01:39:51.028" v="8036" actId="1076"/>
          <ac:picMkLst>
            <pc:docMk/>
            <pc:sldMk cId="3089474544" sldId="1034"/>
            <ac:picMk id="37" creationId="{4F115429-47F3-A869-6E48-CFC7243247BE}"/>
          </ac:picMkLst>
        </pc:picChg>
        <pc:picChg chg="add del mod">
          <ac:chgData name="Puthanmadhom-Narayanan, Susrutha" userId="cb553c6e-cb4a-41b6-8eae-bfe7d75cfb22" providerId="ADAL" clId="{FD3D0BC2-8051-9A45-BEE9-151C9116DD78}" dt="2023-05-08T01:37:41.133" v="8022" actId="21"/>
          <ac:picMkLst>
            <pc:docMk/>
            <pc:sldMk cId="3089474544" sldId="1034"/>
            <ac:picMk id="38" creationId="{65662750-8EF7-EFCD-5D3C-1D0046DFF3AA}"/>
          </ac:picMkLst>
        </pc:picChg>
        <pc:picChg chg="add mod">
          <ac:chgData name="Puthanmadhom-Narayanan, Susrutha" userId="cb553c6e-cb4a-41b6-8eae-bfe7d75cfb22" providerId="ADAL" clId="{FD3D0BC2-8051-9A45-BEE9-151C9116DD78}" dt="2023-05-08T01:39:51.028" v="8036" actId="1076"/>
          <ac:picMkLst>
            <pc:docMk/>
            <pc:sldMk cId="3089474544" sldId="1034"/>
            <ac:picMk id="39" creationId="{98E53487-A5F2-9A09-78D8-23398E9C65F1}"/>
          </ac:picMkLst>
        </pc:picChg>
        <pc:picChg chg="add mod">
          <ac:chgData name="Puthanmadhom-Narayanan, Susrutha" userId="cb553c6e-cb4a-41b6-8eae-bfe7d75cfb22" providerId="ADAL" clId="{FD3D0BC2-8051-9A45-BEE9-151C9116DD78}" dt="2023-05-08T01:39:51.028" v="8036" actId="1076"/>
          <ac:picMkLst>
            <pc:docMk/>
            <pc:sldMk cId="3089474544" sldId="1034"/>
            <ac:picMk id="40" creationId="{9DCB17D8-7261-C553-FB00-EE233221EFA1}"/>
          </ac:picMkLst>
        </pc:picChg>
        <pc:picChg chg="add mod">
          <ac:chgData name="Puthanmadhom-Narayanan, Susrutha" userId="cb553c6e-cb4a-41b6-8eae-bfe7d75cfb22" providerId="ADAL" clId="{FD3D0BC2-8051-9A45-BEE9-151C9116DD78}" dt="2023-05-08T01:39:51.028" v="8036" actId="1076"/>
          <ac:picMkLst>
            <pc:docMk/>
            <pc:sldMk cId="3089474544" sldId="1034"/>
            <ac:picMk id="41" creationId="{823A5D28-AAD2-9B69-1A17-23EC85B339C0}"/>
          </ac:picMkLst>
        </pc:picChg>
        <pc:picChg chg="add mod">
          <ac:chgData name="Puthanmadhom-Narayanan, Susrutha" userId="cb553c6e-cb4a-41b6-8eae-bfe7d75cfb22" providerId="ADAL" clId="{FD3D0BC2-8051-9A45-BEE9-151C9116DD78}" dt="2023-05-08T01:39:51.028" v="8036" actId="1076"/>
          <ac:picMkLst>
            <pc:docMk/>
            <pc:sldMk cId="3089474544" sldId="1034"/>
            <ac:picMk id="42" creationId="{7EDFFD1D-BE5B-F3FB-755D-5DF5A6E06B97}"/>
          </ac:picMkLst>
        </pc:picChg>
        <pc:picChg chg="add mod">
          <ac:chgData name="Puthanmadhom-Narayanan, Susrutha" userId="cb553c6e-cb4a-41b6-8eae-bfe7d75cfb22" providerId="ADAL" clId="{FD3D0BC2-8051-9A45-BEE9-151C9116DD78}" dt="2023-05-08T01:39:51.028" v="8036" actId="1076"/>
          <ac:picMkLst>
            <pc:docMk/>
            <pc:sldMk cId="3089474544" sldId="1034"/>
            <ac:picMk id="43" creationId="{303BF54D-EE97-DDD4-E93E-409371CEC284}"/>
          </ac:picMkLst>
        </pc:picChg>
      </pc:sldChg>
      <pc:sldChg chg="addSp delSp modSp new mod modNotesTx">
        <pc:chgData name="Puthanmadhom-Narayanan, Susrutha" userId="cb553c6e-cb4a-41b6-8eae-bfe7d75cfb22" providerId="ADAL" clId="{FD3D0BC2-8051-9A45-BEE9-151C9116DD78}" dt="2023-06-02T02:48:10.050" v="21889" actId="20577"/>
        <pc:sldMkLst>
          <pc:docMk/>
          <pc:sldMk cId="1296610117" sldId="1035"/>
        </pc:sldMkLst>
        <pc:spChg chg="del">
          <ac:chgData name="Puthanmadhom-Narayanan, Susrutha" userId="cb553c6e-cb4a-41b6-8eae-bfe7d75cfb22" providerId="ADAL" clId="{FD3D0BC2-8051-9A45-BEE9-151C9116DD78}" dt="2023-05-08T01:57:02.179" v="8430" actId="478"/>
          <ac:spMkLst>
            <pc:docMk/>
            <pc:sldMk cId="1296610117" sldId="1035"/>
            <ac:spMk id="2" creationId="{2E5B84A0-6FCE-B6F3-A34D-E7EF9434A456}"/>
          </ac:spMkLst>
        </pc:spChg>
        <pc:spChg chg="del">
          <ac:chgData name="Puthanmadhom-Narayanan, Susrutha" userId="cb553c6e-cb4a-41b6-8eae-bfe7d75cfb22" providerId="ADAL" clId="{FD3D0BC2-8051-9A45-BEE9-151C9116DD78}" dt="2023-05-08T01:57:03.678" v="8431" actId="478"/>
          <ac:spMkLst>
            <pc:docMk/>
            <pc:sldMk cId="1296610117" sldId="1035"/>
            <ac:spMk id="3" creationId="{BEE326BF-AB8D-8B37-A4FF-3269B9FAD864}"/>
          </ac:spMkLst>
        </pc:spChg>
        <pc:spChg chg="add mod">
          <ac:chgData name="Puthanmadhom-Narayanan, Susrutha" userId="cb553c6e-cb4a-41b6-8eae-bfe7d75cfb22" providerId="ADAL" clId="{FD3D0BC2-8051-9A45-BEE9-151C9116DD78}" dt="2023-05-24T02:59:04.460" v="21265" actId="20577"/>
          <ac:spMkLst>
            <pc:docMk/>
            <pc:sldMk cId="1296610117" sldId="1035"/>
            <ac:spMk id="4" creationId="{4ED04967-5E41-9BFB-A845-D807CF34BBF0}"/>
          </ac:spMkLst>
        </pc:spChg>
        <pc:spChg chg="add mod">
          <ac:chgData name="Puthanmadhom-Narayanan, Susrutha" userId="cb553c6e-cb4a-41b6-8eae-bfe7d75cfb22" providerId="ADAL" clId="{FD3D0BC2-8051-9A45-BEE9-151C9116DD78}" dt="2023-05-31T16:21:19.713" v="21281" actId="1076"/>
          <ac:spMkLst>
            <pc:docMk/>
            <pc:sldMk cId="1296610117" sldId="1035"/>
            <ac:spMk id="10" creationId="{101D0236-30CC-7641-1B69-A22287297DA5}"/>
          </ac:spMkLst>
        </pc:spChg>
        <pc:spChg chg="add mod">
          <ac:chgData name="Puthanmadhom-Narayanan, Susrutha" userId="cb553c6e-cb4a-41b6-8eae-bfe7d75cfb22" providerId="ADAL" clId="{FD3D0BC2-8051-9A45-BEE9-151C9116DD78}" dt="2023-05-31T16:21:19.713" v="21281" actId="1076"/>
          <ac:spMkLst>
            <pc:docMk/>
            <pc:sldMk cId="1296610117" sldId="1035"/>
            <ac:spMk id="11" creationId="{15CFDDA6-3C0B-20D1-C406-C0299E499CC9}"/>
          </ac:spMkLst>
        </pc:spChg>
        <pc:spChg chg="add mod">
          <ac:chgData name="Puthanmadhom-Narayanan, Susrutha" userId="cb553c6e-cb4a-41b6-8eae-bfe7d75cfb22" providerId="ADAL" clId="{FD3D0BC2-8051-9A45-BEE9-151C9116DD78}" dt="2023-05-31T16:21:19.713" v="21281" actId="1076"/>
          <ac:spMkLst>
            <pc:docMk/>
            <pc:sldMk cId="1296610117" sldId="1035"/>
            <ac:spMk id="12" creationId="{0D8497AC-4821-6694-D08D-91D47AE76D31}"/>
          </ac:spMkLst>
        </pc:spChg>
        <pc:spChg chg="add mod">
          <ac:chgData name="Puthanmadhom-Narayanan, Susrutha" userId="cb553c6e-cb4a-41b6-8eae-bfe7d75cfb22" providerId="ADAL" clId="{FD3D0BC2-8051-9A45-BEE9-151C9116DD78}" dt="2023-05-31T16:21:19.713" v="21281" actId="1076"/>
          <ac:spMkLst>
            <pc:docMk/>
            <pc:sldMk cId="1296610117" sldId="1035"/>
            <ac:spMk id="13" creationId="{7DB64869-17AE-6042-A63A-318095710717}"/>
          </ac:spMkLst>
        </pc:spChg>
        <pc:spChg chg="add mod">
          <ac:chgData name="Puthanmadhom-Narayanan, Susrutha" userId="cb553c6e-cb4a-41b6-8eae-bfe7d75cfb22" providerId="ADAL" clId="{FD3D0BC2-8051-9A45-BEE9-151C9116DD78}" dt="2023-05-31T16:21:19.713" v="21281" actId="1076"/>
          <ac:spMkLst>
            <pc:docMk/>
            <pc:sldMk cId="1296610117" sldId="1035"/>
            <ac:spMk id="14" creationId="{0290943E-DC3F-31FD-420E-6E79CC77C7DA}"/>
          </ac:spMkLst>
        </pc:spChg>
        <pc:spChg chg="add mod">
          <ac:chgData name="Puthanmadhom-Narayanan, Susrutha" userId="cb553c6e-cb4a-41b6-8eae-bfe7d75cfb22" providerId="ADAL" clId="{FD3D0BC2-8051-9A45-BEE9-151C9116DD78}" dt="2023-05-31T16:21:19.713" v="21281" actId="1076"/>
          <ac:spMkLst>
            <pc:docMk/>
            <pc:sldMk cId="1296610117" sldId="1035"/>
            <ac:spMk id="15" creationId="{B347D3E5-BE9C-FE8C-BBC2-28E920111681}"/>
          </ac:spMkLst>
        </pc:spChg>
        <pc:spChg chg="add mod">
          <ac:chgData name="Puthanmadhom-Narayanan, Susrutha" userId="cb553c6e-cb4a-41b6-8eae-bfe7d75cfb22" providerId="ADAL" clId="{FD3D0BC2-8051-9A45-BEE9-151C9116DD78}" dt="2023-05-31T16:21:19.713" v="21281" actId="1076"/>
          <ac:spMkLst>
            <pc:docMk/>
            <pc:sldMk cId="1296610117" sldId="1035"/>
            <ac:spMk id="16" creationId="{F207F01D-B418-7464-51EE-2F3830C89A15}"/>
          </ac:spMkLst>
        </pc:spChg>
        <pc:spChg chg="add mod">
          <ac:chgData name="Puthanmadhom-Narayanan, Susrutha" userId="cb553c6e-cb4a-41b6-8eae-bfe7d75cfb22" providerId="ADAL" clId="{FD3D0BC2-8051-9A45-BEE9-151C9116DD78}" dt="2023-05-31T16:21:19.713" v="21281" actId="1076"/>
          <ac:spMkLst>
            <pc:docMk/>
            <pc:sldMk cId="1296610117" sldId="1035"/>
            <ac:spMk id="17" creationId="{A990E664-10FD-B957-3902-27DF7EE2BC1F}"/>
          </ac:spMkLst>
        </pc:spChg>
        <pc:spChg chg="add mod">
          <ac:chgData name="Puthanmadhom-Narayanan, Susrutha" userId="cb553c6e-cb4a-41b6-8eae-bfe7d75cfb22" providerId="ADAL" clId="{FD3D0BC2-8051-9A45-BEE9-151C9116DD78}" dt="2023-05-31T16:21:19.713" v="21281" actId="1076"/>
          <ac:spMkLst>
            <pc:docMk/>
            <pc:sldMk cId="1296610117" sldId="1035"/>
            <ac:spMk id="21" creationId="{D6F1C590-BFFF-D270-F589-E4310CF47A3C}"/>
          </ac:spMkLst>
        </pc:spChg>
        <pc:spChg chg="add mod">
          <ac:chgData name="Puthanmadhom-Narayanan, Susrutha" userId="cb553c6e-cb4a-41b6-8eae-bfe7d75cfb22" providerId="ADAL" clId="{FD3D0BC2-8051-9A45-BEE9-151C9116DD78}" dt="2023-05-31T16:21:19.713" v="21281" actId="1076"/>
          <ac:spMkLst>
            <pc:docMk/>
            <pc:sldMk cId="1296610117" sldId="1035"/>
            <ac:spMk id="22" creationId="{A87A901D-4378-4832-0560-B1327B1E0757}"/>
          </ac:spMkLst>
        </pc:spChg>
        <pc:spChg chg="add mod">
          <ac:chgData name="Puthanmadhom-Narayanan, Susrutha" userId="cb553c6e-cb4a-41b6-8eae-bfe7d75cfb22" providerId="ADAL" clId="{FD3D0BC2-8051-9A45-BEE9-151C9116DD78}" dt="2023-05-31T16:21:19.713" v="21281" actId="1076"/>
          <ac:spMkLst>
            <pc:docMk/>
            <pc:sldMk cId="1296610117" sldId="1035"/>
            <ac:spMk id="23" creationId="{37C32AE2-9DB9-49DC-9331-4232C995CC30}"/>
          </ac:spMkLst>
        </pc:spChg>
        <pc:spChg chg="add mod">
          <ac:chgData name="Puthanmadhom-Narayanan, Susrutha" userId="cb553c6e-cb4a-41b6-8eae-bfe7d75cfb22" providerId="ADAL" clId="{FD3D0BC2-8051-9A45-BEE9-151C9116DD78}" dt="2023-05-31T16:21:19.713" v="21281" actId="1076"/>
          <ac:spMkLst>
            <pc:docMk/>
            <pc:sldMk cId="1296610117" sldId="1035"/>
            <ac:spMk id="24" creationId="{6941C2BD-F849-47ED-FD9C-E537E1FF0E1A}"/>
          </ac:spMkLst>
        </pc:spChg>
        <pc:spChg chg="add mod">
          <ac:chgData name="Puthanmadhom-Narayanan, Susrutha" userId="cb553c6e-cb4a-41b6-8eae-bfe7d75cfb22" providerId="ADAL" clId="{FD3D0BC2-8051-9A45-BEE9-151C9116DD78}" dt="2023-05-31T16:21:19.713" v="21281" actId="1076"/>
          <ac:spMkLst>
            <pc:docMk/>
            <pc:sldMk cId="1296610117" sldId="1035"/>
            <ac:spMk id="25" creationId="{1EF56659-44EA-9EEF-5EB6-0ECEE637AAE2}"/>
          </ac:spMkLst>
        </pc:spChg>
        <pc:spChg chg="add mod">
          <ac:chgData name="Puthanmadhom-Narayanan, Susrutha" userId="cb553c6e-cb4a-41b6-8eae-bfe7d75cfb22" providerId="ADAL" clId="{FD3D0BC2-8051-9A45-BEE9-151C9116DD78}" dt="2023-05-31T16:21:19.713" v="21281" actId="1076"/>
          <ac:spMkLst>
            <pc:docMk/>
            <pc:sldMk cId="1296610117" sldId="1035"/>
            <ac:spMk id="26" creationId="{22952097-51D6-35D7-329E-83CA3B2A302E}"/>
          </ac:spMkLst>
        </pc:spChg>
        <pc:spChg chg="add mod">
          <ac:chgData name="Puthanmadhom-Narayanan, Susrutha" userId="cb553c6e-cb4a-41b6-8eae-bfe7d75cfb22" providerId="ADAL" clId="{FD3D0BC2-8051-9A45-BEE9-151C9116DD78}" dt="2023-05-31T16:21:19.713" v="21281" actId="1076"/>
          <ac:spMkLst>
            <pc:docMk/>
            <pc:sldMk cId="1296610117" sldId="1035"/>
            <ac:spMk id="27" creationId="{C41BC105-6351-F5AE-D1E8-7DEBEED9B297}"/>
          </ac:spMkLst>
        </pc:spChg>
        <pc:spChg chg="add mod">
          <ac:chgData name="Puthanmadhom-Narayanan, Susrutha" userId="cb553c6e-cb4a-41b6-8eae-bfe7d75cfb22" providerId="ADAL" clId="{FD3D0BC2-8051-9A45-BEE9-151C9116DD78}" dt="2023-05-31T16:21:19.713" v="21281" actId="1076"/>
          <ac:spMkLst>
            <pc:docMk/>
            <pc:sldMk cId="1296610117" sldId="1035"/>
            <ac:spMk id="28" creationId="{A0378B69-2DB7-2D6E-52DA-C7CB8AB6380F}"/>
          </ac:spMkLst>
        </pc:spChg>
        <pc:spChg chg="add mod">
          <ac:chgData name="Puthanmadhom-Narayanan, Susrutha" userId="cb553c6e-cb4a-41b6-8eae-bfe7d75cfb22" providerId="ADAL" clId="{FD3D0BC2-8051-9A45-BEE9-151C9116DD78}" dt="2023-05-31T16:21:19.713" v="21281" actId="1076"/>
          <ac:spMkLst>
            <pc:docMk/>
            <pc:sldMk cId="1296610117" sldId="1035"/>
            <ac:spMk id="29" creationId="{1B97324F-2E44-769A-9373-43329E1E1003}"/>
          </ac:spMkLst>
        </pc:spChg>
        <pc:spChg chg="add mod">
          <ac:chgData name="Puthanmadhom-Narayanan, Susrutha" userId="cb553c6e-cb4a-41b6-8eae-bfe7d75cfb22" providerId="ADAL" clId="{FD3D0BC2-8051-9A45-BEE9-151C9116DD78}" dt="2023-05-31T16:21:19.713" v="21281" actId="1076"/>
          <ac:spMkLst>
            <pc:docMk/>
            <pc:sldMk cId="1296610117" sldId="1035"/>
            <ac:spMk id="30" creationId="{9D8137A0-B219-0C2B-4DEA-7DC3EBDE6E82}"/>
          </ac:spMkLst>
        </pc:spChg>
        <pc:spChg chg="add mod">
          <ac:chgData name="Puthanmadhom-Narayanan, Susrutha" userId="cb553c6e-cb4a-41b6-8eae-bfe7d75cfb22" providerId="ADAL" clId="{FD3D0BC2-8051-9A45-BEE9-151C9116DD78}" dt="2023-05-31T16:21:19.713" v="21281" actId="1076"/>
          <ac:spMkLst>
            <pc:docMk/>
            <pc:sldMk cId="1296610117" sldId="1035"/>
            <ac:spMk id="31" creationId="{BEC4351C-7F5A-0FA4-6B2F-6C69B8CA8742}"/>
          </ac:spMkLst>
        </pc:spChg>
        <pc:spChg chg="add mod">
          <ac:chgData name="Puthanmadhom-Narayanan, Susrutha" userId="cb553c6e-cb4a-41b6-8eae-bfe7d75cfb22" providerId="ADAL" clId="{FD3D0BC2-8051-9A45-BEE9-151C9116DD78}" dt="2023-05-31T16:21:19.713" v="21281" actId="1076"/>
          <ac:spMkLst>
            <pc:docMk/>
            <pc:sldMk cId="1296610117" sldId="1035"/>
            <ac:spMk id="32" creationId="{A206D2FA-9BA3-675C-1B73-31F5ED5C764B}"/>
          </ac:spMkLst>
        </pc:spChg>
        <pc:spChg chg="add mod">
          <ac:chgData name="Puthanmadhom-Narayanan, Susrutha" userId="cb553c6e-cb4a-41b6-8eae-bfe7d75cfb22" providerId="ADAL" clId="{FD3D0BC2-8051-9A45-BEE9-151C9116DD78}" dt="2023-05-31T16:21:19.713" v="21281" actId="1076"/>
          <ac:spMkLst>
            <pc:docMk/>
            <pc:sldMk cId="1296610117" sldId="1035"/>
            <ac:spMk id="33" creationId="{2AC5369C-0661-70F8-58F7-B284C4D25EAD}"/>
          </ac:spMkLst>
        </pc:spChg>
        <pc:spChg chg="add mod">
          <ac:chgData name="Puthanmadhom-Narayanan, Susrutha" userId="cb553c6e-cb4a-41b6-8eae-bfe7d75cfb22" providerId="ADAL" clId="{FD3D0BC2-8051-9A45-BEE9-151C9116DD78}" dt="2023-05-31T16:21:19.713" v="21281" actId="1076"/>
          <ac:spMkLst>
            <pc:docMk/>
            <pc:sldMk cId="1296610117" sldId="1035"/>
            <ac:spMk id="34" creationId="{F38E6829-DFAC-4AF6-5164-CB5F6C16D1E6}"/>
          </ac:spMkLst>
        </pc:spChg>
        <pc:spChg chg="add mod">
          <ac:chgData name="Puthanmadhom-Narayanan, Susrutha" userId="cb553c6e-cb4a-41b6-8eae-bfe7d75cfb22" providerId="ADAL" clId="{FD3D0BC2-8051-9A45-BEE9-151C9116DD78}" dt="2023-05-31T16:21:19.713" v="21281" actId="1076"/>
          <ac:spMkLst>
            <pc:docMk/>
            <pc:sldMk cId="1296610117" sldId="1035"/>
            <ac:spMk id="35" creationId="{F46A7817-129B-28A0-AF21-FBA936DF6014}"/>
          </ac:spMkLst>
        </pc:spChg>
        <pc:spChg chg="add mod">
          <ac:chgData name="Puthanmadhom-Narayanan, Susrutha" userId="cb553c6e-cb4a-41b6-8eae-bfe7d75cfb22" providerId="ADAL" clId="{FD3D0BC2-8051-9A45-BEE9-151C9116DD78}" dt="2023-05-31T16:21:19.713" v="21281" actId="1076"/>
          <ac:spMkLst>
            <pc:docMk/>
            <pc:sldMk cId="1296610117" sldId="1035"/>
            <ac:spMk id="36" creationId="{D72E39BC-01A8-D36B-7C84-8747D98631DE}"/>
          </ac:spMkLst>
        </pc:spChg>
        <pc:spChg chg="add mod">
          <ac:chgData name="Puthanmadhom-Narayanan, Susrutha" userId="cb553c6e-cb4a-41b6-8eae-bfe7d75cfb22" providerId="ADAL" clId="{FD3D0BC2-8051-9A45-BEE9-151C9116DD78}" dt="2023-05-31T16:21:19.713" v="21281" actId="1076"/>
          <ac:spMkLst>
            <pc:docMk/>
            <pc:sldMk cId="1296610117" sldId="1035"/>
            <ac:spMk id="37" creationId="{37DE0EB9-1C6A-2980-B416-A269A37CD275}"/>
          </ac:spMkLst>
        </pc:spChg>
        <pc:spChg chg="add mod">
          <ac:chgData name="Puthanmadhom-Narayanan, Susrutha" userId="cb553c6e-cb4a-41b6-8eae-bfe7d75cfb22" providerId="ADAL" clId="{FD3D0BC2-8051-9A45-BEE9-151C9116DD78}" dt="2023-05-31T16:21:19.713" v="21281" actId="1076"/>
          <ac:spMkLst>
            <pc:docMk/>
            <pc:sldMk cId="1296610117" sldId="1035"/>
            <ac:spMk id="38" creationId="{DCEFEBC5-2386-3EF9-D59A-98F839B12E99}"/>
          </ac:spMkLst>
        </pc:spChg>
        <pc:spChg chg="add mod">
          <ac:chgData name="Puthanmadhom-Narayanan, Susrutha" userId="cb553c6e-cb4a-41b6-8eae-bfe7d75cfb22" providerId="ADAL" clId="{FD3D0BC2-8051-9A45-BEE9-151C9116DD78}" dt="2023-05-31T16:21:19.713" v="21281" actId="1076"/>
          <ac:spMkLst>
            <pc:docMk/>
            <pc:sldMk cId="1296610117" sldId="1035"/>
            <ac:spMk id="39" creationId="{3D369DB2-2C9C-422F-660D-27010A0C0F11}"/>
          </ac:spMkLst>
        </pc:spChg>
        <pc:spChg chg="add mod">
          <ac:chgData name="Puthanmadhom-Narayanan, Susrutha" userId="cb553c6e-cb4a-41b6-8eae-bfe7d75cfb22" providerId="ADAL" clId="{FD3D0BC2-8051-9A45-BEE9-151C9116DD78}" dt="2023-05-31T16:21:19.713" v="21281" actId="1076"/>
          <ac:spMkLst>
            <pc:docMk/>
            <pc:sldMk cId="1296610117" sldId="1035"/>
            <ac:spMk id="40" creationId="{8EAEE99B-320E-78BB-CD05-8D6B2A04EAF5}"/>
          </ac:spMkLst>
        </pc:spChg>
        <pc:spChg chg="add mod">
          <ac:chgData name="Puthanmadhom-Narayanan, Susrutha" userId="cb553c6e-cb4a-41b6-8eae-bfe7d75cfb22" providerId="ADAL" clId="{FD3D0BC2-8051-9A45-BEE9-151C9116DD78}" dt="2023-05-31T16:21:19.713" v="21281" actId="1076"/>
          <ac:spMkLst>
            <pc:docMk/>
            <pc:sldMk cId="1296610117" sldId="1035"/>
            <ac:spMk id="41" creationId="{70D47F8D-4CEE-E398-7103-7A55D101CAB3}"/>
          </ac:spMkLst>
        </pc:spChg>
        <pc:spChg chg="add mod">
          <ac:chgData name="Puthanmadhom-Narayanan, Susrutha" userId="cb553c6e-cb4a-41b6-8eae-bfe7d75cfb22" providerId="ADAL" clId="{FD3D0BC2-8051-9A45-BEE9-151C9116DD78}" dt="2023-05-31T16:21:19.713" v="21281" actId="1076"/>
          <ac:spMkLst>
            <pc:docMk/>
            <pc:sldMk cId="1296610117" sldId="1035"/>
            <ac:spMk id="43" creationId="{6DD2D432-9227-13BD-6200-1ABBA3E33E92}"/>
          </ac:spMkLst>
        </pc:spChg>
        <pc:spChg chg="add mod">
          <ac:chgData name="Puthanmadhom-Narayanan, Susrutha" userId="cb553c6e-cb4a-41b6-8eae-bfe7d75cfb22" providerId="ADAL" clId="{FD3D0BC2-8051-9A45-BEE9-151C9116DD78}" dt="2023-05-31T16:21:19.713" v="21281" actId="1076"/>
          <ac:spMkLst>
            <pc:docMk/>
            <pc:sldMk cId="1296610117" sldId="1035"/>
            <ac:spMk id="44" creationId="{1EB088D9-CF55-1699-718F-F0529CD8FAE2}"/>
          </ac:spMkLst>
        </pc:spChg>
        <pc:spChg chg="add mod">
          <ac:chgData name="Puthanmadhom-Narayanan, Susrutha" userId="cb553c6e-cb4a-41b6-8eae-bfe7d75cfb22" providerId="ADAL" clId="{FD3D0BC2-8051-9A45-BEE9-151C9116DD78}" dt="2023-05-31T16:21:19.713" v="21281" actId="1076"/>
          <ac:spMkLst>
            <pc:docMk/>
            <pc:sldMk cId="1296610117" sldId="1035"/>
            <ac:spMk id="45" creationId="{3642F797-31A3-D0EF-2982-D9BEACA4C65B}"/>
          </ac:spMkLst>
        </pc:spChg>
        <pc:spChg chg="add mod">
          <ac:chgData name="Puthanmadhom-Narayanan, Susrutha" userId="cb553c6e-cb4a-41b6-8eae-bfe7d75cfb22" providerId="ADAL" clId="{FD3D0BC2-8051-9A45-BEE9-151C9116DD78}" dt="2023-05-31T16:21:19.713" v="21281" actId="1076"/>
          <ac:spMkLst>
            <pc:docMk/>
            <pc:sldMk cId="1296610117" sldId="1035"/>
            <ac:spMk id="46" creationId="{B8839985-B498-39AB-2676-978407FD47C3}"/>
          </ac:spMkLst>
        </pc:spChg>
        <pc:spChg chg="add mod">
          <ac:chgData name="Puthanmadhom-Narayanan, Susrutha" userId="cb553c6e-cb4a-41b6-8eae-bfe7d75cfb22" providerId="ADAL" clId="{FD3D0BC2-8051-9A45-BEE9-151C9116DD78}" dt="2023-05-31T16:21:19.713" v="21281" actId="1076"/>
          <ac:spMkLst>
            <pc:docMk/>
            <pc:sldMk cId="1296610117" sldId="1035"/>
            <ac:spMk id="47" creationId="{C148789C-738A-748B-1871-94313F52A062}"/>
          </ac:spMkLst>
        </pc:spChg>
        <pc:spChg chg="add del mod">
          <ac:chgData name="Puthanmadhom-Narayanan, Susrutha" userId="cb553c6e-cb4a-41b6-8eae-bfe7d75cfb22" providerId="ADAL" clId="{FD3D0BC2-8051-9A45-BEE9-151C9116DD78}" dt="2023-05-31T16:47:23.911" v="21289" actId="478"/>
          <ac:spMkLst>
            <pc:docMk/>
            <pc:sldMk cId="1296610117" sldId="1035"/>
            <ac:spMk id="48" creationId="{D8AC3287-D622-8DC1-7002-EA4321EE6AB5}"/>
          </ac:spMkLst>
        </pc:spChg>
        <pc:spChg chg="add mod">
          <ac:chgData name="Puthanmadhom-Narayanan, Susrutha" userId="cb553c6e-cb4a-41b6-8eae-bfe7d75cfb22" providerId="ADAL" clId="{FD3D0BC2-8051-9A45-BEE9-151C9116DD78}" dt="2023-05-31T16:21:19.713" v="21281" actId="1076"/>
          <ac:spMkLst>
            <pc:docMk/>
            <pc:sldMk cId="1296610117" sldId="1035"/>
            <ac:spMk id="49" creationId="{0A0673F8-1DD8-E9D2-3307-957EC80A23FE}"/>
          </ac:spMkLst>
        </pc:spChg>
        <pc:spChg chg="add mod">
          <ac:chgData name="Puthanmadhom-Narayanan, Susrutha" userId="cb553c6e-cb4a-41b6-8eae-bfe7d75cfb22" providerId="ADAL" clId="{FD3D0BC2-8051-9A45-BEE9-151C9116DD78}" dt="2023-05-31T16:21:19.713" v="21281" actId="1076"/>
          <ac:spMkLst>
            <pc:docMk/>
            <pc:sldMk cId="1296610117" sldId="1035"/>
            <ac:spMk id="50" creationId="{32271CBC-5230-464B-A2D3-61F2B363AB7F}"/>
          </ac:spMkLst>
        </pc:spChg>
        <pc:spChg chg="add mod">
          <ac:chgData name="Puthanmadhom-Narayanan, Susrutha" userId="cb553c6e-cb4a-41b6-8eae-bfe7d75cfb22" providerId="ADAL" clId="{FD3D0BC2-8051-9A45-BEE9-151C9116DD78}" dt="2023-05-31T16:21:19.713" v="21281" actId="1076"/>
          <ac:spMkLst>
            <pc:docMk/>
            <pc:sldMk cId="1296610117" sldId="1035"/>
            <ac:spMk id="51" creationId="{481AA03F-DBB6-6F65-0B58-F581530A611B}"/>
          </ac:spMkLst>
        </pc:spChg>
        <pc:spChg chg="add del mod">
          <ac:chgData name="Puthanmadhom-Narayanan, Susrutha" userId="cb553c6e-cb4a-41b6-8eae-bfe7d75cfb22" providerId="ADAL" clId="{FD3D0BC2-8051-9A45-BEE9-151C9116DD78}" dt="2023-05-31T16:21:13.938" v="21280" actId="478"/>
          <ac:spMkLst>
            <pc:docMk/>
            <pc:sldMk cId="1296610117" sldId="1035"/>
            <ac:spMk id="52" creationId="{B589DD36-12E3-BA93-6C5F-3FABE26908D5}"/>
          </ac:spMkLst>
        </pc:spChg>
        <pc:graphicFrameChg chg="add del mod modGraphic">
          <ac:chgData name="Puthanmadhom-Narayanan, Susrutha" userId="cb553c6e-cb4a-41b6-8eae-bfe7d75cfb22" providerId="ADAL" clId="{FD3D0BC2-8051-9A45-BEE9-151C9116DD78}" dt="2023-05-31T16:21:09.236" v="21279" actId="478"/>
          <ac:graphicFrameMkLst>
            <pc:docMk/>
            <pc:sldMk cId="1296610117" sldId="1035"/>
            <ac:graphicFrameMk id="5" creationId="{4E1BEAE8-D538-C8D8-C212-D561A5EAF173}"/>
          </ac:graphicFrameMkLst>
        </pc:graphicFrameChg>
        <pc:graphicFrameChg chg="add mod">
          <ac:chgData name="Puthanmadhom-Narayanan, Susrutha" userId="cb553c6e-cb4a-41b6-8eae-bfe7d75cfb22" providerId="ADAL" clId="{FD3D0BC2-8051-9A45-BEE9-151C9116DD78}" dt="2023-05-31T16:21:19.713" v="21281" actId="1076"/>
          <ac:graphicFrameMkLst>
            <pc:docMk/>
            <pc:sldMk cId="1296610117" sldId="1035"/>
            <ac:graphicFrameMk id="19" creationId="{AF9F95D2-AE3C-71F4-4829-52F1453D60B9}"/>
          </ac:graphicFrameMkLst>
        </pc:graphicFrameChg>
        <pc:picChg chg="add mod">
          <ac:chgData name="Puthanmadhom-Narayanan, Susrutha" userId="cb553c6e-cb4a-41b6-8eae-bfe7d75cfb22" providerId="ADAL" clId="{FD3D0BC2-8051-9A45-BEE9-151C9116DD78}" dt="2023-05-31T16:21:19.713" v="21281" actId="1076"/>
          <ac:picMkLst>
            <pc:docMk/>
            <pc:sldMk cId="1296610117" sldId="1035"/>
            <ac:picMk id="6" creationId="{20DBEB44-33CA-4C8B-2AA7-8E1D3B0E307F}"/>
          </ac:picMkLst>
        </pc:picChg>
        <pc:picChg chg="add mod">
          <ac:chgData name="Puthanmadhom-Narayanan, Susrutha" userId="cb553c6e-cb4a-41b6-8eae-bfe7d75cfb22" providerId="ADAL" clId="{FD3D0BC2-8051-9A45-BEE9-151C9116DD78}" dt="2023-05-31T16:21:19.713" v="21281" actId="1076"/>
          <ac:picMkLst>
            <pc:docMk/>
            <pc:sldMk cId="1296610117" sldId="1035"/>
            <ac:picMk id="7" creationId="{7E80447C-227A-CA93-BB03-BA9A3E3B9617}"/>
          </ac:picMkLst>
        </pc:picChg>
        <pc:picChg chg="add mod">
          <ac:chgData name="Puthanmadhom-Narayanan, Susrutha" userId="cb553c6e-cb4a-41b6-8eae-bfe7d75cfb22" providerId="ADAL" clId="{FD3D0BC2-8051-9A45-BEE9-151C9116DD78}" dt="2023-05-31T16:21:19.713" v="21281" actId="1076"/>
          <ac:picMkLst>
            <pc:docMk/>
            <pc:sldMk cId="1296610117" sldId="1035"/>
            <ac:picMk id="8" creationId="{3CCD4E04-17BA-0EFD-BE02-BFFAF641D7F5}"/>
          </ac:picMkLst>
        </pc:picChg>
        <pc:picChg chg="add mod">
          <ac:chgData name="Puthanmadhom-Narayanan, Susrutha" userId="cb553c6e-cb4a-41b6-8eae-bfe7d75cfb22" providerId="ADAL" clId="{FD3D0BC2-8051-9A45-BEE9-151C9116DD78}" dt="2023-05-31T16:21:19.713" v="21281" actId="1076"/>
          <ac:picMkLst>
            <pc:docMk/>
            <pc:sldMk cId="1296610117" sldId="1035"/>
            <ac:picMk id="9" creationId="{3D156F79-171F-942D-A150-02591785DBF0}"/>
          </ac:picMkLst>
        </pc:picChg>
        <pc:picChg chg="add mod">
          <ac:chgData name="Puthanmadhom-Narayanan, Susrutha" userId="cb553c6e-cb4a-41b6-8eae-bfe7d75cfb22" providerId="ADAL" clId="{FD3D0BC2-8051-9A45-BEE9-151C9116DD78}" dt="2023-05-31T16:21:19.713" v="21281" actId="1076"/>
          <ac:picMkLst>
            <pc:docMk/>
            <pc:sldMk cId="1296610117" sldId="1035"/>
            <ac:picMk id="18" creationId="{CD13BD7B-20C2-C815-65A2-D8E5594D578D}"/>
          </ac:picMkLst>
        </pc:picChg>
        <pc:picChg chg="add mod">
          <ac:chgData name="Puthanmadhom-Narayanan, Susrutha" userId="cb553c6e-cb4a-41b6-8eae-bfe7d75cfb22" providerId="ADAL" clId="{FD3D0BC2-8051-9A45-BEE9-151C9116DD78}" dt="2023-05-31T16:21:19.713" v="21281" actId="1076"/>
          <ac:picMkLst>
            <pc:docMk/>
            <pc:sldMk cId="1296610117" sldId="1035"/>
            <ac:picMk id="20" creationId="{8D2FD239-ED08-BEE2-4F87-B214BB9B2B5E}"/>
          </ac:picMkLst>
        </pc:picChg>
        <pc:picChg chg="add mod">
          <ac:chgData name="Puthanmadhom-Narayanan, Susrutha" userId="cb553c6e-cb4a-41b6-8eae-bfe7d75cfb22" providerId="ADAL" clId="{FD3D0BC2-8051-9A45-BEE9-151C9116DD78}" dt="2023-05-31T16:21:19.713" v="21281" actId="1076"/>
          <ac:picMkLst>
            <pc:docMk/>
            <pc:sldMk cId="1296610117" sldId="1035"/>
            <ac:picMk id="42" creationId="{8517A6D2-C167-36BE-E751-0C5CA63E5401}"/>
          </ac:picMkLst>
        </pc:picChg>
      </pc:sldChg>
      <pc:sldChg chg="addSp delSp modSp new mod modNotesTx">
        <pc:chgData name="Puthanmadhom-Narayanan, Susrutha" userId="cb553c6e-cb4a-41b6-8eae-bfe7d75cfb22" providerId="ADAL" clId="{FD3D0BC2-8051-9A45-BEE9-151C9116DD78}" dt="2023-06-02T02:56:00.090" v="22433" actId="20577"/>
        <pc:sldMkLst>
          <pc:docMk/>
          <pc:sldMk cId="1567922935" sldId="1036"/>
        </pc:sldMkLst>
        <pc:spChg chg="mod">
          <ac:chgData name="Puthanmadhom-Narayanan, Susrutha" userId="cb553c6e-cb4a-41b6-8eae-bfe7d75cfb22" providerId="ADAL" clId="{FD3D0BC2-8051-9A45-BEE9-151C9116DD78}" dt="2023-06-02T00:29:07.149" v="21459" actId="1076"/>
          <ac:spMkLst>
            <pc:docMk/>
            <pc:sldMk cId="1567922935" sldId="1036"/>
            <ac:spMk id="2" creationId="{A8E442F3-3D5D-E734-C7A2-2FF1476734EC}"/>
          </ac:spMkLst>
        </pc:spChg>
        <pc:spChg chg="del">
          <ac:chgData name="Puthanmadhom-Narayanan, Susrutha" userId="cb553c6e-cb4a-41b6-8eae-bfe7d75cfb22" providerId="ADAL" clId="{FD3D0BC2-8051-9A45-BEE9-151C9116DD78}" dt="2023-06-02T00:07:15.803" v="21372" actId="478"/>
          <ac:spMkLst>
            <pc:docMk/>
            <pc:sldMk cId="1567922935" sldId="1036"/>
            <ac:spMk id="3" creationId="{7DBB9052-C66C-ECA9-B2DF-E03E10D73137}"/>
          </ac:spMkLst>
        </pc:spChg>
        <pc:spChg chg="add mod">
          <ac:chgData name="Puthanmadhom-Narayanan, Susrutha" userId="cb553c6e-cb4a-41b6-8eae-bfe7d75cfb22" providerId="ADAL" clId="{FD3D0BC2-8051-9A45-BEE9-151C9116DD78}" dt="2023-06-02T00:46:48.392" v="21509" actId="1076"/>
          <ac:spMkLst>
            <pc:docMk/>
            <pc:sldMk cId="1567922935" sldId="1036"/>
            <ac:spMk id="7" creationId="{BB063702-2FA7-1145-DC13-91EA46106792}"/>
          </ac:spMkLst>
        </pc:spChg>
        <pc:spChg chg="add mod">
          <ac:chgData name="Puthanmadhom-Narayanan, Susrutha" userId="cb553c6e-cb4a-41b6-8eae-bfe7d75cfb22" providerId="ADAL" clId="{FD3D0BC2-8051-9A45-BEE9-151C9116DD78}" dt="2023-06-02T00:46:48.392" v="21509" actId="1076"/>
          <ac:spMkLst>
            <pc:docMk/>
            <pc:sldMk cId="1567922935" sldId="1036"/>
            <ac:spMk id="8" creationId="{B771007B-D5D2-6EE7-0DB3-D82492248E86}"/>
          </ac:spMkLst>
        </pc:spChg>
        <pc:spChg chg="add mod">
          <ac:chgData name="Puthanmadhom-Narayanan, Susrutha" userId="cb553c6e-cb4a-41b6-8eae-bfe7d75cfb22" providerId="ADAL" clId="{FD3D0BC2-8051-9A45-BEE9-151C9116DD78}" dt="2023-06-02T00:46:48.392" v="21509" actId="1076"/>
          <ac:spMkLst>
            <pc:docMk/>
            <pc:sldMk cId="1567922935" sldId="1036"/>
            <ac:spMk id="9" creationId="{35613CE0-E07F-E975-5140-5F9AEBA6C1D0}"/>
          </ac:spMkLst>
        </pc:spChg>
        <pc:spChg chg="add mod">
          <ac:chgData name="Puthanmadhom-Narayanan, Susrutha" userId="cb553c6e-cb4a-41b6-8eae-bfe7d75cfb22" providerId="ADAL" clId="{FD3D0BC2-8051-9A45-BEE9-151C9116DD78}" dt="2023-06-02T00:46:48.392" v="21509" actId="1076"/>
          <ac:spMkLst>
            <pc:docMk/>
            <pc:sldMk cId="1567922935" sldId="1036"/>
            <ac:spMk id="10" creationId="{B46078CF-CF56-D8E9-4AA9-F370C6FC604E}"/>
          </ac:spMkLst>
        </pc:spChg>
        <pc:spChg chg="add mod">
          <ac:chgData name="Puthanmadhom-Narayanan, Susrutha" userId="cb553c6e-cb4a-41b6-8eae-bfe7d75cfb22" providerId="ADAL" clId="{FD3D0BC2-8051-9A45-BEE9-151C9116DD78}" dt="2023-06-02T00:46:48.392" v="21509" actId="1076"/>
          <ac:spMkLst>
            <pc:docMk/>
            <pc:sldMk cId="1567922935" sldId="1036"/>
            <ac:spMk id="11" creationId="{D48C8B08-7D1C-14C5-A863-08B34B4A4A49}"/>
          </ac:spMkLst>
        </pc:spChg>
        <pc:spChg chg="add mod">
          <ac:chgData name="Puthanmadhom-Narayanan, Susrutha" userId="cb553c6e-cb4a-41b6-8eae-bfe7d75cfb22" providerId="ADAL" clId="{FD3D0BC2-8051-9A45-BEE9-151C9116DD78}" dt="2023-06-02T00:46:48.392" v="21509" actId="1076"/>
          <ac:spMkLst>
            <pc:docMk/>
            <pc:sldMk cId="1567922935" sldId="1036"/>
            <ac:spMk id="12" creationId="{D6BF0556-9FC3-FCF3-035A-7E3CF22CAFBB}"/>
          </ac:spMkLst>
        </pc:spChg>
        <pc:spChg chg="add mod">
          <ac:chgData name="Puthanmadhom-Narayanan, Susrutha" userId="cb553c6e-cb4a-41b6-8eae-bfe7d75cfb22" providerId="ADAL" clId="{FD3D0BC2-8051-9A45-BEE9-151C9116DD78}" dt="2023-06-02T00:46:48.392" v="21509" actId="1076"/>
          <ac:spMkLst>
            <pc:docMk/>
            <pc:sldMk cId="1567922935" sldId="1036"/>
            <ac:spMk id="13" creationId="{2EE54E3D-E584-7FD4-6C12-F0802935289D}"/>
          </ac:spMkLst>
        </pc:spChg>
        <pc:spChg chg="add mod">
          <ac:chgData name="Puthanmadhom-Narayanan, Susrutha" userId="cb553c6e-cb4a-41b6-8eae-bfe7d75cfb22" providerId="ADAL" clId="{FD3D0BC2-8051-9A45-BEE9-151C9116DD78}" dt="2023-06-02T00:46:48.392" v="21509" actId="1076"/>
          <ac:spMkLst>
            <pc:docMk/>
            <pc:sldMk cId="1567922935" sldId="1036"/>
            <ac:spMk id="14" creationId="{C080526A-7C5F-A315-7F3E-135995706398}"/>
          </ac:spMkLst>
        </pc:spChg>
        <pc:spChg chg="add mod">
          <ac:chgData name="Puthanmadhom-Narayanan, Susrutha" userId="cb553c6e-cb4a-41b6-8eae-bfe7d75cfb22" providerId="ADAL" clId="{FD3D0BC2-8051-9A45-BEE9-151C9116DD78}" dt="2023-06-02T00:46:48.392" v="21509" actId="1076"/>
          <ac:spMkLst>
            <pc:docMk/>
            <pc:sldMk cId="1567922935" sldId="1036"/>
            <ac:spMk id="15" creationId="{FAE94465-E9B9-C47F-6C88-819459D7F0C1}"/>
          </ac:spMkLst>
        </pc:spChg>
        <pc:spChg chg="add mod">
          <ac:chgData name="Puthanmadhom-Narayanan, Susrutha" userId="cb553c6e-cb4a-41b6-8eae-bfe7d75cfb22" providerId="ADAL" clId="{FD3D0BC2-8051-9A45-BEE9-151C9116DD78}" dt="2023-06-02T00:46:48.392" v="21509" actId="1076"/>
          <ac:spMkLst>
            <pc:docMk/>
            <pc:sldMk cId="1567922935" sldId="1036"/>
            <ac:spMk id="16" creationId="{5C692734-9932-0C1C-0AAC-3DBE2ED7F2C5}"/>
          </ac:spMkLst>
        </pc:spChg>
        <pc:spChg chg="add mod">
          <ac:chgData name="Puthanmadhom-Narayanan, Susrutha" userId="cb553c6e-cb4a-41b6-8eae-bfe7d75cfb22" providerId="ADAL" clId="{FD3D0BC2-8051-9A45-BEE9-151C9116DD78}" dt="2023-06-02T00:46:48.392" v="21509" actId="1076"/>
          <ac:spMkLst>
            <pc:docMk/>
            <pc:sldMk cId="1567922935" sldId="1036"/>
            <ac:spMk id="17" creationId="{D6FC01DE-97EF-DEFE-AF21-F88F774C57C8}"/>
          </ac:spMkLst>
        </pc:spChg>
        <pc:spChg chg="add mod">
          <ac:chgData name="Puthanmadhom-Narayanan, Susrutha" userId="cb553c6e-cb4a-41b6-8eae-bfe7d75cfb22" providerId="ADAL" clId="{FD3D0BC2-8051-9A45-BEE9-151C9116DD78}" dt="2023-06-02T00:46:48.392" v="21509" actId="1076"/>
          <ac:spMkLst>
            <pc:docMk/>
            <pc:sldMk cId="1567922935" sldId="1036"/>
            <ac:spMk id="18" creationId="{DCACD3B8-51A2-A1FE-B003-949D9A343B5C}"/>
          </ac:spMkLst>
        </pc:spChg>
        <pc:spChg chg="add mod">
          <ac:chgData name="Puthanmadhom-Narayanan, Susrutha" userId="cb553c6e-cb4a-41b6-8eae-bfe7d75cfb22" providerId="ADAL" clId="{FD3D0BC2-8051-9A45-BEE9-151C9116DD78}" dt="2023-06-02T00:46:48.392" v="21509" actId="1076"/>
          <ac:spMkLst>
            <pc:docMk/>
            <pc:sldMk cId="1567922935" sldId="1036"/>
            <ac:spMk id="19" creationId="{C6D2A679-5D82-33E3-40DE-4EC48CCD5986}"/>
          </ac:spMkLst>
        </pc:spChg>
        <pc:spChg chg="add mod">
          <ac:chgData name="Puthanmadhom-Narayanan, Susrutha" userId="cb553c6e-cb4a-41b6-8eae-bfe7d75cfb22" providerId="ADAL" clId="{FD3D0BC2-8051-9A45-BEE9-151C9116DD78}" dt="2023-06-02T00:46:48.392" v="21509" actId="1076"/>
          <ac:spMkLst>
            <pc:docMk/>
            <pc:sldMk cId="1567922935" sldId="1036"/>
            <ac:spMk id="20" creationId="{FE4D45DE-DE2D-6511-A455-417140622E4E}"/>
          </ac:spMkLst>
        </pc:spChg>
        <pc:spChg chg="add mod">
          <ac:chgData name="Puthanmadhom-Narayanan, Susrutha" userId="cb553c6e-cb4a-41b6-8eae-bfe7d75cfb22" providerId="ADAL" clId="{FD3D0BC2-8051-9A45-BEE9-151C9116DD78}" dt="2023-06-02T00:46:48.392" v="21509" actId="1076"/>
          <ac:spMkLst>
            <pc:docMk/>
            <pc:sldMk cId="1567922935" sldId="1036"/>
            <ac:spMk id="21" creationId="{17B95647-56A8-2E68-843E-B1A3AB389FDB}"/>
          </ac:spMkLst>
        </pc:spChg>
        <pc:spChg chg="add mod">
          <ac:chgData name="Puthanmadhom-Narayanan, Susrutha" userId="cb553c6e-cb4a-41b6-8eae-bfe7d75cfb22" providerId="ADAL" clId="{FD3D0BC2-8051-9A45-BEE9-151C9116DD78}" dt="2023-06-02T00:46:48.392" v="21509" actId="1076"/>
          <ac:spMkLst>
            <pc:docMk/>
            <pc:sldMk cId="1567922935" sldId="1036"/>
            <ac:spMk id="22" creationId="{07D4616D-5759-48F9-4427-A49B4A574A45}"/>
          </ac:spMkLst>
        </pc:spChg>
        <pc:spChg chg="add mod">
          <ac:chgData name="Puthanmadhom-Narayanan, Susrutha" userId="cb553c6e-cb4a-41b6-8eae-bfe7d75cfb22" providerId="ADAL" clId="{FD3D0BC2-8051-9A45-BEE9-151C9116DD78}" dt="2023-06-02T00:46:48.392" v="21509" actId="1076"/>
          <ac:spMkLst>
            <pc:docMk/>
            <pc:sldMk cId="1567922935" sldId="1036"/>
            <ac:spMk id="23" creationId="{14F147FA-B630-D3FF-99B7-4AB9CAA28FA4}"/>
          </ac:spMkLst>
        </pc:spChg>
        <pc:spChg chg="add mod">
          <ac:chgData name="Puthanmadhom-Narayanan, Susrutha" userId="cb553c6e-cb4a-41b6-8eae-bfe7d75cfb22" providerId="ADAL" clId="{FD3D0BC2-8051-9A45-BEE9-151C9116DD78}" dt="2023-06-02T00:46:48.392" v="21509" actId="1076"/>
          <ac:spMkLst>
            <pc:docMk/>
            <pc:sldMk cId="1567922935" sldId="1036"/>
            <ac:spMk id="24" creationId="{25C375B7-8584-12FF-3DA6-6EE042C4C598}"/>
          </ac:spMkLst>
        </pc:spChg>
        <pc:spChg chg="add mod">
          <ac:chgData name="Puthanmadhom-Narayanan, Susrutha" userId="cb553c6e-cb4a-41b6-8eae-bfe7d75cfb22" providerId="ADAL" clId="{FD3D0BC2-8051-9A45-BEE9-151C9116DD78}" dt="2023-06-02T00:46:48.392" v="21509" actId="1076"/>
          <ac:spMkLst>
            <pc:docMk/>
            <pc:sldMk cId="1567922935" sldId="1036"/>
            <ac:spMk id="25" creationId="{02E66482-6B40-A710-215C-290783EA84A5}"/>
          </ac:spMkLst>
        </pc:spChg>
        <pc:spChg chg="add mod">
          <ac:chgData name="Puthanmadhom-Narayanan, Susrutha" userId="cb553c6e-cb4a-41b6-8eae-bfe7d75cfb22" providerId="ADAL" clId="{FD3D0BC2-8051-9A45-BEE9-151C9116DD78}" dt="2023-06-02T00:46:48.392" v="21509" actId="1076"/>
          <ac:spMkLst>
            <pc:docMk/>
            <pc:sldMk cId="1567922935" sldId="1036"/>
            <ac:spMk id="26" creationId="{08AB9E20-09FF-0A4B-ADA9-BE27F639D944}"/>
          </ac:spMkLst>
        </pc:spChg>
        <pc:spChg chg="add mod">
          <ac:chgData name="Puthanmadhom-Narayanan, Susrutha" userId="cb553c6e-cb4a-41b6-8eae-bfe7d75cfb22" providerId="ADAL" clId="{FD3D0BC2-8051-9A45-BEE9-151C9116DD78}" dt="2023-06-02T00:46:48.392" v="21509" actId="1076"/>
          <ac:spMkLst>
            <pc:docMk/>
            <pc:sldMk cId="1567922935" sldId="1036"/>
            <ac:spMk id="27" creationId="{2AC82E16-54B7-FA50-39D6-155CCCF835C0}"/>
          </ac:spMkLst>
        </pc:spChg>
        <pc:spChg chg="add mod">
          <ac:chgData name="Puthanmadhom-Narayanan, Susrutha" userId="cb553c6e-cb4a-41b6-8eae-bfe7d75cfb22" providerId="ADAL" clId="{FD3D0BC2-8051-9A45-BEE9-151C9116DD78}" dt="2023-06-02T00:46:48.392" v="21509" actId="1076"/>
          <ac:spMkLst>
            <pc:docMk/>
            <pc:sldMk cId="1567922935" sldId="1036"/>
            <ac:spMk id="28" creationId="{E0FD95BA-E1AC-9813-F26D-43B0FDB78F93}"/>
          </ac:spMkLst>
        </pc:spChg>
        <pc:spChg chg="add mod">
          <ac:chgData name="Puthanmadhom-Narayanan, Susrutha" userId="cb553c6e-cb4a-41b6-8eae-bfe7d75cfb22" providerId="ADAL" clId="{FD3D0BC2-8051-9A45-BEE9-151C9116DD78}" dt="2023-06-02T00:46:48.392" v="21509" actId="1076"/>
          <ac:spMkLst>
            <pc:docMk/>
            <pc:sldMk cId="1567922935" sldId="1036"/>
            <ac:spMk id="29" creationId="{B27E1BA7-8903-4129-C17F-AA929DFF293E}"/>
          </ac:spMkLst>
        </pc:spChg>
        <pc:spChg chg="add mod">
          <ac:chgData name="Puthanmadhom-Narayanan, Susrutha" userId="cb553c6e-cb4a-41b6-8eae-bfe7d75cfb22" providerId="ADAL" clId="{FD3D0BC2-8051-9A45-BEE9-151C9116DD78}" dt="2023-06-02T00:46:48.392" v="21509" actId="1076"/>
          <ac:spMkLst>
            <pc:docMk/>
            <pc:sldMk cId="1567922935" sldId="1036"/>
            <ac:spMk id="30" creationId="{575F7C57-604A-7F07-74EE-63A35B86D4EE}"/>
          </ac:spMkLst>
        </pc:spChg>
        <pc:spChg chg="add mod">
          <ac:chgData name="Puthanmadhom-Narayanan, Susrutha" userId="cb553c6e-cb4a-41b6-8eae-bfe7d75cfb22" providerId="ADAL" clId="{FD3D0BC2-8051-9A45-BEE9-151C9116DD78}" dt="2023-06-02T00:46:48.392" v="21509" actId="1076"/>
          <ac:spMkLst>
            <pc:docMk/>
            <pc:sldMk cId="1567922935" sldId="1036"/>
            <ac:spMk id="31" creationId="{7DBBE4A3-009A-A097-7D5A-96A8B77029E9}"/>
          </ac:spMkLst>
        </pc:spChg>
        <pc:spChg chg="add mod">
          <ac:chgData name="Puthanmadhom-Narayanan, Susrutha" userId="cb553c6e-cb4a-41b6-8eae-bfe7d75cfb22" providerId="ADAL" clId="{FD3D0BC2-8051-9A45-BEE9-151C9116DD78}" dt="2023-06-02T00:46:48.392" v="21509" actId="1076"/>
          <ac:spMkLst>
            <pc:docMk/>
            <pc:sldMk cId="1567922935" sldId="1036"/>
            <ac:spMk id="32" creationId="{91597B5B-CCA4-A3A3-156E-E2A00CA382F6}"/>
          </ac:spMkLst>
        </pc:spChg>
        <pc:spChg chg="add del mod">
          <ac:chgData name="Puthanmadhom-Narayanan, Susrutha" userId="cb553c6e-cb4a-41b6-8eae-bfe7d75cfb22" providerId="ADAL" clId="{FD3D0BC2-8051-9A45-BEE9-151C9116DD78}" dt="2023-06-02T00:08:44.219" v="21387" actId="478"/>
          <ac:spMkLst>
            <pc:docMk/>
            <pc:sldMk cId="1567922935" sldId="1036"/>
            <ac:spMk id="55" creationId="{4B104102-96E0-8BFE-877B-CEEDCE4D99D9}"/>
          </ac:spMkLst>
        </pc:spChg>
        <pc:spChg chg="add del mod">
          <ac:chgData name="Puthanmadhom-Narayanan, Susrutha" userId="cb553c6e-cb4a-41b6-8eae-bfe7d75cfb22" providerId="ADAL" clId="{FD3D0BC2-8051-9A45-BEE9-151C9116DD78}" dt="2023-06-02T00:28:13.735" v="21452"/>
          <ac:spMkLst>
            <pc:docMk/>
            <pc:sldMk cId="1567922935" sldId="1036"/>
            <ac:spMk id="63" creationId="{BE2A278E-6126-5CC3-3ECE-8168B259A2E1}"/>
          </ac:spMkLst>
        </pc:spChg>
        <pc:spChg chg="add del mod">
          <ac:chgData name="Puthanmadhom-Narayanan, Susrutha" userId="cb553c6e-cb4a-41b6-8eae-bfe7d75cfb22" providerId="ADAL" clId="{FD3D0BC2-8051-9A45-BEE9-151C9116DD78}" dt="2023-06-02T00:28:13.735" v="21452"/>
          <ac:spMkLst>
            <pc:docMk/>
            <pc:sldMk cId="1567922935" sldId="1036"/>
            <ac:spMk id="64" creationId="{242ADF92-FE72-F5F8-C3AC-B54A3266647A}"/>
          </ac:spMkLst>
        </pc:spChg>
        <pc:spChg chg="add del mod">
          <ac:chgData name="Puthanmadhom-Narayanan, Susrutha" userId="cb553c6e-cb4a-41b6-8eae-bfe7d75cfb22" providerId="ADAL" clId="{FD3D0BC2-8051-9A45-BEE9-151C9116DD78}" dt="2023-06-02T00:28:13.735" v="21452"/>
          <ac:spMkLst>
            <pc:docMk/>
            <pc:sldMk cId="1567922935" sldId="1036"/>
            <ac:spMk id="65" creationId="{4F719828-63C3-ACC2-ECD7-348BCEBFF203}"/>
          </ac:spMkLst>
        </pc:spChg>
        <pc:spChg chg="add del mod">
          <ac:chgData name="Puthanmadhom-Narayanan, Susrutha" userId="cb553c6e-cb4a-41b6-8eae-bfe7d75cfb22" providerId="ADAL" clId="{FD3D0BC2-8051-9A45-BEE9-151C9116DD78}" dt="2023-06-02T00:28:13.735" v="21452"/>
          <ac:spMkLst>
            <pc:docMk/>
            <pc:sldMk cId="1567922935" sldId="1036"/>
            <ac:spMk id="66" creationId="{2369BB95-72A8-034C-2980-4E1885DD0120}"/>
          </ac:spMkLst>
        </pc:spChg>
        <pc:spChg chg="add del mod">
          <ac:chgData name="Puthanmadhom-Narayanan, Susrutha" userId="cb553c6e-cb4a-41b6-8eae-bfe7d75cfb22" providerId="ADAL" clId="{FD3D0BC2-8051-9A45-BEE9-151C9116DD78}" dt="2023-06-02T00:28:13.735" v="21452"/>
          <ac:spMkLst>
            <pc:docMk/>
            <pc:sldMk cId="1567922935" sldId="1036"/>
            <ac:spMk id="67" creationId="{F5126F62-C657-119E-A9C5-AEBE5D26E7D5}"/>
          </ac:spMkLst>
        </pc:spChg>
        <pc:spChg chg="add del mod">
          <ac:chgData name="Puthanmadhom-Narayanan, Susrutha" userId="cb553c6e-cb4a-41b6-8eae-bfe7d75cfb22" providerId="ADAL" clId="{FD3D0BC2-8051-9A45-BEE9-151C9116DD78}" dt="2023-06-02T00:28:13.735" v="21452"/>
          <ac:spMkLst>
            <pc:docMk/>
            <pc:sldMk cId="1567922935" sldId="1036"/>
            <ac:spMk id="68" creationId="{E47896CB-0863-D954-4F8A-F55418283F44}"/>
          </ac:spMkLst>
        </pc:spChg>
        <pc:spChg chg="add del mod">
          <ac:chgData name="Puthanmadhom-Narayanan, Susrutha" userId="cb553c6e-cb4a-41b6-8eae-bfe7d75cfb22" providerId="ADAL" clId="{FD3D0BC2-8051-9A45-BEE9-151C9116DD78}" dt="2023-06-02T00:28:13.735" v="21452"/>
          <ac:spMkLst>
            <pc:docMk/>
            <pc:sldMk cId="1567922935" sldId="1036"/>
            <ac:spMk id="70" creationId="{A19D1FA9-45D7-8043-DADC-7B74D7AAE554}"/>
          </ac:spMkLst>
        </pc:spChg>
        <pc:spChg chg="add del mod">
          <ac:chgData name="Puthanmadhom-Narayanan, Susrutha" userId="cb553c6e-cb4a-41b6-8eae-bfe7d75cfb22" providerId="ADAL" clId="{FD3D0BC2-8051-9A45-BEE9-151C9116DD78}" dt="2023-06-02T00:28:13.735" v="21452"/>
          <ac:spMkLst>
            <pc:docMk/>
            <pc:sldMk cId="1567922935" sldId="1036"/>
            <ac:spMk id="77" creationId="{6B6DC477-8958-D3AB-CCE3-AFF548979FA2}"/>
          </ac:spMkLst>
        </pc:spChg>
        <pc:spChg chg="add del mod">
          <ac:chgData name="Puthanmadhom-Narayanan, Susrutha" userId="cb553c6e-cb4a-41b6-8eae-bfe7d75cfb22" providerId="ADAL" clId="{FD3D0BC2-8051-9A45-BEE9-151C9116DD78}" dt="2023-06-02T00:28:13.735" v="21452"/>
          <ac:spMkLst>
            <pc:docMk/>
            <pc:sldMk cId="1567922935" sldId="1036"/>
            <ac:spMk id="78" creationId="{971A656C-4226-0415-281B-3760FEBD8A53}"/>
          </ac:spMkLst>
        </pc:spChg>
        <pc:spChg chg="add del mod">
          <ac:chgData name="Puthanmadhom-Narayanan, Susrutha" userId="cb553c6e-cb4a-41b6-8eae-bfe7d75cfb22" providerId="ADAL" clId="{FD3D0BC2-8051-9A45-BEE9-151C9116DD78}" dt="2023-06-02T00:28:13.735" v="21452"/>
          <ac:spMkLst>
            <pc:docMk/>
            <pc:sldMk cId="1567922935" sldId="1036"/>
            <ac:spMk id="79" creationId="{2EB50032-DC54-5742-E5E0-11D551FEA778}"/>
          </ac:spMkLst>
        </pc:spChg>
        <pc:spChg chg="add del mod">
          <ac:chgData name="Puthanmadhom-Narayanan, Susrutha" userId="cb553c6e-cb4a-41b6-8eae-bfe7d75cfb22" providerId="ADAL" clId="{FD3D0BC2-8051-9A45-BEE9-151C9116DD78}" dt="2023-06-02T00:28:13.735" v="21452"/>
          <ac:spMkLst>
            <pc:docMk/>
            <pc:sldMk cId="1567922935" sldId="1036"/>
            <ac:spMk id="80" creationId="{AEAB4E1A-30E5-5480-2817-EB64CEE51D3D}"/>
          </ac:spMkLst>
        </pc:spChg>
        <pc:spChg chg="add del mod">
          <ac:chgData name="Puthanmadhom-Narayanan, Susrutha" userId="cb553c6e-cb4a-41b6-8eae-bfe7d75cfb22" providerId="ADAL" clId="{FD3D0BC2-8051-9A45-BEE9-151C9116DD78}" dt="2023-06-02T00:28:13.735" v="21452"/>
          <ac:spMkLst>
            <pc:docMk/>
            <pc:sldMk cId="1567922935" sldId="1036"/>
            <ac:spMk id="81" creationId="{08A84C06-992F-9F24-B8CB-AC02B1674E74}"/>
          </ac:spMkLst>
        </pc:spChg>
        <pc:spChg chg="add del mod">
          <ac:chgData name="Puthanmadhom-Narayanan, Susrutha" userId="cb553c6e-cb4a-41b6-8eae-bfe7d75cfb22" providerId="ADAL" clId="{FD3D0BC2-8051-9A45-BEE9-151C9116DD78}" dt="2023-06-02T00:28:13.735" v="21452"/>
          <ac:spMkLst>
            <pc:docMk/>
            <pc:sldMk cId="1567922935" sldId="1036"/>
            <ac:spMk id="82" creationId="{F702245C-A3FB-A9DF-BDE4-470E50084B1C}"/>
          </ac:spMkLst>
        </pc:spChg>
        <pc:spChg chg="add del mod">
          <ac:chgData name="Puthanmadhom-Narayanan, Susrutha" userId="cb553c6e-cb4a-41b6-8eae-bfe7d75cfb22" providerId="ADAL" clId="{FD3D0BC2-8051-9A45-BEE9-151C9116DD78}" dt="2023-06-02T00:28:13.735" v="21452"/>
          <ac:spMkLst>
            <pc:docMk/>
            <pc:sldMk cId="1567922935" sldId="1036"/>
            <ac:spMk id="89" creationId="{98BB7099-C822-F524-CA36-C6E3FA243D2E}"/>
          </ac:spMkLst>
        </pc:spChg>
        <pc:spChg chg="add del mod">
          <ac:chgData name="Puthanmadhom-Narayanan, Susrutha" userId="cb553c6e-cb4a-41b6-8eae-bfe7d75cfb22" providerId="ADAL" clId="{FD3D0BC2-8051-9A45-BEE9-151C9116DD78}" dt="2023-06-02T00:28:13.735" v="21452"/>
          <ac:spMkLst>
            <pc:docMk/>
            <pc:sldMk cId="1567922935" sldId="1036"/>
            <ac:spMk id="90" creationId="{121DC00D-AB83-724E-804A-9DEBC73BEC4A}"/>
          </ac:spMkLst>
        </pc:spChg>
        <pc:spChg chg="add del mod">
          <ac:chgData name="Puthanmadhom-Narayanan, Susrutha" userId="cb553c6e-cb4a-41b6-8eae-bfe7d75cfb22" providerId="ADAL" clId="{FD3D0BC2-8051-9A45-BEE9-151C9116DD78}" dt="2023-06-02T00:28:13.735" v="21452"/>
          <ac:spMkLst>
            <pc:docMk/>
            <pc:sldMk cId="1567922935" sldId="1036"/>
            <ac:spMk id="91" creationId="{A6E259A2-91BC-84CC-B7AC-1DFEF8988946}"/>
          </ac:spMkLst>
        </pc:spChg>
        <pc:spChg chg="add del mod">
          <ac:chgData name="Puthanmadhom-Narayanan, Susrutha" userId="cb553c6e-cb4a-41b6-8eae-bfe7d75cfb22" providerId="ADAL" clId="{FD3D0BC2-8051-9A45-BEE9-151C9116DD78}" dt="2023-06-02T00:28:13.735" v="21452"/>
          <ac:spMkLst>
            <pc:docMk/>
            <pc:sldMk cId="1567922935" sldId="1036"/>
            <ac:spMk id="92" creationId="{326967D2-640B-F967-0971-6A047565DB86}"/>
          </ac:spMkLst>
        </pc:spChg>
        <pc:spChg chg="add del mod">
          <ac:chgData name="Puthanmadhom-Narayanan, Susrutha" userId="cb553c6e-cb4a-41b6-8eae-bfe7d75cfb22" providerId="ADAL" clId="{FD3D0BC2-8051-9A45-BEE9-151C9116DD78}" dt="2023-06-02T00:28:13.735" v="21452"/>
          <ac:spMkLst>
            <pc:docMk/>
            <pc:sldMk cId="1567922935" sldId="1036"/>
            <ac:spMk id="93" creationId="{15712D07-8D03-67E4-5C15-9912E7B0C96A}"/>
          </ac:spMkLst>
        </pc:spChg>
        <pc:spChg chg="add mod">
          <ac:chgData name="Puthanmadhom-Narayanan, Susrutha" userId="cb553c6e-cb4a-41b6-8eae-bfe7d75cfb22" providerId="ADAL" clId="{FD3D0BC2-8051-9A45-BEE9-151C9116DD78}" dt="2023-06-02T00:28:38.504" v="21456"/>
          <ac:spMkLst>
            <pc:docMk/>
            <pc:sldMk cId="1567922935" sldId="1036"/>
            <ac:spMk id="101" creationId="{3116B023-D33C-F7EB-7FCB-D426DEA99EA1}"/>
          </ac:spMkLst>
        </pc:spChg>
        <pc:spChg chg="add mod">
          <ac:chgData name="Puthanmadhom-Narayanan, Susrutha" userId="cb553c6e-cb4a-41b6-8eae-bfe7d75cfb22" providerId="ADAL" clId="{FD3D0BC2-8051-9A45-BEE9-151C9116DD78}" dt="2023-06-02T00:28:38.504" v="21456"/>
          <ac:spMkLst>
            <pc:docMk/>
            <pc:sldMk cId="1567922935" sldId="1036"/>
            <ac:spMk id="102" creationId="{E5F20507-B2E1-3E3C-6131-713E718006A1}"/>
          </ac:spMkLst>
        </pc:spChg>
        <pc:spChg chg="add mod">
          <ac:chgData name="Puthanmadhom-Narayanan, Susrutha" userId="cb553c6e-cb4a-41b6-8eae-bfe7d75cfb22" providerId="ADAL" clId="{FD3D0BC2-8051-9A45-BEE9-151C9116DD78}" dt="2023-06-02T00:28:38.504" v="21456"/>
          <ac:spMkLst>
            <pc:docMk/>
            <pc:sldMk cId="1567922935" sldId="1036"/>
            <ac:spMk id="103" creationId="{1FD2FEF6-C6EB-E523-590F-5A0AD87605A7}"/>
          </ac:spMkLst>
        </pc:spChg>
        <pc:spChg chg="add mod">
          <ac:chgData name="Puthanmadhom-Narayanan, Susrutha" userId="cb553c6e-cb4a-41b6-8eae-bfe7d75cfb22" providerId="ADAL" clId="{FD3D0BC2-8051-9A45-BEE9-151C9116DD78}" dt="2023-06-02T00:28:38.504" v="21456"/>
          <ac:spMkLst>
            <pc:docMk/>
            <pc:sldMk cId="1567922935" sldId="1036"/>
            <ac:spMk id="104" creationId="{B7034D86-AC08-66D1-A6E0-87E2B92DBBC3}"/>
          </ac:spMkLst>
        </pc:spChg>
        <pc:spChg chg="add mod">
          <ac:chgData name="Puthanmadhom-Narayanan, Susrutha" userId="cb553c6e-cb4a-41b6-8eae-bfe7d75cfb22" providerId="ADAL" clId="{FD3D0BC2-8051-9A45-BEE9-151C9116DD78}" dt="2023-06-02T00:28:38.504" v="21456"/>
          <ac:spMkLst>
            <pc:docMk/>
            <pc:sldMk cId="1567922935" sldId="1036"/>
            <ac:spMk id="105" creationId="{478E8547-C5AF-F4C3-8D2C-47D987C44A87}"/>
          </ac:spMkLst>
        </pc:spChg>
        <pc:spChg chg="add mod">
          <ac:chgData name="Puthanmadhom-Narayanan, Susrutha" userId="cb553c6e-cb4a-41b6-8eae-bfe7d75cfb22" providerId="ADAL" clId="{FD3D0BC2-8051-9A45-BEE9-151C9116DD78}" dt="2023-06-02T00:28:38.504" v="21456"/>
          <ac:spMkLst>
            <pc:docMk/>
            <pc:sldMk cId="1567922935" sldId="1036"/>
            <ac:spMk id="106" creationId="{C922F0C6-C5DC-8ADD-671A-A41D2E248EAC}"/>
          </ac:spMkLst>
        </pc:spChg>
        <pc:spChg chg="add mod">
          <ac:chgData name="Puthanmadhom-Narayanan, Susrutha" userId="cb553c6e-cb4a-41b6-8eae-bfe7d75cfb22" providerId="ADAL" clId="{FD3D0BC2-8051-9A45-BEE9-151C9116DD78}" dt="2023-06-02T00:28:38.504" v="21456"/>
          <ac:spMkLst>
            <pc:docMk/>
            <pc:sldMk cId="1567922935" sldId="1036"/>
            <ac:spMk id="108" creationId="{41901425-4611-7154-8FA3-AC0DAEDE5B26}"/>
          </ac:spMkLst>
        </pc:spChg>
        <pc:spChg chg="add mod">
          <ac:chgData name="Puthanmadhom-Narayanan, Susrutha" userId="cb553c6e-cb4a-41b6-8eae-bfe7d75cfb22" providerId="ADAL" clId="{FD3D0BC2-8051-9A45-BEE9-151C9116DD78}" dt="2023-06-02T00:28:38.504" v="21456"/>
          <ac:spMkLst>
            <pc:docMk/>
            <pc:sldMk cId="1567922935" sldId="1036"/>
            <ac:spMk id="115" creationId="{BB1BBA23-5520-C465-A3D3-C24DAC4FF26D}"/>
          </ac:spMkLst>
        </pc:spChg>
        <pc:spChg chg="add mod">
          <ac:chgData name="Puthanmadhom-Narayanan, Susrutha" userId="cb553c6e-cb4a-41b6-8eae-bfe7d75cfb22" providerId="ADAL" clId="{FD3D0BC2-8051-9A45-BEE9-151C9116DD78}" dt="2023-06-02T00:28:38.504" v="21456"/>
          <ac:spMkLst>
            <pc:docMk/>
            <pc:sldMk cId="1567922935" sldId="1036"/>
            <ac:spMk id="116" creationId="{458866CF-C744-D73B-C6F1-827E0CCD153D}"/>
          </ac:spMkLst>
        </pc:spChg>
        <pc:spChg chg="add mod">
          <ac:chgData name="Puthanmadhom-Narayanan, Susrutha" userId="cb553c6e-cb4a-41b6-8eae-bfe7d75cfb22" providerId="ADAL" clId="{FD3D0BC2-8051-9A45-BEE9-151C9116DD78}" dt="2023-06-02T00:28:38.504" v="21456"/>
          <ac:spMkLst>
            <pc:docMk/>
            <pc:sldMk cId="1567922935" sldId="1036"/>
            <ac:spMk id="117" creationId="{F56F3B2E-C982-FB2E-80CE-92A4BCA8FFA9}"/>
          </ac:spMkLst>
        </pc:spChg>
        <pc:spChg chg="add mod">
          <ac:chgData name="Puthanmadhom-Narayanan, Susrutha" userId="cb553c6e-cb4a-41b6-8eae-bfe7d75cfb22" providerId="ADAL" clId="{FD3D0BC2-8051-9A45-BEE9-151C9116DD78}" dt="2023-06-02T00:28:38.504" v="21456"/>
          <ac:spMkLst>
            <pc:docMk/>
            <pc:sldMk cId="1567922935" sldId="1036"/>
            <ac:spMk id="118" creationId="{1CB8AB3F-1726-A4D3-363D-27B06AC09289}"/>
          </ac:spMkLst>
        </pc:spChg>
        <pc:spChg chg="add mod">
          <ac:chgData name="Puthanmadhom-Narayanan, Susrutha" userId="cb553c6e-cb4a-41b6-8eae-bfe7d75cfb22" providerId="ADAL" clId="{FD3D0BC2-8051-9A45-BEE9-151C9116DD78}" dt="2023-06-02T00:28:38.504" v="21456"/>
          <ac:spMkLst>
            <pc:docMk/>
            <pc:sldMk cId="1567922935" sldId="1036"/>
            <ac:spMk id="119" creationId="{C04C7BD9-51AE-A6F1-BE44-8DF91ABAFDC8}"/>
          </ac:spMkLst>
        </pc:spChg>
        <pc:spChg chg="add mod">
          <ac:chgData name="Puthanmadhom-Narayanan, Susrutha" userId="cb553c6e-cb4a-41b6-8eae-bfe7d75cfb22" providerId="ADAL" clId="{FD3D0BC2-8051-9A45-BEE9-151C9116DD78}" dt="2023-06-02T00:28:38.504" v="21456"/>
          <ac:spMkLst>
            <pc:docMk/>
            <pc:sldMk cId="1567922935" sldId="1036"/>
            <ac:spMk id="120" creationId="{F8FBDAF3-D9A6-DA92-82BC-2A18F194C92C}"/>
          </ac:spMkLst>
        </pc:spChg>
        <pc:spChg chg="add mod">
          <ac:chgData name="Puthanmadhom-Narayanan, Susrutha" userId="cb553c6e-cb4a-41b6-8eae-bfe7d75cfb22" providerId="ADAL" clId="{FD3D0BC2-8051-9A45-BEE9-151C9116DD78}" dt="2023-06-02T00:28:38.504" v="21456"/>
          <ac:spMkLst>
            <pc:docMk/>
            <pc:sldMk cId="1567922935" sldId="1036"/>
            <ac:spMk id="127" creationId="{33163504-E75B-A1E3-9C54-8FF71B02436A}"/>
          </ac:spMkLst>
        </pc:spChg>
        <pc:spChg chg="add mod">
          <ac:chgData name="Puthanmadhom-Narayanan, Susrutha" userId="cb553c6e-cb4a-41b6-8eae-bfe7d75cfb22" providerId="ADAL" clId="{FD3D0BC2-8051-9A45-BEE9-151C9116DD78}" dt="2023-06-02T00:28:38.504" v="21456"/>
          <ac:spMkLst>
            <pc:docMk/>
            <pc:sldMk cId="1567922935" sldId="1036"/>
            <ac:spMk id="128" creationId="{E8AC4BE0-A79F-C387-C8F0-1403BA3BE9CB}"/>
          </ac:spMkLst>
        </pc:spChg>
        <pc:spChg chg="add mod">
          <ac:chgData name="Puthanmadhom-Narayanan, Susrutha" userId="cb553c6e-cb4a-41b6-8eae-bfe7d75cfb22" providerId="ADAL" clId="{FD3D0BC2-8051-9A45-BEE9-151C9116DD78}" dt="2023-06-02T00:28:38.504" v="21456"/>
          <ac:spMkLst>
            <pc:docMk/>
            <pc:sldMk cId="1567922935" sldId="1036"/>
            <ac:spMk id="129" creationId="{B1365895-4614-B039-A287-647C6CB17198}"/>
          </ac:spMkLst>
        </pc:spChg>
        <pc:spChg chg="add mod">
          <ac:chgData name="Puthanmadhom-Narayanan, Susrutha" userId="cb553c6e-cb4a-41b6-8eae-bfe7d75cfb22" providerId="ADAL" clId="{FD3D0BC2-8051-9A45-BEE9-151C9116DD78}" dt="2023-06-02T00:28:38.504" v="21456"/>
          <ac:spMkLst>
            <pc:docMk/>
            <pc:sldMk cId="1567922935" sldId="1036"/>
            <ac:spMk id="130" creationId="{EB042B9A-9B5F-1B65-D331-5284462D4EA6}"/>
          </ac:spMkLst>
        </pc:spChg>
        <pc:spChg chg="add mod">
          <ac:chgData name="Puthanmadhom-Narayanan, Susrutha" userId="cb553c6e-cb4a-41b6-8eae-bfe7d75cfb22" providerId="ADAL" clId="{FD3D0BC2-8051-9A45-BEE9-151C9116DD78}" dt="2023-06-02T00:28:38.504" v="21456"/>
          <ac:spMkLst>
            <pc:docMk/>
            <pc:sldMk cId="1567922935" sldId="1036"/>
            <ac:spMk id="131" creationId="{1A71BCBC-BCB9-FBB5-276B-2F2B38D7AFAA}"/>
          </ac:spMkLst>
        </pc:spChg>
        <pc:grpChg chg="add del mod">
          <ac:chgData name="Puthanmadhom-Narayanan, Susrutha" userId="cb553c6e-cb4a-41b6-8eae-bfe7d75cfb22" providerId="ADAL" clId="{FD3D0BC2-8051-9A45-BEE9-151C9116DD78}" dt="2023-06-02T00:27:45.567" v="21447" actId="478"/>
          <ac:grpSpMkLst>
            <pc:docMk/>
            <pc:sldMk cId="1567922935" sldId="1036"/>
            <ac:grpSpMk id="33" creationId="{F533BDBC-94EF-474B-E76C-44E812C3ABFA}"/>
          </ac:grpSpMkLst>
        </pc:grpChg>
        <pc:grpChg chg="add del mod">
          <ac:chgData name="Puthanmadhom-Narayanan, Susrutha" userId="cb553c6e-cb4a-41b6-8eae-bfe7d75cfb22" providerId="ADAL" clId="{FD3D0BC2-8051-9A45-BEE9-151C9116DD78}" dt="2023-06-02T00:27:45.567" v="21447" actId="478"/>
          <ac:grpSpMkLst>
            <pc:docMk/>
            <pc:sldMk cId="1567922935" sldId="1036"/>
            <ac:grpSpMk id="40" creationId="{BE2A7D4A-F28F-77ED-80DC-F96EA0583F33}"/>
          </ac:grpSpMkLst>
        </pc:grpChg>
        <pc:grpChg chg="mod">
          <ac:chgData name="Puthanmadhom-Narayanan, Susrutha" userId="cb553c6e-cb4a-41b6-8eae-bfe7d75cfb22" providerId="ADAL" clId="{FD3D0BC2-8051-9A45-BEE9-151C9116DD78}" dt="2023-05-08T02:01:33.052" v="8458"/>
          <ac:grpSpMkLst>
            <pc:docMk/>
            <pc:sldMk cId="1567922935" sldId="1036"/>
            <ac:grpSpMk id="41" creationId="{799F2EB0-12FA-F5E0-A98A-C270F7EA3C05}"/>
          </ac:grpSpMkLst>
        </pc:grpChg>
        <pc:grpChg chg="add del mod">
          <ac:chgData name="Puthanmadhom-Narayanan, Susrutha" userId="cb553c6e-cb4a-41b6-8eae-bfe7d75cfb22" providerId="ADAL" clId="{FD3D0BC2-8051-9A45-BEE9-151C9116DD78}" dt="2023-06-02T00:27:45.567" v="21447" actId="478"/>
          <ac:grpSpMkLst>
            <pc:docMk/>
            <pc:sldMk cId="1567922935" sldId="1036"/>
            <ac:grpSpMk id="48" creationId="{64DEC527-3FF4-EADA-57B4-7660D062F9CA}"/>
          </ac:grpSpMkLst>
        </pc:grpChg>
        <pc:grpChg chg="add del mod">
          <ac:chgData name="Puthanmadhom-Narayanan, Susrutha" userId="cb553c6e-cb4a-41b6-8eae-bfe7d75cfb22" providerId="ADAL" clId="{FD3D0BC2-8051-9A45-BEE9-151C9116DD78}" dt="2023-06-02T00:28:13.735" v="21452"/>
          <ac:grpSpMkLst>
            <pc:docMk/>
            <pc:sldMk cId="1567922935" sldId="1036"/>
            <ac:grpSpMk id="57" creationId="{EEE9A393-BCE2-C80E-44E7-A4B40679FF68}"/>
          </ac:grpSpMkLst>
        </pc:grpChg>
        <pc:grpChg chg="add del mod">
          <ac:chgData name="Puthanmadhom-Narayanan, Susrutha" userId="cb553c6e-cb4a-41b6-8eae-bfe7d75cfb22" providerId="ADAL" clId="{FD3D0BC2-8051-9A45-BEE9-151C9116DD78}" dt="2023-06-02T00:28:13.735" v="21452"/>
          <ac:grpSpMkLst>
            <pc:docMk/>
            <pc:sldMk cId="1567922935" sldId="1036"/>
            <ac:grpSpMk id="83" creationId="{8E6C3022-C904-D522-0FDB-1AF91E7B9E74}"/>
          </ac:grpSpMkLst>
        </pc:grpChg>
        <pc:grpChg chg="add mod">
          <ac:chgData name="Puthanmadhom-Narayanan, Susrutha" userId="cb553c6e-cb4a-41b6-8eae-bfe7d75cfb22" providerId="ADAL" clId="{FD3D0BC2-8051-9A45-BEE9-151C9116DD78}" dt="2023-06-02T00:28:38.504" v="21456"/>
          <ac:grpSpMkLst>
            <pc:docMk/>
            <pc:sldMk cId="1567922935" sldId="1036"/>
            <ac:grpSpMk id="95" creationId="{F641D756-1C9D-2984-0BA8-6D42F63789F6}"/>
          </ac:grpSpMkLst>
        </pc:grpChg>
        <pc:grpChg chg="add mod">
          <ac:chgData name="Puthanmadhom-Narayanan, Susrutha" userId="cb553c6e-cb4a-41b6-8eae-bfe7d75cfb22" providerId="ADAL" clId="{FD3D0BC2-8051-9A45-BEE9-151C9116DD78}" dt="2023-06-02T00:28:38.504" v="21456"/>
          <ac:grpSpMkLst>
            <pc:docMk/>
            <pc:sldMk cId="1567922935" sldId="1036"/>
            <ac:grpSpMk id="121" creationId="{5628B937-4BBD-D70A-00F9-B0802BC1C7C8}"/>
          </ac:grpSpMkLst>
        </pc:grpChg>
        <pc:graphicFrameChg chg="add del mod modGraphic">
          <ac:chgData name="Puthanmadhom-Narayanan, Susrutha" userId="cb553c6e-cb4a-41b6-8eae-bfe7d75cfb22" providerId="ADAL" clId="{FD3D0BC2-8051-9A45-BEE9-151C9116DD78}" dt="2023-06-02T00:27:47.801" v="21448" actId="478"/>
          <ac:graphicFrameMkLst>
            <pc:docMk/>
            <pc:sldMk cId="1567922935" sldId="1036"/>
            <ac:graphicFrameMk id="39" creationId="{72CF65C9-BC7F-EC71-3D44-51B9A409090F}"/>
          </ac:graphicFrameMkLst>
        </pc:graphicFrameChg>
        <pc:graphicFrameChg chg="add del mod modGraphic">
          <ac:chgData name="Puthanmadhom-Narayanan, Susrutha" userId="cb553c6e-cb4a-41b6-8eae-bfe7d75cfb22" providerId="ADAL" clId="{FD3D0BC2-8051-9A45-BEE9-151C9116DD78}" dt="2023-06-02T00:27:45.567" v="21447" actId="478"/>
          <ac:graphicFrameMkLst>
            <pc:docMk/>
            <pc:sldMk cId="1567922935" sldId="1036"/>
            <ac:graphicFrameMk id="47" creationId="{61C52F74-1E96-083A-B579-1FA90A690592}"/>
          </ac:graphicFrameMkLst>
        </pc:graphicFrameChg>
        <pc:graphicFrameChg chg="add del mod modGraphic">
          <ac:chgData name="Puthanmadhom-Narayanan, Susrutha" userId="cb553c6e-cb4a-41b6-8eae-bfe7d75cfb22" providerId="ADAL" clId="{FD3D0BC2-8051-9A45-BEE9-151C9116DD78}" dt="2023-06-02T00:27:45.567" v="21447" actId="478"/>
          <ac:graphicFrameMkLst>
            <pc:docMk/>
            <pc:sldMk cId="1567922935" sldId="1036"/>
            <ac:graphicFrameMk id="53" creationId="{E2B20FCD-C598-AEB8-286D-2A4F0387AB31}"/>
          </ac:graphicFrameMkLst>
        </pc:graphicFrameChg>
        <pc:graphicFrameChg chg="add del mod modGraphic">
          <ac:chgData name="Puthanmadhom-Narayanan, Susrutha" userId="cb553c6e-cb4a-41b6-8eae-bfe7d75cfb22" providerId="ADAL" clId="{FD3D0BC2-8051-9A45-BEE9-151C9116DD78}" dt="2023-06-02T00:27:45.567" v="21447" actId="478"/>
          <ac:graphicFrameMkLst>
            <pc:docMk/>
            <pc:sldMk cId="1567922935" sldId="1036"/>
            <ac:graphicFrameMk id="54" creationId="{370F0D93-CC87-837B-314D-0EB1A49BDB3D}"/>
          </ac:graphicFrameMkLst>
        </pc:graphicFrameChg>
        <pc:graphicFrameChg chg="add del mod">
          <ac:chgData name="Puthanmadhom-Narayanan, Susrutha" userId="cb553c6e-cb4a-41b6-8eae-bfe7d75cfb22" providerId="ADAL" clId="{FD3D0BC2-8051-9A45-BEE9-151C9116DD78}" dt="2023-06-02T00:28:13.735" v="21452"/>
          <ac:graphicFrameMkLst>
            <pc:docMk/>
            <pc:sldMk cId="1567922935" sldId="1036"/>
            <ac:graphicFrameMk id="56" creationId="{76C0DBE4-40E0-5A31-1FEA-12BD755A125A}"/>
          </ac:graphicFrameMkLst>
        </pc:graphicFrameChg>
        <pc:graphicFrameChg chg="add del mod">
          <ac:chgData name="Puthanmadhom-Narayanan, Susrutha" userId="cb553c6e-cb4a-41b6-8eae-bfe7d75cfb22" providerId="ADAL" clId="{FD3D0BC2-8051-9A45-BEE9-151C9116DD78}" dt="2023-06-02T00:28:13.735" v="21452"/>
          <ac:graphicFrameMkLst>
            <pc:docMk/>
            <pc:sldMk cId="1567922935" sldId="1036"/>
            <ac:graphicFrameMk id="69" creationId="{71E0834B-8729-3464-77C6-E9FBBEB61328}"/>
          </ac:graphicFrameMkLst>
        </pc:graphicFrameChg>
        <pc:graphicFrameChg chg="add del mod">
          <ac:chgData name="Puthanmadhom-Narayanan, Susrutha" userId="cb553c6e-cb4a-41b6-8eae-bfe7d75cfb22" providerId="ADAL" clId="{FD3D0BC2-8051-9A45-BEE9-151C9116DD78}" dt="2023-06-02T00:28:13.735" v="21452"/>
          <ac:graphicFrameMkLst>
            <pc:docMk/>
            <pc:sldMk cId="1567922935" sldId="1036"/>
            <ac:graphicFrameMk id="76" creationId="{EAB42BFA-23CE-0279-7B9F-1D62CE566328}"/>
          </ac:graphicFrameMkLst>
        </pc:graphicFrameChg>
        <pc:graphicFrameChg chg="add mod">
          <ac:chgData name="Puthanmadhom-Narayanan, Susrutha" userId="cb553c6e-cb4a-41b6-8eae-bfe7d75cfb22" providerId="ADAL" clId="{FD3D0BC2-8051-9A45-BEE9-151C9116DD78}" dt="2023-06-02T00:28:38.504" v="21456"/>
          <ac:graphicFrameMkLst>
            <pc:docMk/>
            <pc:sldMk cId="1567922935" sldId="1036"/>
            <ac:graphicFrameMk id="94" creationId="{6D846183-60AE-4470-75BF-526C5A293CED}"/>
          </ac:graphicFrameMkLst>
        </pc:graphicFrameChg>
        <pc:graphicFrameChg chg="add mod">
          <ac:chgData name="Puthanmadhom-Narayanan, Susrutha" userId="cb553c6e-cb4a-41b6-8eae-bfe7d75cfb22" providerId="ADAL" clId="{FD3D0BC2-8051-9A45-BEE9-151C9116DD78}" dt="2023-06-02T00:28:38.504" v="21456"/>
          <ac:graphicFrameMkLst>
            <pc:docMk/>
            <pc:sldMk cId="1567922935" sldId="1036"/>
            <ac:graphicFrameMk id="107" creationId="{CD175551-141D-F8C5-B1AA-9062F858E654}"/>
          </ac:graphicFrameMkLst>
        </pc:graphicFrameChg>
        <pc:graphicFrameChg chg="add mod">
          <ac:chgData name="Puthanmadhom-Narayanan, Susrutha" userId="cb553c6e-cb4a-41b6-8eae-bfe7d75cfb22" providerId="ADAL" clId="{FD3D0BC2-8051-9A45-BEE9-151C9116DD78}" dt="2023-06-02T00:28:38.504" v="21456"/>
          <ac:graphicFrameMkLst>
            <pc:docMk/>
            <pc:sldMk cId="1567922935" sldId="1036"/>
            <ac:graphicFrameMk id="114" creationId="{ACF948A5-EA60-1D71-939A-1BFD6BCDA0A1}"/>
          </ac:graphicFrameMkLst>
        </pc:graphicFrameChg>
        <pc:picChg chg="add mod">
          <ac:chgData name="Puthanmadhom-Narayanan, Susrutha" userId="cb553c6e-cb4a-41b6-8eae-bfe7d75cfb22" providerId="ADAL" clId="{FD3D0BC2-8051-9A45-BEE9-151C9116DD78}" dt="2023-06-02T00:46:48.392" v="21509" actId="1076"/>
          <ac:picMkLst>
            <pc:docMk/>
            <pc:sldMk cId="1567922935" sldId="1036"/>
            <ac:picMk id="4" creationId="{E17ECD36-B3C1-15EF-1EEF-A44CA683A92A}"/>
          </ac:picMkLst>
        </pc:picChg>
        <pc:picChg chg="add mod">
          <ac:chgData name="Puthanmadhom-Narayanan, Susrutha" userId="cb553c6e-cb4a-41b6-8eae-bfe7d75cfb22" providerId="ADAL" clId="{FD3D0BC2-8051-9A45-BEE9-151C9116DD78}" dt="2023-06-02T00:46:48.392" v="21509" actId="1076"/>
          <ac:picMkLst>
            <pc:docMk/>
            <pc:sldMk cId="1567922935" sldId="1036"/>
            <ac:picMk id="5" creationId="{0F552292-3DBB-93E8-795A-361A9B10E212}"/>
          </ac:picMkLst>
        </pc:picChg>
        <pc:picChg chg="add mod">
          <ac:chgData name="Puthanmadhom-Narayanan, Susrutha" userId="cb553c6e-cb4a-41b6-8eae-bfe7d75cfb22" providerId="ADAL" clId="{FD3D0BC2-8051-9A45-BEE9-151C9116DD78}" dt="2023-06-02T00:46:48.392" v="21509" actId="1076"/>
          <ac:picMkLst>
            <pc:docMk/>
            <pc:sldMk cId="1567922935" sldId="1036"/>
            <ac:picMk id="6" creationId="{EDA2F8B8-2C0E-6E55-3A22-B7650C3786E6}"/>
          </ac:picMkLst>
        </pc:picChg>
        <pc:picChg chg="mod">
          <ac:chgData name="Puthanmadhom-Narayanan, Susrutha" userId="cb553c6e-cb4a-41b6-8eae-bfe7d75cfb22" providerId="ADAL" clId="{FD3D0BC2-8051-9A45-BEE9-151C9116DD78}" dt="2023-05-08T02:01:33.052" v="8458"/>
          <ac:picMkLst>
            <pc:docMk/>
            <pc:sldMk cId="1567922935" sldId="1036"/>
            <ac:picMk id="34" creationId="{469CED17-F466-252C-FA75-796D738EC8A8}"/>
          </ac:picMkLst>
        </pc:picChg>
        <pc:picChg chg="mod">
          <ac:chgData name="Puthanmadhom-Narayanan, Susrutha" userId="cb553c6e-cb4a-41b6-8eae-bfe7d75cfb22" providerId="ADAL" clId="{FD3D0BC2-8051-9A45-BEE9-151C9116DD78}" dt="2023-05-08T02:01:33.052" v="8458"/>
          <ac:picMkLst>
            <pc:docMk/>
            <pc:sldMk cId="1567922935" sldId="1036"/>
            <ac:picMk id="35" creationId="{9C25BD2A-0692-A3C7-BD30-D4094BF61B86}"/>
          </ac:picMkLst>
        </pc:picChg>
        <pc:picChg chg="mod">
          <ac:chgData name="Puthanmadhom-Narayanan, Susrutha" userId="cb553c6e-cb4a-41b6-8eae-bfe7d75cfb22" providerId="ADAL" clId="{FD3D0BC2-8051-9A45-BEE9-151C9116DD78}" dt="2023-05-08T02:01:33.052" v="8458"/>
          <ac:picMkLst>
            <pc:docMk/>
            <pc:sldMk cId="1567922935" sldId="1036"/>
            <ac:picMk id="36" creationId="{831889A1-F5D8-9EFA-03DF-DC172E0CCE94}"/>
          </ac:picMkLst>
        </pc:picChg>
        <pc:picChg chg="mod">
          <ac:chgData name="Puthanmadhom-Narayanan, Susrutha" userId="cb553c6e-cb4a-41b6-8eae-bfe7d75cfb22" providerId="ADAL" clId="{FD3D0BC2-8051-9A45-BEE9-151C9116DD78}" dt="2023-05-08T02:01:33.052" v="8458"/>
          <ac:picMkLst>
            <pc:docMk/>
            <pc:sldMk cId="1567922935" sldId="1036"/>
            <ac:picMk id="37" creationId="{6030266E-8A99-16E9-5FE3-424AE583AE64}"/>
          </ac:picMkLst>
        </pc:picChg>
        <pc:picChg chg="mod">
          <ac:chgData name="Puthanmadhom-Narayanan, Susrutha" userId="cb553c6e-cb4a-41b6-8eae-bfe7d75cfb22" providerId="ADAL" clId="{FD3D0BC2-8051-9A45-BEE9-151C9116DD78}" dt="2023-05-08T02:01:33.052" v="8458"/>
          <ac:picMkLst>
            <pc:docMk/>
            <pc:sldMk cId="1567922935" sldId="1036"/>
            <ac:picMk id="38" creationId="{9D7F3979-2740-584D-EF64-99BB05D0B40E}"/>
          </ac:picMkLst>
        </pc:picChg>
        <pc:picChg chg="mod">
          <ac:chgData name="Puthanmadhom-Narayanan, Susrutha" userId="cb553c6e-cb4a-41b6-8eae-bfe7d75cfb22" providerId="ADAL" clId="{FD3D0BC2-8051-9A45-BEE9-151C9116DD78}" dt="2023-05-08T02:01:33.052" v="8458"/>
          <ac:picMkLst>
            <pc:docMk/>
            <pc:sldMk cId="1567922935" sldId="1036"/>
            <ac:picMk id="42" creationId="{4F701E4B-71D7-BDAC-B887-6B97A253A0C9}"/>
          </ac:picMkLst>
        </pc:picChg>
        <pc:picChg chg="mod">
          <ac:chgData name="Puthanmadhom-Narayanan, Susrutha" userId="cb553c6e-cb4a-41b6-8eae-bfe7d75cfb22" providerId="ADAL" clId="{FD3D0BC2-8051-9A45-BEE9-151C9116DD78}" dt="2023-05-08T02:01:33.052" v="8458"/>
          <ac:picMkLst>
            <pc:docMk/>
            <pc:sldMk cId="1567922935" sldId="1036"/>
            <ac:picMk id="43" creationId="{23C6C960-21B0-FAF4-EB0B-790FA1D40979}"/>
          </ac:picMkLst>
        </pc:picChg>
        <pc:picChg chg="mod">
          <ac:chgData name="Puthanmadhom-Narayanan, Susrutha" userId="cb553c6e-cb4a-41b6-8eae-bfe7d75cfb22" providerId="ADAL" clId="{FD3D0BC2-8051-9A45-BEE9-151C9116DD78}" dt="2023-05-08T02:01:33.052" v="8458"/>
          <ac:picMkLst>
            <pc:docMk/>
            <pc:sldMk cId="1567922935" sldId="1036"/>
            <ac:picMk id="44" creationId="{BFF1ABB1-CBB8-F0DD-D0F5-41A209ECCA9C}"/>
          </ac:picMkLst>
        </pc:picChg>
        <pc:picChg chg="mod">
          <ac:chgData name="Puthanmadhom-Narayanan, Susrutha" userId="cb553c6e-cb4a-41b6-8eae-bfe7d75cfb22" providerId="ADAL" clId="{FD3D0BC2-8051-9A45-BEE9-151C9116DD78}" dt="2023-05-08T02:01:33.052" v="8458"/>
          <ac:picMkLst>
            <pc:docMk/>
            <pc:sldMk cId="1567922935" sldId="1036"/>
            <ac:picMk id="45" creationId="{EC1228A0-2231-5637-51FB-16E4285608B0}"/>
          </ac:picMkLst>
        </pc:picChg>
        <pc:picChg chg="mod">
          <ac:chgData name="Puthanmadhom-Narayanan, Susrutha" userId="cb553c6e-cb4a-41b6-8eae-bfe7d75cfb22" providerId="ADAL" clId="{FD3D0BC2-8051-9A45-BEE9-151C9116DD78}" dt="2023-05-08T02:01:33.052" v="8458"/>
          <ac:picMkLst>
            <pc:docMk/>
            <pc:sldMk cId="1567922935" sldId="1036"/>
            <ac:picMk id="46" creationId="{F149FDA9-8BA2-76F7-42B2-162C84F15EBF}"/>
          </ac:picMkLst>
        </pc:picChg>
        <pc:picChg chg="mod">
          <ac:chgData name="Puthanmadhom-Narayanan, Susrutha" userId="cb553c6e-cb4a-41b6-8eae-bfe7d75cfb22" providerId="ADAL" clId="{FD3D0BC2-8051-9A45-BEE9-151C9116DD78}" dt="2023-05-08T02:01:33.052" v="8458"/>
          <ac:picMkLst>
            <pc:docMk/>
            <pc:sldMk cId="1567922935" sldId="1036"/>
            <ac:picMk id="49" creationId="{24C2CD54-E37D-7304-914F-3C24C0F6F727}"/>
          </ac:picMkLst>
        </pc:picChg>
        <pc:picChg chg="mod">
          <ac:chgData name="Puthanmadhom-Narayanan, Susrutha" userId="cb553c6e-cb4a-41b6-8eae-bfe7d75cfb22" providerId="ADAL" clId="{FD3D0BC2-8051-9A45-BEE9-151C9116DD78}" dt="2023-05-08T02:01:33.052" v="8458"/>
          <ac:picMkLst>
            <pc:docMk/>
            <pc:sldMk cId="1567922935" sldId="1036"/>
            <ac:picMk id="50" creationId="{3244FC16-3B14-111C-DFE5-AB91E54E6648}"/>
          </ac:picMkLst>
        </pc:picChg>
        <pc:picChg chg="mod">
          <ac:chgData name="Puthanmadhom-Narayanan, Susrutha" userId="cb553c6e-cb4a-41b6-8eae-bfe7d75cfb22" providerId="ADAL" clId="{FD3D0BC2-8051-9A45-BEE9-151C9116DD78}" dt="2023-05-08T02:01:33.052" v="8458"/>
          <ac:picMkLst>
            <pc:docMk/>
            <pc:sldMk cId="1567922935" sldId="1036"/>
            <ac:picMk id="51" creationId="{0B633416-54BB-A411-48CF-D38AF2208AB5}"/>
          </ac:picMkLst>
        </pc:picChg>
        <pc:picChg chg="add del mod">
          <ac:chgData name="Puthanmadhom-Narayanan, Susrutha" userId="cb553c6e-cb4a-41b6-8eae-bfe7d75cfb22" providerId="ADAL" clId="{FD3D0BC2-8051-9A45-BEE9-151C9116DD78}" dt="2023-06-02T00:27:45.567" v="21447" actId="478"/>
          <ac:picMkLst>
            <pc:docMk/>
            <pc:sldMk cId="1567922935" sldId="1036"/>
            <ac:picMk id="52" creationId="{3C73B129-E24D-1B76-D6CE-F03F06916C6A}"/>
          </ac:picMkLst>
        </pc:picChg>
        <pc:picChg chg="mod">
          <ac:chgData name="Puthanmadhom-Narayanan, Susrutha" userId="cb553c6e-cb4a-41b6-8eae-bfe7d75cfb22" providerId="ADAL" clId="{FD3D0BC2-8051-9A45-BEE9-151C9116DD78}" dt="2023-06-02T00:28:10.072" v="21451"/>
          <ac:picMkLst>
            <pc:docMk/>
            <pc:sldMk cId="1567922935" sldId="1036"/>
            <ac:picMk id="58" creationId="{819AF8EE-BA45-CF4E-F7A3-711CD147CBBC}"/>
          </ac:picMkLst>
        </pc:picChg>
        <pc:picChg chg="mod">
          <ac:chgData name="Puthanmadhom-Narayanan, Susrutha" userId="cb553c6e-cb4a-41b6-8eae-bfe7d75cfb22" providerId="ADAL" clId="{FD3D0BC2-8051-9A45-BEE9-151C9116DD78}" dt="2023-06-02T00:28:10.072" v="21451"/>
          <ac:picMkLst>
            <pc:docMk/>
            <pc:sldMk cId="1567922935" sldId="1036"/>
            <ac:picMk id="59" creationId="{AB35CBA7-7340-8233-A1A0-E360C237BD4D}"/>
          </ac:picMkLst>
        </pc:picChg>
        <pc:picChg chg="mod">
          <ac:chgData name="Puthanmadhom-Narayanan, Susrutha" userId="cb553c6e-cb4a-41b6-8eae-bfe7d75cfb22" providerId="ADAL" clId="{FD3D0BC2-8051-9A45-BEE9-151C9116DD78}" dt="2023-06-02T00:28:10.072" v="21451"/>
          <ac:picMkLst>
            <pc:docMk/>
            <pc:sldMk cId="1567922935" sldId="1036"/>
            <ac:picMk id="60" creationId="{B16A5CF0-807A-16F5-7BE5-8813FAA79208}"/>
          </ac:picMkLst>
        </pc:picChg>
        <pc:picChg chg="mod">
          <ac:chgData name="Puthanmadhom-Narayanan, Susrutha" userId="cb553c6e-cb4a-41b6-8eae-bfe7d75cfb22" providerId="ADAL" clId="{FD3D0BC2-8051-9A45-BEE9-151C9116DD78}" dt="2023-06-02T00:28:10.072" v="21451"/>
          <ac:picMkLst>
            <pc:docMk/>
            <pc:sldMk cId="1567922935" sldId="1036"/>
            <ac:picMk id="61" creationId="{218E12A4-E3F9-4B61-CCA5-BCC8E34FA345}"/>
          </ac:picMkLst>
        </pc:picChg>
        <pc:picChg chg="mod">
          <ac:chgData name="Puthanmadhom-Narayanan, Susrutha" userId="cb553c6e-cb4a-41b6-8eae-bfe7d75cfb22" providerId="ADAL" clId="{FD3D0BC2-8051-9A45-BEE9-151C9116DD78}" dt="2023-06-02T00:28:10.072" v="21451"/>
          <ac:picMkLst>
            <pc:docMk/>
            <pc:sldMk cId="1567922935" sldId="1036"/>
            <ac:picMk id="62" creationId="{5DA34508-527C-0927-F6BD-DEFD57C1769E}"/>
          </ac:picMkLst>
        </pc:picChg>
        <pc:picChg chg="add del mod">
          <ac:chgData name="Puthanmadhom-Narayanan, Susrutha" userId="cb553c6e-cb4a-41b6-8eae-bfe7d75cfb22" providerId="ADAL" clId="{FD3D0BC2-8051-9A45-BEE9-151C9116DD78}" dt="2023-06-02T00:28:13.735" v="21452"/>
          <ac:picMkLst>
            <pc:docMk/>
            <pc:sldMk cId="1567922935" sldId="1036"/>
            <ac:picMk id="71" creationId="{D6C05E32-F34B-92BF-7BD6-DF0A4E2C4D3B}"/>
          </ac:picMkLst>
        </pc:picChg>
        <pc:picChg chg="add del mod">
          <ac:chgData name="Puthanmadhom-Narayanan, Susrutha" userId="cb553c6e-cb4a-41b6-8eae-bfe7d75cfb22" providerId="ADAL" clId="{FD3D0BC2-8051-9A45-BEE9-151C9116DD78}" dt="2023-06-02T00:28:13.735" v="21452"/>
          <ac:picMkLst>
            <pc:docMk/>
            <pc:sldMk cId="1567922935" sldId="1036"/>
            <ac:picMk id="72" creationId="{ABCE3E9A-8F68-5460-F7E5-AE8773C04A86}"/>
          </ac:picMkLst>
        </pc:picChg>
        <pc:picChg chg="add del mod">
          <ac:chgData name="Puthanmadhom-Narayanan, Susrutha" userId="cb553c6e-cb4a-41b6-8eae-bfe7d75cfb22" providerId="ADAL" clId="{FD3D0BC2-8051-9A45-BEE9-151C9116DD78}" dt="2023-06-02T00:28:13.735" v="21452"/>
          <ac:picMkLst>
            <pc:docMk/>
            <pc:sldMk cId="1567922935" sldId="1036"/>
            <ac:picMk id="73" creationId="{128D221D-9927-6FC9-5723-4EC18EA77E6C}"/>
          </ac:picMkLst>
        </pc:picChg>
        <pc:picChg chg="add del mod">
          <ac:chgData name="Puthanmadhom-Narayanan, Susrutha" userId="cb553c6e-cb4a-41b6-8eae-bfe7d75cfb22" providerId="ADAL" clId="{FD3D0BC2-8051-9A45-BEE9-151C9116DD78}" dt="2023-06-02T00:28:13.735" v="21452"/>
          <ac:picMkLst>
            <pc:docMk/>
            <pc:sldMk cId="1567922935" sldId="1036"/>
            <ac:picMk id="74" creationId="{DE75C80C-4E38-CAB7-BC4A-F032F8E3249D}"/>
          </ac:picMkLst>
        </pc:picChg>
        <pc:picChg chg="add del mod">
          <ac:chgData name="Puthanmadhom-Narayanan, Susrutha" userId="cb553c6e-cb4a-41b6-8eae-bfe7d75cfb22" providerId="ADAL" clId="{FD3D0BC2-8051-9A45-BEE9-151C9116DD78}" dt="2023-06-02T00:28:13.735" v="21452"/>
          <ac:picMkLst>
            <pc:docMk/>
            <pc:sldMk cId="1567922935" sldId="1036"/>
            <ac:picMk id="75" creationId="{AECEDC12-9BFC-B63E-00DB-0F863556A0CF}"/>
          </ac:picMkLst>
        </pc:picChg>
        <pc:picChg chg="mod">
          <ac:chgData name="Puthanmadhom-Narayanan, Susrutha" userId="cb553c6e-cb4a-41b6-8eae-bfe7d75cfb22" providerId="ADAL" clId="{FD3D0BC2-8051-9A45-BEE9-151C9116DD78}" dt="2023-06-02T00:28:10.072" v="21451"/>
          <ac:picMkLst>
            <pc:docMk/>
            <pc:sldMk cId="1567922935" sldId="1036"/>
            <ac:picMk id="84" creationId="{8EB5955E-69CD-5C51-22F2-069A0B517FF9}"/>
          </ac:picMkLst>
        </pc:picChg>
        <pc:picChg chg="mod">
          <ac:chgData name="Puthanmadhom-Narayanan, Susrutha" userId="cb553c6e-cb4a-41b6-8eae-bfe7d75cfb22" providerId="ADAL" clId="{FD3D0BC2-8051-9A45-BEE9-151C9116DD78}" dt="2023-06-02T00:28:10.072" v="21451"/>
          <ac:picMkLst>
            <pc:docMk/>
            <pc:sldMk cId="1567922935" sldId="1036"/>
            <ac:picMk id="85" creationId="{CC10BB24-2BB5-AB35-6A98-9C2132504042}"/>
          </ac:picMkLst>
        </pc:picChg>
        <pc:picChg chg="mod">
          <ac:chgData name="Puthanmadhom-Narayanan, Susrutha" userId="cb553c6e-cb4a-41b6-8eae-bfe7d75cfb22" providerId="ADAL" clId="{FD3D0BC2-8051-9A45-BEE9-151C9116DD78}" dt="2023-06-02T00:28:10.072" v="21451"/>
          <ac:picMkLst>
            <pc:docMk/>
            <pc:sldMk cId="1567922935" sldId="1036"/>
            <ac:picMk id="86" creationId="{B415C6EF-855A-0A1E-1A92-B11DB24D26C6}"/>
          </ac:picMkLst>
        </pc:picChg>
        <pc:picChg chg="mod">
          <ac:chgData name="Puthanmadhom-Narayanan, Susrutha" userId="cb553c6e-cb4a-41b6-8eae-bfe7d75cfb22" providerId="ADAL" clId="{FD3D0BC2-8051-9A45-BEE9-151C9116DD78}" dt="2023-06-02T00:28:10.072" v="21451"/>
          <ac:picMkLst>
            <pc:docMk/>
            <pc:sldMk cId="1567922935" sldId="1036"/>
            <ac:picMk id="87" creationId="{2FBD1CD9-83E2-5B61-7F2D-7C630EA98C03}"/>
          </ac:picMkLst>
        </pc:picChg>
        <pc:picChg chg="mod">
          <ac:chgData name="Puthanmadhom-Narayanan, Susrutha" userId="cb553c6e-cb4a-41b6-8eae-bfe7d75cfb22" providerId="ADAL" clId="{FD3D0BC2-8051-9A45-BEE9-151C9116DD78}" dt="2023-06-02T00:28:10.072" v="21451"/>
          <ac:picMkLst>
            <pc:docMk/>
            <pc:sldMk cId="1567922935" sldId="1036"/>
            <ac:picMk id="88" creationId="{7BD3F0DF-F039-5927-51C9-5662EC9A3CE3}"/>
          </ac:picMkLst>
        </pc:picChg>
        <pc:picChg chg="mod">
          <ac:chgData name="Puthanmadhom-Narayanan, Susrutha" userId="cb553c6e-cb4a-41b6-8eae-bfe7d75cfb22" providerId="ADAL" clId="{FD3D0BC2-8051-9A45-BEE9-151C9116DD78}" dt="2023-06-02T00:28:38.504" v="21456"/>
          <ac:picMkLst>
            <pc:docMk/>
            <pc:sldMk cId="1567922935" sldId="1036"/>
            <ac:picMk id="96" creationId="{EE89889D-1C9D-FC15-E763-BE2D58651434}"/>
          </ac:picMkLst>
        </pc:picChg>
        <pc:picChg chg="mod">
          <ac:chgData name="Puthanmadhom-Narayanan, Susrutha" userId="cb553c6e-cb4a-41b6-8eae-bfe7d75cfb22" providerId="ADAL" clId="{FD3D0BC2-8051-9A45-BEE9-151C9116DD78}" dt="2023-06-02T00:28:38.504" v="21456"/>
          <ac:picMkLst>
            <pc:docMk/>
            <pc:sldMk cId="1567922935" sldId="1036"/>
            <ac:picMk id="97" creationId="{ED1784E1-653F-5870-FD20-89CD8F0718A3}"/>
          </ac:picMkLst>
        </pc:picChg>
        <pc:picChg chg="mod">
          <ac:chgData name="Puthanmadhom-Narayanan, Susrutha" userId="cb553c6e-cb4a-41b6-8eae-bfe7d75cfb22" providerId="ADAL" clId="{FD3D0BC2-8051-9A45-BEE9-151C9116DD78}" dt="2023-06-02T00:28:38.504" v="21456"/>
          <ac:picMkLst>
            <pc:docMk/>
            <pc:sldMk cId="1567922935" sldId="1036"/>
            <ac:picMk id="98" creationId="{FA027721-BFD2-8986-07A7-9925F2D2B9C2}"/>
          </ac:picMkLst>
        </pc:picChg>
        <pc:picChg chg="mod">
          <ac:chgData name="Puthanmadhom-Narayanan, Susrutha" userId="cb553c6e-cb4a-41b6-8eae-bfe7d75cfb22" providerId="ADAL" clId="{FD3D0BC2-8051-9A45-BEE9-151C9116DD78}" dt="2023-06-02T00:28:38.504" v="21456"/>
          <ac:picMkLst>
            <pc:docMk/>
            <pc:sldMk cId="1567922935" sldId="1036"/>
            <ac:picMk id="99" creationId="{E866C374-035D-D792-68F3-7C5962FC39B0}"/>
          </ac:picMkLst>
        </pc:picChg>
        <pc:picChg chg="mod">
          <ac:chgData name="Puthanmadhom-Narayanan, Susrutha" userId="cb553c6e-cb4a-41b6-8eae-bfe7d75cfb22" providerId="ADAL" clId="{FD3D0BC2-8051-9A45-BEE9-151C9116DD78}" dt="2023-06-02T00:28:38.504" v="21456"/>
          <ac:picMkLst>
            <pc:docMk/>
            <pc:sldMk cId="1567922935" sldId="1036"/>
            <ac:picMk id="100" creationId="{66BA1D9B-D75A-DBF1-A0F1-585129E8D686}"/>
          </ac:picMkLst>
        </pc:picChg>
        <pc:picChg chg="add mod">
          <ac:chgData name="Puthanmadhom-Narayanan, Susrutha" userId="cb553c6e-cb4a-41b6-8eae-bfe7d75cfb22" providerId="ADAL" clId="{FD3D0BC2-8051-9A45-BEE9-151C9116DD78}" dt="2023-06-02T00:28:38.504" v="21456"/>
          <ac:picMkLst>
            <pc:docMk/>
            <pc:sldMk cId="1567922935" sldId="1036"/>
            <ac:picMk id="109" creationId="{204D9F0D-2881-1979-158A-71BD7A72D018}"/>
          </ac:picMkLst>
        </pc:picChg>
        <pc:picChg chg="add mod">
          <ac:chgData name="Puthanmadhom-Narayanan, Susrutha" userId="cb553c6e-cb4a-41b6-8eae-bfe7d75cfb22" providerId="ADAL" clId="{FD3D0BC2-8051-9A45-BEE9-151C9116DD78}" dt="2023-06-02T00:28:38.504" v="21456"/>
          <ac:picMkLst>
            <pc:docMk/>
            <pc:sldMk cId="1567922935" sldId="1036"/>
            <ac:picMk id="110" creationId="{F3301682-2B27-F97D-3DBD-8936BF85D13C}"/>
          </ac:picMkLst>
        </pc:picChg>
        <pc:picChg chg="add mod">
          <ac:chgData name="Puthanmadhom-Narayanan, Susrutha" userId="cb553c6e-cb4a-41b6-8eae-bfe7d75cfb22" providerId="ADAL" clId="{FD3D0BC2-8051-9A45-BEE9-151C9116DD78}" dt="2023-06-02T00:28:38.504" v="21456"/>
          <ac:picMkLst>
            <pc:docMk/>
            <pc:sldMk cId="1567922935" sldId="1036"/>
            <ac:picMk id="111" creationId="{B893E544-7B13-F0DD-0315-3B9CD8996E97}"/>
          </ac:picMkLst>
        </pc:picChg>
        <pc:picChg chg="add mod">
          <ac:chgData name="Puthanmadhom-Narayanan, Susrutha" userId="cb553c6e-cb4a-41b6-8eae-bfe7d75cfb22" providerId="ADAL" clId="{FD3D0BC2-8051-9A45-BEE9-151C9116DD78}" dt="2023-06-02T00:28:38.504" v="21456"/>
          <ac:picMkLst>
            <pc:docMk/>
            <pc:sldMk cId="1567922935" sldId="1036"/>
            <ac:picMk id="112" creationId="{CE1F4F4B-9475-030D-2DEA-AEA499E04F8A}"/>
          </ac:picMkLst>
        </pc:picChg>
        <pc:picChg chg="add mod">
          <ac:chgData name="Puthanmadhom-Narayanan, Susrutha" userId="cb553c6e-cb4a-41b6-8eae-bfe7d75cfb22" providerId="ADAL" clId="{FD3D0BC2-8051-9A45-BEE9-151C9116DD78}" dt="2023-06-02T00:28:38.504" v="21456"/>
          <ac:picMkLst>
            <pc:docMk/>
            <pc:sldMk cId="1567922935" sldId="1036"/>
            <ac:picMk id="113" creationId="{70B411A1-AD22-09D1-37C4-ED118AADB49B}"/>
          </ac:picMkLst>
        </pc:picChg>
        <pc:picChg chg="mod">
          <ac:chgData name="Puthanmadhom-Narayanan, Susrutha" userId="cb553c6e-cb4a-41b6-8eae-bfe7d75cfb22" providerId="ADAL" clId="{FD3D0BC2-8051-9A45-BEE9-151C9116DD78}" dt="2023-06-02T00:28:38.504" v="21456"/>
          <ac:picMkLst>
            <pc:docMk/>
            <pc:sldMk cId="1567922935" sldId="1036"/>
            <ac:picMk id="122" creationId="{442678EE-DFEB-46CA-24CC-9D6F10250A44}"/>
          </ac:picMkLst>
        </pc:picChg>
        <pc:picChg chg="mod">
          <ac:chgData name="Puthanmadhom-Narayanan, Susrutha" userId="cb553c6e-cb4a-41b6-8eae-bfe7d75cfb22" providerId="ADAL" clId="{FD3D0BC2-8051-9A45-BEE9-151C9116DD78}" dt="2023-06-02T00:28:38.504" v="21456"/>
          <ac:picMkLst>
            <pc:docMk/>
            <pc:sldMk cId="1567922935" sldId="1036"/>
            <ac:picMk id="123" creationId="{5B574479-0DA5-B67A-9EE1-AB09D78DF4B4}"/>
          </ac:picMkLst>
        </pc:picChg>
        <pc:picChg chg="mod">
          <ac:chgData name="Puthanmadhom-Narayanan, Susrutha" userId="cb553c6e-cb4a-41b6-8eae-bfe7d75cfb22" providerId="ADAL" clId="{FD3D0BC2-8051-9A45-BEE9-151C9116DD78}" dt="2023-06-02T00:28:38.504" v="21456"/>
          <ac:picMkLst>
            <pc:docMk/>
            <pc:sldMk cId="1567922935" sldId="1036"/>
            <ac:picMk id="124" creationId="{E1F6DADC-9350-459D-50A6-9F13177F883D}"/>
          </ac:picMkLst>
        </pc:picChg>
        <pc:picChg chg="mod">
          <ac:chgData name="Puthanmadhom-Narayanan, Susrutha" userId="cb553c6e-cb4a-41b6-8eae-bfe7d75cfb22" providerId="ADAL" clId="{FD3D0BC2-8051-9A45-BEE9-151C9116DD78}" dt="2023-06-02T00:28:38.504" v="21456"/>
          <ac:picMkLst>
            <pc:docMk/>
            <pc:sldMk cId="1567922935" sldId="1036"/>
            <ac:picMk id="125" creationId="{ED3CA4DD-CA86-B670-4258-CEBB4FA19D78}"/>
          </ac:picMkLst>
        </pc:picChg>
        <pc:picChg chg="mod">
          <ac:chgData name="Puthanmadhom-Narayanan, Susrutha" userId="cb553c6e-cb4a-41b6-8eae-bfe7d75cfb22" providerId="ADAL" clId="{FD3D0BC2-8051-9A45-BEE9-151C9116DD78}" dt="2023-06-02T00:28:38.504" v="21456"/>
          <ac:picMkLst>
            <pc:docMk/>
            <pc:sldMk cId="1567922935" sldId="1036"/>
            <ac:picMk id="126" creationId="{58C456F3-8D6F-8E6A-209C-6516CC047DF3}"/>
          </ac:picMkLst>
        </pc:picChg>
      </pc:sldChg>
      <pc:sldChg chg="addSp delSp modSp new mod setBg">
        <pc:chgData name="Puthanmadhom-Narayanan, Susrutha" userId="cb553c6e-cb4a-41b6-8eae-bfe7d75cfb22" providerId="ADAL" clId="{FD3D0BC2-8051-9A45-BEE9-151C9116DD78}" dt="2023-05-31T17:11:43.186" v="21290" actId="20577"/>
        <pc:sldMkLst>
          <pc:docMk/>
          <pc:sldMk cId="838782668" sldId="1037"/>
        </pc:sldMkLst>
        <pc:spChg chg="mod ord">
          <ac:chgData name="Puthanmadhom-Narayanan, Susrutha" userId="cb553c6e-cb4a-41b6-8eae-bfe7d75cfb22" providerId="ADAL" clId="{FD3D0BC2-8051-9A45-BEE9-151C9116DD78}" dt="2023-05-31T17:11:43.186" v="21290" actId="20577"/>
          <ac:spMkLst>
            <pc:docMk/>
            <pc:sldMk cId="838782668" sldId="1037"/>
            <ac:spMk id="2" creationId="{F66356F4-D0F5-C739-9F8D-C8ACE74DC491}"/>
          </ac:spMkLst>
        </pc:spChg>
        <pc:spChg chg="del">
          <ac:chgData name="Puthanmadhom-Narayanan, Susrutha" userId="cb553c6e-cb4a-41b6-8eae-bfe7d75cfb22" providerId="ADAL" clId="{FD3D0BC2-8051-9A45-BEE9-151C9116DD78}" dt="2023-05-20T11:11:13.843" v="16350" actId="21"/>
          <ac:spMkLst>
            <pc:docMk/>
            <pc:sldMk cId="838782668" sldId="1037"/>
            <ac:spMk id="3" creationId="{5C89F649-EFE1-B88D-D347-F61716231D15}"/>
          </ac:spMkLst>
        </pc:spChg>
        <pc:picChg chg="add mod">
          <ac:chgData name="Puthanmadhom-Narayanan, Susrutha" userId="cb553c6e-cb4a-41b6-8eae-bfe7d75cfb22" providerId="ADAL" clId="{FD3D0BC2-8051-9A45-BEE9-151C9116DD78}" dt="2023-05-20T11:37:18.916" v="16511" actId="26606"/>
          <ac:picMkLst>
            <pc:docMk/>
            <pc:sldMk cId="838782668" sldId="1037"/>
            <ac:picMk id="4" creationId="{3BD8E15C-A33B-91CC-BFE7-609C10FA5EF9}"/>
          </ac:picMkLst>
        </pc:picChg>
        <pc:picChg chg="add mod">
          <ac:chgData name="Puthanmadhom-Narayanan, Susrutha" userId="cb553c6e-cb4a-41b6-8eae-bfe7d75cfb22" providerId="ADAL" clId="{FD3D0BC2-8051-9A45-BEE9-151C9116DD78}" dt="2023-05-20T11:37:18.916" v="16511" actId="26606"/>
          <ac:picMkLst>
            <pc:docMk/>
            <pc:sldMk cId="838782668" sldId="1037"/>
            <ac:picMk id="5" creationId="{4ED7F058-F0B5-E0DA-DD0E-AA684BDC87F9}"/>
          </ac:picMkLst>
        </pc:picChg>
        <pc:picChg chg="add mod">
          <ac:chgData name="Puthanmadhom-Narayanan, Susrutha" userId="cb553c6e-cb4a-41b6-8eae-bfe7d75cfb22" providerId="ADAL" clId="{FD3D0BC2-8051-9A45-BEE9-151C9116DD78}" dt="2023-05-20T11:37:18.916" v="16511" actId="26606"/>
          <ac:picMkLst>
            <pc:docMk/>
            <pc:sldMk cId="838782668" sldId="1037"/>
            <ac:picMk id="6" creationId="{3C6A6FEB-C936-E966-A07A-423C00B2BB29}"/>
          </ac:picMkLst>
        </pc:picChg>
        <pc:picChg chg="add mod">
          <ac:chgData name="Puthanmadhom-Narayanan, Susrutha" userId="cb553c6e-cb4a-41b6-8eae-bfe7d75cfb22" providerId="ADAL" clId="{FD3D0BC2-8051-9A45-BEE9-151C9116DD78}" dt="2023-05-20T11:39:12.368" v="16520" actId="1076"/>
          <ac:picMkLst>
            <pc:docMk/>
            <pc:sldMk cId="838782668" sldId="1037"/>
            <ac:picMk id="7" creationId="{8166FF6F-A865-0526-4DA5-CCD3F87E5D72}"/>
          </ac:picMkLst>
        </pc:picChg>
        <pc:picChg chg="add mod">
          <ac:chgData name="Puthanmadhom-Narayanan, Susrutha" userId="cb553c6e-cb4a-41b6-8eae-bfe7d75cfb22" providerId="ADAL" clId="{FD3D0BC2-8051-9A45-BEE9-151C9116DD78}" dt="2023-05-20T11:39:12.368" v="16520" actId="1076"/>
          <ac:picMkLst>
            <pc:docMk/>
            <pc:sldMk cId="838782668" sldId="1037"/>
            <ac:picMk id="8" creationId="{E692921D-01BB-A6A0-29D4-D4DABD6D76AC}"/>
          </ac:picMkLst>
        </pc:picChg>
      </pc:sldChg>
      <pc:sldChg chg="new">
        <pc:chgData name="Puthanmadhom-Narayanan, Susrutha" userId="cb553c6e-cb4a-41b6-8eae-bfe7d75cfb22" providerId="ADAL" clId="{FD3D0BC2-8051-9A45-BEE9-151C9116DD78}" dt="2023-05-20T22:59:08.144" v="21203" actId="680"/>
        <pc:sldMkLst>
          <pc:docMk/>
          <pc:sldMk cId="166811308" sldId="1038"/>
        </pc:sldMkLst>
      </pc:sldChg>
      <pc:sldChg chg="addSp delSp add del mod modShow">
        <pc:chgData name="Puthanmadhom-Narayanan, Susrutha" userId="cb553c6e-cb4a-41b6-8eae-bfe7d75cfb22" providerId="ADAL" clId="{FD3D0BC2-8051-9A45-BEE9-151C9116DD78}" dt="2023-06-02T00:29:13.080" v="21460" actId="2696"/>
        <pc:sldMkLst>
          <pc:docMk/>
          <pc:sldMk cId="121305841" sldId="1039"/>
        </pc:sldMkLst>
        <pc:spChg chg="add del">
          <ac:chgData name="Puthanmadhom-Narayanan, Susrutha" userId="cb553c6e-cb4a-41b6-8eae-bfe7d75cfb22" providerId="ADAL" clId="{FD3D0BC2-8051-9A45-BEE9-151C9116DD78}" dt="2023-06-02T00:28:34.585" v="21455" actId="21"/>
          <ac:spMkLst>
            <pc:docMk/>
            <pc:sldMk cId="121305841" sldId="1039"/>
            <ac:spMk id="3" creationId="{26F8C325-467E-9CF4-0C79-445AD3157423}"/>
          </ac:spMkLst>
        </pc:spChg>
        <pc:spChg chg="add del">
          <ac:chgData name="Puthanmadhom-Narayanan, Susrutha" userId="cb553c6e-cb4a-41b6-8eae-bfe7d75cfb22" providerId="ADAL" clId="{FD3D0BC2-8051-9A45-BEE9-151C9116DD78}" dt="2023-06-02T00:28:34.585" v="21455" actId="21"/>
          <ac:spMkLst>
            <pc:docMk/>
            <pc:sldMk cId="121305841" sldId="1039"/>
            <ac:spMk id="18" creationId="{6800545F-D948-0DFD-082B-1EF27D9FC4A7}"/>
          </ac:spMkLst>
        </pc:spChg>
        <pc:spChg chg="add del">
          <ac:chgData name="Puthanmadhom-Narayanan, Susrutha" userId="cb553c6e-cb4a-41b6-8eae-bfe7d75cfb22" providerId="ADAL" clId="{FD3D0BC2-8051-9A45-BEE9-151C9116DD78}" dt="2023-06-02T00:28:34.585" v="21455" actId="21"/>
          <ac:spMkLst>
            <pc:docMk/>
            <pc:sldMk cId="121305841" sldId="1039"/>
            <ac:spMk id="19" creationId="{CDA5F853-A0D8-8A12-977D-19EDA3ACEEB9}"/>
          </ac:spMkLst>
        </pc:spChg>
        <pc:spChg chg="add del">
          <ac:chgData name="Puthanmadhom-Narayanan, Susrutha" userId="cb553c6e-cb4a-41b6-8eae-bfe7d75cfb22" providerId="ADAL" clId="{FD3D0BC2-8051-9A45-BEE9-151C9116DD78}" dt="2023-06-02T00:28:34.585" v="21455" actId="21"/>
          <ac:spMkLst>
            <pc:docMk/>
            <pc:sldMk cId="121305841" sldId="1039"/>
            <ac:spMk id="20" creationId="{CBA3055A-3A4F-BF14-964E-A5AC0FDA1609}"/>
          </ac:spMkLst>
        </pc:spChg>
        <pc:spChg chg="add del">
          <ac:chgData name="Puthanmadhom-Narayanan, Susrutha" userId="cb553c6e-cb4a-41b6-8eae-bfe7d75cfb22" providerId="ADAL" clId="{FD3D0BC2-8051-9A45-BEE9-151C9116DD78}" dt="2023-06-02T00:28:34.585" v="21455" actId="21"/>
          <ac:spMkLst>
            <pc:docMk/>
            <pc:sldMk cId="121305841" sldId="1039"/>
            <ac:spMk id="21" creationId="{C92B5BF3-84A5-0173-DD59-7F49C5B5C8AF}"/>
          </ac:spMkLst>
        </pc:spChg>
        <pc:spChg chg="add del">
          <ac:chgData name="Puthanmadhom-Narayanan, Susrutha" userId="cb553c6e-cb4a-41b6-8eae-bfe7d75cfb22" providerId="ADAL" clId="{FD3D0BC2-8051-9A45-BEE9-151C9116DD78}" dt="2023-06-02T00:28:34.585" v="21455" actId="21"/>
          <ac:spMkLst>
            <pc:docMk/>
            <pc:sldMk cId="121305841" sldId="1039"/>
            <ac:spMk id="26" creationId="{71DD4EE9-83CB-7424-CC42-DCFB057FA519}"/>
          </ac:spMkLst>
        </pc:spChg>
        <pc:spChg chg="add del">
          <ac:chgData name="Puthanmadhom-Narayanan, Susrutha" userId="cb553c6e-cb4a-41b6-8eae-bfe7d75cfb22" providerId="ADAL" clId="{FD3D0BC2-8051-9A45-BEE9-151C9116DD78}" dt="2023-06-02T00:28:34.585" v="21455" actId="21"/>
          <ac:spMkLst>
            <pc:docMk/>
            <pc:sldMk cId="121305841" sldId="1039"/>
            <ac:spMk id="30" creationId="{95E4603A-23AF-56DD-6F73-43B43F43398A}"/>
          </ac:spMkLst>
        </pc:spChg>
        <pc:spChg chg="add del">
          <ac:chgData name="Puthanmadhom-Narayanan, Susrutha" userId="cb553c6e-cb4a-41b6-8eae-bfe7d75cfb22" providerId="ADAL" clId="{FD3D0BC2-8051-9A45-BEE9-151C9116DD78}" dt="2023-06-02T00:28:34.585" v="21455" actId="21"/>
          <ac:spMkLst>
            <pc:docMk/>
            <pc:sldMk cId="121305841" sldId="1039"/>
            <ac:spMk id="45" creationId="{69D7B7C7-7759-E3C3-3FEE-184E4EC4923F}"/>
          </ac:spMkLst>
        </pc:spChg>
        <pc:spChg chg="add del">
          <ac:chgData name="Puthanmadhom-Narayanan, Susrutha" userId="cb553c6e-cb4a-41b6-8eae-bfe7d75cfb22" providerId="ADAL" clId="{FD3D0BC2-8051-9A45-BEE9-151C9116DD78}" dt="2023-06-02T00:28:34.585" v="21455" actId="21"/>
          <ac:spMkLst>
            <pc:docMk/>
            <pc:sldMk cId="121305841" sldId="1039"/>
            <ac:spMk id="56" creationId="{E8EB0E47-0646-31D5-BFB5-AEFA3B5C382F}"/>
          </ac:spMkLst>
        </pc:spChg>
        <pc:spChg chg="add del">
          <ac:chgData name="Puthanmadhom-Narayanan, Susrutha" userId="cb553c6e-cb4a-41b6-8eae-bfe7d75cfb22" providerId="ADAL" clId="{FD3D0BC2-8051-9A45-BEE9-151C9116DD78}" dt="2023-06-02T00:28:34.585" v="21455" actId="21"/>
          <ac:spMkLst>
            <pc:docMk/>
            <pc:sldMk cId="121305841" sldId="1039"/>
            <ac:spMk id="57" creationId="{C9FD87DF-D4CF-AA2D-8B05-2F994F80BE2F}"/>
          </ac:spMkLst>
        </pc:spChg>
        <pc:spChg chg="add del">
          <ac:chgData name="Puthanmadhom-Narayanan, Susrutha" userId="cb553c6e-cb4a-41b6-8eae-bfe7d75cfb22" providerId="ADAL" clId="{FD3D0BC2-8051-9A45-BEE9-151C9116DD78}" dt="2023-06-02T00:28:34.585" v="21455" actId="21"/>
          <ac:spMkLst>
            <pc:docMk/>
            <pc:sldMk cId="121305841" sldId="1039"/>
            <ac:spMk id="58" creationId="{5AA6B0D0-8DFE-CA0B-D479-3B99E868C483}"/>
          </ac:spMkLst>
        </pc:spChg>
        <pc:spChg chg="add del">
          <ac:chgData name="Puthanmadhom-Narayanan, Susrutha" userId="cb553c6e-cb4a-41b6-8eae-bfe7d75cfb22" providerId="ADAL" clId="{FD3D0BC2-8051-9A45-BEE9-151C9116DD78}" dt="2023-06-02T00:28:34.585" v="21455" actId="21"/>
          <ac:spMkLst>
            <pc:docMk/>
            <pc:sldMk cId="121305841" sldId="1039"/>
            <ac:spMk id="59" creationId="{095D86AA-4BCA-C707-B31C-198A7D1E1447}"/>
          </ac:spMkLst>
        </pc:spChg>
        <pc:spChg chg="add del">
          <ac:chgData name="Puthanmadhom-Narayanan, Susrutha" userId="cb553c6e-cb4a-41b6-8eae-bfe7d75cfb22" providerId="ADAL" clId="{FD3D0BC2-8051-9A45-BEE9-151C9116DD78}" dt="2023-06-02T00:28:34.585" v="21455" actId="21"/>
          <ac:spMkLst>
            <pc:docMk/>
            <pc:sldMk cId="121305841" sldId="1039"/>
            <ac:spMk id="60" creationId="{910EF8F2-C24E-A1C2-1C0E-0FED0BA1BB91}"/>
          </ac:spMkLst>
        </pc:spChg>
        <pc:spChg chg="add del">
          <ac:chgData name="Puthanmadhom-Narayanan, Susrutha" userId="cb553c6e-cb4a-41b6-8eae-bfe7d75cfb22" providerId="ADAL" clId="{FD3D0BC2-8051-9A45-BEE9-151C9116DD78}" dt="2023-06-02T00:28:34.585" v="21455" actId="21"/>
          <ac:spMkLst>
            <pc:docMk/>
            <pc:sldMk cId="121305841" sldId="1039"/>
            <ac:spMk id="68" creationId="{90B4C100-FEDE-6BCA-400C-0D119DE11D5D}"/>
          </ac:spMkLst>
        </pc:spChg>
        <pc:spChg chg="add del">
          <ac:chgData name="Puthanmadhom-Narayanan, Susrutha" userId="cb553c6e-cb4a-41b6-8eae-bfe7d75cfb22" providerId="ADAL" clId="{FD3D0BC2-8051-9A45-BEE9-151C9116DD78}" dt="2023-06-02T00:28:34.585" v="21455" actId="21"/>
          <ac:spMkLst>
            <pc:docMk/>
            <pc:sldMk cId="121305841" sldId="1039"/>
            <ac:spMk id="69" creationId="{12E52E32-45A2-FDF5-72D9-350644322EA7}"/>
          </ac:spMkLst>
        </pc:spChg>
        <pc:spChg chg="add del">
          <ac:chgData name="Puthanmadhom-Narayanan, Susrutha" userId="cb553c6e-cb4a-41b6-8eae-bfe7d75cfb22" providerId="ADAL" clId="{FD3D0BC2-8051-9A45-BEE9-151C9116DD78}" dt="2023-06-02T00:28:34.585" v="21455" actId="21"/>
          <ac:spMkLst>
            <pc:docMk/>
            <pc:sldMk cId="121305841" sldId="1039"/>
            <ac:spMk id="70" creationId="{8F325968-22AB-E42D-76C8-DC94B5D5A0FE}"/>
          </ac:spMkLst>
        </pc:spChg>
        <pc:spChg chg="add del">
          <ac:chgData name="Puthanmadhom-Narayanan, Susrutha" userId="cb553c6e-cb4a-41b6-8eae-bfe7d75cfb22" providerId="ADAL" clId="{FD3D0BC2-8051-9A45-BEE9-151C9116DD78}" dt="2023-06-02T00:28:34.585" v="21455" actId="21"/>
          <ac:spMkLst>
            <pc:docMk/>
            <pc:sldMk cId="121305841" sldId="1039"/>
            <ac:spMk id="71" creationId="{356642B5-F624-9A6F-A3E2-2068FC9020CF}"/>
          </ac:spMkLst>
        </pc:spChg>
        <pc:spChg chg="add del">
          <ac:chgData name="Puthanmadhom-Narayanan, Susrutha" userId="cb553c6e-cb4a-41b6-8eae-bfe7d75cfb22" providerId="ADAL" clId="{FD3D0BC2-8051-9A45-BEE9-151C9116DD78}" dt="2023-06-02T00:28:34.585" v="21455" actId="21"/>
          <ac:spMkLst>
            <pc:docMk/>
            <pc:sldMk cId="121305841" sldId="1039"/>
            <ac:spMk id="72" creationId="{E6F406BB-2877-1C12-E1E0-77048549F48C}"/>
          </ac:spMkLst>
        </pc:spChg>
        <pc:grpChg chg="add del">
          <ac:chgData name="Puthanmadhom-Narayanan, Susrutha" userId="cb553c6e-cb4a-41b6-8eae-bfe7d75cfb22" providerId="ADAL" clId="{FD3D0BC2-8051-9A45-BEE9-151C9116DD78}" dt="2023-06-02T00:28:34.585" v="21455" actId="21"/>
          <ac:grpSpMkLst>
            <pc:docMk/>
            <pc:sldMk cId="121305841" sldId="1039"/>
            <ac:grpSpMk id="32" creationId="{C8314671-508D-B5B1-6DD4-6AE517E0B4AB}"/>
          </ac:grpSpMkLst>
        </pc:grpChg>
        <pc:grpChg chg="add del">
          <ac:chgData name="Puthanmadhom-Narayanan, Susrutha" userId="cb553c6e-cb4a-41b6-8eae-bfe7d75cfb22" providerId="ADAL" clId="{FD3D0BC2-8051-9A45-BEE9-151C9116DD78}" dt="2023-06-02T00:28:34.585" v="21455" actId="21"/>
          <ac:grpSpMkLst>
            <pc:docMk/>
            <pc:sldMk cId="121305841" sldId="1039"/>
            <ac:grpSpMk id="43" creationId="{A9ECB5E5-195B-0030-710C-1A0536FD8D73}"/>
          </ac:grpSpMkLst>
        </pc:grpChg>
        <pc:graphicFrameChg chg="add del">
          <ac:chgData name="Puthanmadhom-Narayanan, Susrutha" userId="cb553c6e-cb4a-41b6-8eae-bfe7d75cfb22" providerId="ADAL" clId="{FD3D0BC2-8051-9A45-BEE9-151C9116DD78}" dt="2023-06-02T00:28:34.585" v="21455" actId="21"/>
          <ac:graphicFrameMkLst>
            <pc:docMk/>
            <pc:sldMk cId="121305841" sldId="1039"/>
            <ac:graphicFrameMk id="4" creationId="{4D000518-5842-0DDD-AFA3-561297BCE35F}"/>
          </ac:graphicFrameMkLst>
        </pc:graphicFrameChg>
        <pc:graphicFrameChg chg="add del">
          <ac:chgData name="Puthanmadhom-Narayanan, Susrutha" userId="cb553c6e-cb4a-41b6-8eae-bfe7d75cfb22" providerId="ADAL" clId="{FD3D0BC2-8051-9A45-BEE9-151C9116DD78}" dt="2023-06-02T00:28:34.585" v="21455" actId="21"/>
          <ac:graphicFrameMkLst>
            <pc:docMk/>
            <pc:sldMk cId="121305841" sldId="1039"/>
            <ac:graphicFrameMk id="29" creationId="{98A78354-B7CD-0740-3409-2F57C2EE6876}"/>
          </ac:graphicFrameMkLst>
        </pc:graphicFrameChg>
        <pc:graphicFrameChg chg="add del">
          <ac:chgData name="Puthanmadhom-Narayanan, Susrutha" userId="cb553c6e-cb4a-41b6-8eae-bfe7d75cfb22" providerId="ADAL" clId="{FD3D0BC2-8051-9A45-BEE9-151C9116DD78}" dt="2023-06-02T00:28:34.585" v="21455" actId="21"/>
          <ac:graphicFrameMkLst>
            <pc:docMk/>
            <pc:sldMk cId="121305841" sldId="1039"/>
            <ac:graphicFrameMk id="44" creationId="{F2E15071-4125-6E94-4A61-048ADBCB4EFA}"/>
          </ac:graphicFrameMkLst>
        </pc:graphicFrameChg>
        <pc:picChg chg="add del">
          <ac:chgData name="Puthanmadhom-Narayanan, Susrutha" userId="cb553c6e-cb4a-41b6-8eae-bfe7d75cfb22" providerId="ADAL" clId="{FD3D0BC2-8051-9A45-BEE9-151C9116DD78}" dt="2023-06-02T00:28:34.585" v="21455" actId="21"/>
          <ac:picMkLst>
            <pc:docMk/>
            <pc:sldMk cId="121305841" sldId="1039"/>
            <ac:picMk id="38" creationId="{7096BD91-8E69-75C0-2A98-61BDD00269E0}"/>
          </ac:picMkLst>
        </pc:picChg>
        <pc:picChg chg="add del">
          <ac:chgData name="Puthanmadhom-Narayanan, Susrutha" userId="cb553c6e-cb4a-41b6-8eae-bfe7d75cfb22" providerId="ADAL" clId="{FD3D0BC2-8051-9A45-BEE9-151C9116DD78}" dt="2023-06-02T00:28:34.585" v="21455" actId="21"/>
          <ac:picMkLst>
            <pc:docMk/>
            <pc:sldMk cId="121305841" sldId="1039"/>
            <ac:picMk id="39" creationId="{A02430EB-2D19-95F7-C182-D2B5A8158E63}"/>
          </ac:picMkLst>
        </pc:picChg>
        <pc:picChg chg="add del">
          <ac:chgData name="Puthanmadhom-Narayanan, Susrutha" userId="cb553c6e-cb4a-41b6-8eae-bfe7d75cfb22" providerId="ADAL" clId="{FD3D0BC2-8051-9A45-BEE9-151C9116DD78}" dt="2023-06-02T00:28:34.585" v="21455" actId="21"/>
          <ac:picMkLst>
            <pc:docMk/>
            <pc:sldMk cId="121305841" sldId="1039"/>
            <ac:picMk id="40" creationId="{531B4FE3-F9CC-5B21-34C5-2EFEC670C142}"/>
          </ac:picMkLst>
        </pc:picChg>
        <pc:picChg chg="add del">
          <ac:chgData name="Puthanmadhom-Narayanan, Susrutha" userId="cb553c6e-cb4a-41b6-8eae-bfe7d75cfb22" providerId="ADAL" clId="{FD3D0BC2-8051-9A45-BEE9-151C9116DD78}" dt="2023-06-02T00:28:34.585" v="21455" actId="21"/>
          <ac:picMkLst>
            <pc:docMk/>
            <pc:sldMk cId="121305841" sldId="1039"/>
            <ac:picMk id="41" creationId="{34696B23-594D-6B6D-2B85-549BCB914AFE}"/>
          </ac:picMkLst>
        </pc:picChg>
        <pc:picChg chg="add del">
          <ac:chgData name="Puthanmadhom-Narayanan, Susrutha" userId="cb553c6e-cb4a-41b6-8eae-bfe7d75cfb22" providerId="ADAL" clId="{FD3D0BC2-8051-9A45-BEE9-151C9116DD78}" dt="2023-06-02T00:28:34.585" v="21455" actId="21"/>
          <ac:picMkLst>
            <pc:docMk/>
            <pc:sldMk cId="121305841" sldId="1039"/>
            <ac:picMk id="42" creationId="{6063A214-43C6-F59C-1FD1-592BD7399380}"/>
          </ac:picMkLst>
        </pc:picChg>
      </pc:sldChg>
    </pc:docChg>
  </pc:docChgLst>
  <pc:docChgLst>
    <pc:chgData name="Puthanmadhom-Narayanan, Susrutha" userId="S::puthanmadhomnaras@upmc.edu::cb553c6e-cb4a-41b6-8eae-bfe7d75cfb22" providerId="AD" clId="Web-{4D53B7AF-3876-44A3-99BB-39B4E9952D41}"/>
    <pc:docChg chg="modSld">
      <pc:chgData name="Puthanmadhom-Narayanan, Susrutha" userId="S::puthanmadhomnaras@upmc.edu::cb553c6e-cb4a-41b6-8eae-bfe7d75cfb22" providerId="AD" clId="Web-{4D53B7AF-3876-44A3-99BB-39B4E9952D41}" dt="2023-03-07T15:35:24.775" v="23"/>
      <pc:docMkLst>
        <pc:docMk/>
      </pc:docMkLst>
      <pc:sldChg chg="addSp modSp">
        <pc:chgData name="Puthanmadhom-Narayanan, Susrutha" userId="S::puthanmadhomnaras@upmc.edu::cb553c6e-cb4a-41b6-8eae-bfe7d75cfb22" providerId="AD" clId="Web-{4D53B7AF-3876-44A3-99BB-39B4E9952D41}" dt="2023-03-07T15:35:24.775" v="23"/>
        <pc:sldMkLst>
          <pc:docMk/>
          <pc:sldMk cId="3707596292" sldId="1022"/>
        </pc:sldMkLst>
        <pc:spChg chg="mod">
          <ac:chgData name="Puthanmadhom-Narayanan, Susrutha" userId="S::puthanmadhomnaras@upmc.edu::cb553c6e-cb4a-41b6-8eae-bfe7d75cfb22" providerId="AD" clId="Web-{4D53B7AF-3876-44A3-99BB-39B4E9952D41}" dt="2023-03-07T15:32:55.552" v="9" actId="1076"/>
          <ac:spMkLst>
            <pc:docMk/>
            <pc:sldMk cId="3707596292" sldId="1022"/>
            <ac:spMk id="4" creationId="{2B81337B-2020-15CC-A9C1-79152FE57D38}"/>
          </ac:spMkLst>
        </pc:spChg>
        <pc:spChg chg="mod">
          <ac:chgData name="Puthanmadhom-Narayanan, Susrutha" userId="S::puthanmadhomnaras@upmc.edu::cb553c6e-cb4a-41b6-8eae-bfe7d75cfb22" providerId="AD" clId="Web-{4D53B7AF-3876-44A3-99BB-39B4E9952D41}" dt="2023-03-07T15:32:55.568" v="10" actId="1076"/>
          <ac:spMkLst>
            <pc:docMk/>
            <pc:sldMk cId="3707596292" sldId="1022"/>
            <ac:spMk id="7" creationId="{F9530E61-108A-268F-BFF5-D36DD95DE098}"/>
          </ac:spMkLst>
        </pc:spChg>
        <pc:spChg chg="mod">
          <ac:chgData name="Puthanmadhom-Narayanan, Susrutha" userId="S::puthanmadhomnaras@upmc.edu::cb553c6e-cb4a-41b6-8eae-bfe7d75cfb22" providerId="AD" clId="Web-{4D53B7AF-3876-44A3-99BB-39B4E9952D41}" dt="2023-03-07T15:33:35.147" v="15" actId="1076"/>
          <ac:spMkLst>
            <pc:docMk/>
            <pc:sldMk cId="3707596292" sldId="1022"/>
            <ac:spMk id="14" creationId="{6976D9C1-1C1E-0F76-62FB-39E455D20B5A}"/>
          </ac:spMkLst>
        </pc:spChg>
        <pc:spChg chg="mod">
          <ac:chgData name="Puthanmadhom-Narayanan, Susrutha" userId="S::puthanmadhomnaras@upmc.edu::cb553c6e-cb4a-41b6-8eae-bfe7d75cfb22" providerId="AD" clId="Web-{4D53B7AF-3876-44A3-99BB-39B4E9952D41}" dt="2023-03-07T15:32:55.614" v="12" actId="1076"/>
          <ac:spMkLst>
            <pc:docMk/>
            <pc:sldMk cId="3707596292" sldId="1022"/>
            <ac:spMk id="15" creationId="{9FBE3684-9ACF-09D9-F55F-15BCA5FDAC8A}"/>
          </ac:spMkLst>
        </pc:spChg>
        <pc:spChg chg="add">
          <ac:chgData name="Puthanmadhom-Narayanan, Susrutha" userId="S::puthanmadhomnaras@upmc.edu::cb553c6e-cb4a-41b6-8eae-bfe7d75cfb22" providerId="AD" clId="Web-{4D53B7AF-3876-44A3-99BB-39B4E9952D41}" dt="2023-03-07T15:35:24.775" v="23"/>
          <ac:spMkLst>
            <pc:docMk/>
            <pc:sldMk cId="3707596292" sldId="1022"/>
            <ac:spMk id="16" creationId="{0CD34372-9E47-40AC-0DB8-80E4C0D42E44}"/>
          </ac:spMkLst>
        </pc:spChg>
        <pc:spChg chg="mod">
          <ac:chgData name="Puthanmadhom-Narayanan, Susrutha" userId="S::puthanmadhomnaras@upmc.edu::cb553c6e-cb4a-41b6-8eae-bfe7d75cfb22" providerId="AD" clId="Web-{4D53B7AF-3876-44A3-99BB-39B4E9952D41}" dt="2023-03-07T15:34:51.367" v="22" actId="14100"/>
          <ac:spMkLst>
            <pc:docMk/>
            <pc:sldMk cId="3707596292" sldId="1022"/>
            <ac:spMk id="22" creationId="{91DA4EB4-6053-BB60-3D4D-7153C4ED6358}"/>
          </ac:spMkLst>
        </pc:spChg>
        <pc:spChg chg="mod">
          <ac:chgData name="Puthanmadhom-Narayanan, Susrutha" userId="S::puthanmadhomnaras@upmc.edu::cb553c6e-cb4a-41b6-8eae-bfe7d75cfb22" providerId="AD" clId="Web-{4D53B7AF-3876-44A3-99BB-39B4E9952D41}" dt="2023-03-07T15:34:35.414" v="21" actId="14100"/>
          <ac:spMkLst>
            <pc:docMk/>
            <pc:sldMk cId="3707596292" sldId="1022"/>
            <ac:spMk id="23" creationId="{F1AB1076-A454-FF07-4C1A-6C71859710CA}"/>
          </ac:spMkLst>
        </pc:spChg>
        <pc:picChg chg="mod">
          <ac:chgData name="Puthanmadhom-Narayanan, Susrutha" userId="S::puthanmadhomnaras@upmc.edu::cb553c6e-cb4a-41b6-8eae-bfe7d75cfb22" providerId="AD" clId="Web-{4D53B7AF-3876-44A3-99BB-39B4E9952D41}" dt="2023-03-07T15:31:58.769" v="1" actId="14100"/>
          <ac:picMkLst>
            <pc:docMk/>
            <pc:sldMk cId="3707596292" sldId="1022"/>
            <ac:picMk id="11" creationId="{A3A35805-A126-C49B-6677-730F95B28F01}"/>
          </ac:picMkLst>
        </pc:picChg>
        <pc:picChg chg="mod">
          <ac:chgData name="Puthanmadhom-Narayanan, Susrutha" userId="S::puthanmadhomnaras@upmc.edu::cb553c6e-cb4a-41b6-8eae-bfe7d75cfb22" providerId="AD" clId="Web-{4D53B7AF-3876-44A3-99BB-39B4E9952D41}" dt="2023-03-07T15:32:41.958" v="6" actId="1076"/>
          <ac:picMkLst>
            <pc:docMk/>
            <pc:sldMk cId="3707596292" sldId="1022"/>
            <ac:picMk id="26" creationId="{869EC53D-60F8-B02C-430A-785509D24246}"/>
          </ac:picMkLst>
        </pc:picChg>
        <pc:picChg chg="mod">
          <ac:chgData name="Puthanmadhom-Narayanan, Susrutha" userId="S::puthanmadhomnaras@upmc.edu::cb553c6e-cb4a-41b6-8eae-bfe7d75cfb22" providerId="AD" clId="Web-{4D53B7AF-3876-44A3-99BB-39B4E9952D41}" dt="2023-03-07T15:32:29.661" v="4" actId="1076"/>
          <ac:picMkLst>
            <pc:docMk/>
            <pc:sldMk cId="3707596292" sldId="1022"/>
            <ac:picMk id="85" creationId="{5E233118-34C1-8160-706B-706E7A23F2C8}"/>
          </ac:picMkLst>
        </pc:picChg>
      </pc:sldChg>
    </pc:docChg>
  </pc:docChgLst>
  <pc:docChgLst>
    <pc:chgData name="Puthanmadhom-Narayanan, Susrutha" userId="S::puthanmadhomnaras@upmc.edu::cb553c6e-cb4a-41b6-8eae-bfe7d75cfb22" providerId="AD" clId="Web-{A787CF9B-687F-409E-B3AB-A7FC5DB33860}"/>
    <pc:docChg chg="modSld">
      <pc:chgData name="Puthanmadhom-Narayanan, Susrutha" userId="S::puthanmadhomnaras@upmc.edu::cb553c6e-cb4a-41b6-8eae-bfe7d75cfb22" providerId="AD" clId="Web-{A787CF9B-687F-409E-B3AB-A7FC5DB33860}" dt="2023-04-03T01:25:34.288" v="0"/>
      <pc:docMkLst>
        <pc:docMk/>
      </pc:docMkLst>
      <pc:sldChg chg="addSp modSp">
        <pc:chgData name="Puthanmadhom-Narayanan, Susrutha" userId="S::puthanmadhomnaras@upmc.edu::cb553c6e-cb4a-41b6-8eae-bfe7d75cfb22" providerId="AD" clId="Web-{A787CF9B-687F-409E-B3AB-A7FC5DB33860}" dt="2023-04-03T01:25:34.288" v="0"/>
        <pc:sldMkLst>
          <pc:docMk/>
          <pc:sldMk cId="1322323865" sldId="1023"/>
        </pc:sldMkLst>
        <pc:picChg chg="add mod">
          <ac:chgData name="Puthanmadhom-Narayanan, Susrutha" userId="S::puthanmadhomnaras@upmc.edu::cb553c6e-cb4a-41b6-8eae-bfe7d75cfb22" providerId="AD" clId="Web-{A787CF9B-687F-409E-B3AB-A7FC5DB33860}" dt="2023-04-03T01:25:34.288" v="0"/>
          <ac:picMkLst>
            <pc:docMk/>
            <pc:sldMk cId="1322323865" sldId="1023"/>
            <ac:picMk id="2" creationId="{09A33ABD-4564-388D-6A45-53A71CEBED47}"/>
          </ac:picMkLst>
        </pc:picChg>
      </pc:sldChg>
    </pc:docChg>
  </pc:docChgLst>
  <pc:docChgLst>
    <pc:chgData name="Puthanmadhomnaraynan, Susrutha" userId="S::sushie_pitt.edu#ext#@upmchs.onmicrosoft.com::023311a7-fb85-45b2-a4e9-d0ec15903d97" providerId="AD" clId="Web-{DC277C81-7825-48A9-B7BA-BAC54558C8FF}"/>
    <pc:docChg chg="modSld">
      <pc:chgData name="Puthanmadhomnaraynan, Susrutha" userId="S::sushie_pitt.edu#ext#@upmchs.onmicrosoft.com::023311a7-fb85-45b2-a4e9-d0ec15903d97" providerId="AD" clId="Web-{DC277C81-7825-48A9-B7BA-BAC54558C8FF}" dt="2023-07-10T00:57:21.380" v="113" actId="1076"/>
      <pc:docMkLst>
        <pc:docMk/>
      </pc:docMkLst>
      <pc:sldChg chg="addSp delSp modSp">
        <pc:chgData name="Puthanmadhomnaraynan, Susrutha" userId="S::sushie_pitt.edu#ext#@upmchs.onmicrosoft.com::023311a7-fb85-45b2-a4e9-d0ec15903d97" providerId="AD" clId="Web-{DC277C81-7825-48A9-B7BA-BAC54558C8FF}" dt="2023-07-10T00:57:21.380" v="113" actId="1076"/>
        <pc:sldMkLst>
          <pc:docMk/>
          <pc:sldMk cId="4007422814" sldId="1029"/>
        </pc:sldMkLst>
        <pc:spChg chg="mod">
          <ac:chgData name="Puthanmadhomnaraynan, Susrutha" userId="S::sushie_pitt.edu#ext#@upmchs.onmicrosoft.com::023311a7-fb85-45b2-a4e9-d0ec15903d97" providerId="AD" clId="Web-{DC277C81-7825-48A9-B7BA-BAC54558C8FF}" dt="2023-07-10T00:40:50.263" v="1" actId="20577"/>
          <ac:spMkLst>
            <pc:docMk/>
            <pc:sldMk cId="4007422814" sldId="1029"/>
            <ac:spMk id="23" creationId="{96A17963-61FF-4BDE-4B13-3CD06C109208}"/>
          </ac:spMkLst>
        </pc:spChg>
        <pc:spChg chg="add del mod">
          <ac:chgData name="Puthanmadhomnaraynan, Susrutha" userId="S::sushie_pitt.edu#ext#@upmchs.onmicrosoft.com::023311a7-fb85-45b2-a4e9-d0ec15903d97" providerId="AD" clId="Web-{DC277C81-7825-48A9-B7BA-BAC54558C8FF}" dt="2023-07-10T00:48:23.788" v="65"/>
          <ac:spMkLst>
            <pc:docMk/>
            <pc:sldMk cId="4007422814" sldId="1029"/>
            <ac:spMk id="25" creationId="{DED1B2DA-3650-7F9B-BD85-2C885220A244}"/>
          </ac:spMkLst>
        </pc:spChg>
        <pc:spChg chg="add del mod">
          <ac:chgData name="Puthanmadhomnaraynan, Susrutha" userId="S::sushie_pitt.edu#ext#@upmchs.onmicrosoft.com::023311a7-fb85-45b2-a4e9-d0ec15903d97" providerId="AD" clId="Web-{DC277C81-7825-48A9-B7BA-BAC54558C8FF}" dt="2023-07-10T00:48:23.788" v="66"/>
          <ac:spMkLst>
            <pc:docMk/>
            <pc:sldMk cId="4007422814" sldId="1029"/>
            <ac:spMk id="26" creationId="{DC521A75-53CC-90FC-7465-597E8820AA39}"/>
          </ac:spMkLst>
        </pc:spChg>
        <pc:spChg chg="mod">
          <ac:chgData name="Puthanmadhomnaraynan, Susrutha" userId="S::sushie_pitt.edu#ext#@upmchs.onmicrosoft.com::023311a7-fb85-45b2-a4e9-d0ec15903d97" providerId="AD" clId="Web-{DC277C81-7825-48A9-B7BA-BAC54558C8FF}" dt="2023-07-10T00:41:49.717" v="16" actId="1076"/>
          <ac:spMkLst>
            <pc:docMk/>
            <pc:sldMk cId="4007422814" sldId="1029"/>
            <ac:spMk id="27" creationId="{990B7189-AECA-1105-61CA-C97DE06CF08C}"/>
          </ac:spMkLst>
        </pc:spChg>
        <pc:spChg chg="mod">
          <ac:chgData name="Puthanmadhomnaraynan, Susrutha" userId="S::sushie_pitt.edu#ext#@upmchs.onmicrosoft.com::023311a7-fb85-45b2-a4e9-d0ec15903d97" providerId="AD" clId="Web-{DC277C81-7825-48A9-B7BA-BAC54558C8FF}" dt="2023-07-10T00:57:21.380" v="113" actId="1076"/>
          <ac:spMkLst>
            <pc:docMk/>
            <pc:sldMk cId="4007422814" sldId="1029"/>
            <ac:spMk id="31" creationId="{AC66BE42-70EC-F933-0FF2-072A350C5476}"/>
          </ac:spMkLst>
        </pc:spChg>
        <pc:spChg chg="add del">
          <ac:chgData name="Puthanmadhomnaraynan, Susrutha" userId="S::sushie_pitt.edu#ext#@upmchs.onmicrosoft.com::023311a7-fb85-45b2-a4e9-d0ec15903d97" providerId="AD" clId="Web-{DC277C81-7825-48A9-B7BA-BAC54558C8FF}" dt="2023-07-10T00:49:02.273" v="74"/>
          <ac:spMkLst>
            <pc:docMk/>
            <pc:sldMk cId="4007422814" sldId="1029"/>
            <ac:spMk id="35" creationId="{0A5EF415-E351-4982-44E1-82010E96CA7B}"/>
          </ac:spMkLst>
        </pc:spChg>
        <pc:spChg chg="add del">
          <ac:chgData name="Puthanmadhomnaraynan, Susrutha" userId="S::sushie_pitt.edu#ext#@upmchs.onmicrosoft.com::023311a7-fb85-45b2-a4e9-d0ec15903d97" providerId="AD" clId="Web-{DC277C81-7825-48A9-B7BA-BAC54558C8FF}" dt="2023-07-10T00:49:02.273" v="73"/>
          <ac:spMkLst>
            <pc:docMk/>
            <pc:sldMk cId="4007422814" sldId="1029"/>
            <ac:spMk id="38" creationId="{33BFE36A-A615-E1C2-84E8-2278408A6463}"/>
          </ac:spMkLst>
        </pc:spChg>
        <pc:spChg chg="add mod">
          <ac:chgData name="Puthanmadhomnaraynan, Susrutha" userId="S::sushie_pitt.edu#ext#@upmchs.onmicrosoft.com::023311a7-fb85-45b2-a4e9-d0ec15903d97" providerId="AD" clId="Web-{DC277C81-7825-48A9-B7BA-BAC54558C8FF}" dt="2023-07-10T00:49:35.852" v="80" actId="20577"/>
          <ac:spMkLst>
            <pc:docMk/>
            <pc:sldMk cId="4007422814" sldId="1029"/>
            <ac:spMk id="39" creationId="{1517B786-11BE-8005-91D5-721E68D3123D}"/>
          </ac:spMkLst>
        </pc:spChg>
        <pc:spChg chg="add mod">
          <ac:chgData name="Puthanmadhomnaraynan, Susrutha" userId="S::sushie_pitt.edu#ext#@upmchs.onmicrosoft.com::023311a7-fb85-45b2-a4e9-d0ec15903d97" providerId="AD" clId="Web-{DC277C81-7825-48A9-B7BA-BAC54558C8FF}" dt="2023-07-10T00:49:12.602" v="75" actId="1076"/>
          <ac:spMkLst>
            <pc:docMk/>
            <pc:sldMk cId="4007422814" sldId="1029"/>
            <ac:spMk id="43" creationId="{9BF7D091-F726-67A2-D2D7-DA4BA1717073}"/>
          </ac:spMkLst>
        </pc:spChg>
        <pc:spChg chg="mod">
          <ac:chgData name="Puthanmadhomnaraynan, Susrutha" userId="S::sushie_pitt.edu#ext#@upmchs.onmicrosoft.com::023311a7-fb85-45b2-a4e9-d0ec15903d97" providerId="AD" clId="Web-{DC277C81-7825-48A9-B7BA-BAC54558C8FF}" dt="2023-07-10T00:47:15.943" v="58" actId="1076"/>
          <ac:spMkLst>
            <pc:docMk/>
            <pc:sldMk cId="4007422814" sldId="1029"/>
            <ac:spMk id="86" creationId="{7FF194C1-CAC4-E2DD-E363-F1EBC030468E}"/>
          </ac:spMkLst>
        </pc:spChg>
        <pc:spChg chg="mod">
          <ac:chgData name="Puthanmadhomnaraynan, Susrutha" userId="S::sushie_pitt.edu#ext#@upmchs.onmicrosoft.com::023311a7-fb85-45b2-a4e9-d0ec15903d97" providerId="AD" clId="Web-{DC277C81-7825-48A9-B7BA-BAC54558C8FF}" dt="2023-07-10T00:46:08.129" v="48" actId="14100"/>
          <ac:spMkLst>
            <pc:docMk/>
            <pc:sldMk cId="4007422814" sldId="1029"/>
            <ac:spMk id="90" creationId="{8396D364-E415-37EB-41F2-67E7FABA4480}"/>
          </ac:spMkLst>
        </pc:spChg>
        <pc:spChg chg="mod">
          <ac:chgData name="Puthanmadhomnaraynan, Susrutha" userId="S::sushie_pitt.edu#ext#@upmchs.onmicrosoft.com::023311a7-fb85-45b2-a4e9-d0ec15903d97" providerId="AD" clId="Web-{DC277C81-7825-48A9-B7BA-BAC54558C8FF}" dt="2023-07-10T00:46:08.129" v="47" actId="14100"/>
          <ac:spMkLst>
            <pc:docMk/>
            <pc:sldMk cId="4007422814" sldId="1029"/>
            <ac:spMk id="91" creationId="{300F01CA-38E6-F40B-DD3F-CBA926315E7F}"/>
          </ac:spMkLst>
        </pc:spChg>
        <pc:spChg chg="mod">
          <ac:chgData name="Puthanmadhomnaraynan, Susrutha" userId="S::sushie_pitt.edu#ext#@upmchs.onmicrosoft.com::023311a7-fb85-45b2-a4e9-d0ec15903d97" providerId="AD" clId="Web-{DC277C81-7825-48A9-B7BA-BAC54558C8FF}" dt="2023-07-10T00:46:08.129" v="46" actId="14100"/>
          <ac:spMkLst>
            <pc:docMk/>
            <pc:sldMk cId="4007422814" sldId="1029"/>
            <ac:spMk id="92" creationId="{FA7FBDF3-FB61-924E-D641-DCFA3D9ADDD2}"/>
          </ac:spMkLst>
        </pc:spChg>
        <pc:spChg chg="mod">
          <ac:chgData name="Puthanmadhomnaraynan, Susrutha" userId="S::sushie_pitt.edu#ext#@upmchs.onmicrosoft.com::023311a7-fb85-45b2-a4e9-d0ec15903d97" providerId="AD" clId="Web-{DC277C81-7825-48A9-B7BA-BAC54558C8FF}" dt="2023-07-10T00:46:08.129" v="45" actId="14100"/>
          <ac:spMkLst>
            <pc:docMk/>
            <pc:sldMk cId="4007422814" sldId="1029"/>
            <ac:spMk id="93" creationId="{E17505FC-D189-1AE2-D515-911F1C3ECB3D}"/>
          </ac:spMkLst>
        </pc:spChg>
        <pc:spChg chg="mod">
          <ac:chgData name="Puthanmadhomnaraynan, Susrutha" userId="S::sushie_pitt.edu#ext#@upmchs.onmicrosoft.com::023311a7-fb85-45b2-a4e9-d0ec15903d97" providerId="AD" clId="Web-{DC277C81-7825-48A9-B7BA-BAC54558C8FF}" dt="2023-07-10T00:46:08.129" v="44" actId="14100"/>
          <ac:spMkLst>
            <pc:docMk/>
            <pc:sldMk cId="4007422814" sldId="1029"/>
            <ac:spMk id="94" creationId="{EF8EA243-C66A-5BD7-9AAC-78F13F652B11}"/>
          </ac:spMkLst>
        </pc:spChg>
        <pc:spChg chg="mod">
          <ac:chgData name="Puthanmadhomnaraynan, Susrutha" userId="S::sushie_pitt.edu#ext#@upmchs.onmicrosoft.com::023311a7-fb85-45b2-a4e9-d0ec15903d97" providerId="AD" clId="Web-{DC277C81-7825-48A9-B7BA-BAC54558C8FF}" dt="2023-07-10T00:46:08.129" v="43" actId="14100"/>
          <ac:spMkLst>
            <pc:docMk/>
            <pc:sldMk cId="4007422814" sldId="1029"/>
            <ac:spMk id="95" creationId="{A5691BD8-567F-618E-8B17-0EF7B476DCCE}"/>
          </ac:spMkLst>
        </pc:spChg>
        <pc:spChg chg="mod">
          <ac:chgData name="Puthanmadhomnaraynan, Susrutha" userId="S::sushie_pitt.edu#ext#@upmchs.onmicrosoft.com::023311a7-fb85-45b2-a4e9-d0ec15903d97" providerId="AD" clId="Web-{DC277C81-7825-48A9-B7BA-BAC54558C8FF}" dt="2023-07-10T00:47:01.614" v="56" actId="14100"/>
          <ac:spMkLst>
            <pc:docMk/>
            <pc:sldMk cId="4007422814" sldId="1029"/>
            <ac:spMk id="97" creationId="{93552252-804F-9EA8-2133-5E93B4901500}"/>
          </ac:spMkLst>
        </pc:spChg>
        <pc:spChg chg="mod">
          <ac:chgData name="Puthanmadhomnaraynan, Susrutha" userId="S::sushie_pitt.edu#ext#@upmchs.onmicrosoft.com::023311a7-fb85-45b2-a4e9-d0ec15903d97" providerId="AD" clId="Web-{DC277C81-7825-48A9-B7BA-BAC54558C8FF}" dt="2023-07-10T00:46:08.129" v="41" actId="14100"/>
          <ac:spMkLst>
            <pc:docMk/>
            <pc:sldMk cId="4007422814" sldId="1029"/>
            <ac:spMk id="98" creationId="{7A2CF119-6CDA-B750-E4C8-612A05A39751}"/>
          </ac:spMkLst>
        </pc:spChg>
        <pc:spChg chg="mod">
          <ac:chgData name="Puthanmadhomnaraynan, Susrutha" userId="S::sushie_pitt.edu#ext#@upmchs.onmicrosoft.com::023311a7-fb85-45b2-a4e9-d0ec15903d97" providerId="AD" clId="Web-{DC277C81-7825-48A9-B7BA-BAC54558C8FF}" dt="2023-07-10T00:46:08.129" v="40" actId="14100"/>
          <ac:spMkLst>
            <pc:docMk/>
            <pc:sldMk cId="4007422814" sldId="1029"/>
            <ac:spMk id="99" creationId="{C5B557CF-B7B2-5D5A-4CC7-EE14503847BE}"/>
          </ac:spMkLst>
        </pc:spChg>
        <pc:spChg chg="mod">
          <ac:chgData name="Puthanmadhomnaraynan, Susrutha" userId="S::sushie_pitt.edu#ext#@upmchs.onmicrosoft.com::023311a7-fb85-45b2-a4e9-d0ec15903d97" providerId="AD" clId="Web-{DC277C81-7825-48A9-B7BA-BAC54558C8FF}" dt="2023-07-10T00:46:08.129" v="39" actId="14100"/>
          <ac:spMkLst>
            <pc:docMk/>
            <pc:sldMk cId="4007422814" sldId="1029"/>
            <ac:spMk id="100" creationId="{E27B1371-B4F3-7EDE-1CA9-464BE8704FA8}"/>
          </ac:spMkLst>
        </pc:spChg>
        <pc:spChg chg="mod">
          <ac:chgData name="Puthanmadhomnaraynan, Susrutha" userId="S::sushie_pitt.edu#ext#@upmchs.onmicrosoft.com::023311a7-fb85-45b2-a4e9-d0ec15903d97" providerId="AD" clId="Web-{DC277C81-7825-48A9-B7BA-BAC54558C8FF}" dt="2023-07-10T00:46:08.129" v="38" actId="14100"/>
          <ac:spMkLst>
            <pc:docMk/>
            <pc:sldMk cId="4007422814" sldId="1029"/>
            <ac:spMk id="101" creationId="{95E5C8A4-2F71-1599-3672-9464687F7280}"/>
          </ac:spMkLst>
        </pc:spChg>
        <pc:grpChg chg="del mod">
          <ac:chgData name="Puthanmadhomnaraynan, Susrutha" userId="S::sushie_pitt.edu#ext#@upmchs.onmicrosoft.com::023311a7-fb85-45b2-a4e9-d0ec15903d97" providerId="AD" clId="Web-{DC277C81-7825-48A9-B7BA-BAC54558C8FF}" dt="2023-07-10T00:45:25.175" v="21"/>
          <ac:grpSpMkLst>
            <pc:docMk/>
            <pc:sldMk cId="4007422814" sldId="1029"/>
            <ac:grpSpMk id="3" creationId="{B7192ACF-8992-882F-A4D7-144EC22EFD5D}"/>
          </ac:grpSpMkLst>
        </pc:grpChg>
        <pc:grpChg chg="mod">
          <ac:chgData name="Puthanmadhomnaraynan, Susrutha" userId="S::sushie_pitt.edu#ext#@upmchs.onmicrosoft.com::023311a7-fb85-45b2-a4e9-d0ec15903d97" providerId="AD" clId="Web-{DC277C81-7825-48A9-B7BA-BAC54558C8FF}" dt="2023-07-10T00:57:21.255" v="111" actId="1076"/>
          <ac:grpSpMkLst>
            <pc:docMk/>
            <pc:sldMk cId="4007422814" sldId="1029"/>
            <ac:grpSpMk id="30" creationId="{DA256925-0DBE-9D2E-1B83-2ED01DB018B7}"/>
          </ac:grpSpMkLst>
        </pc:grpChg>
        <pc:grpChg chg="add mod">
          <ac:chgData name="Puthanmadhomnaraynan, Susrutha" userId="S::sushie_pitt.edu#ext#@upmchs.onmicrosoft.com::023311a7-fb85-45b2-a4e9-d0ec15903d97" providerId="AD" clId="Web-{DC277C81-7825-48A9-B7BA-BAC54558C8FF}" dt="2023-07-10T00:57:21.333" v="112" actId="1076"/>
          <ac:grpSpMkLst>
            <pc:docMk/>
            <pc:sldMk cId="4007422814" sldId="1029"/>
            <ac:grpSpMk id="34" creationId="{83B42C2A-C5FF-5C92-990A-B3AE268C6A6A}"/>
          </ac:grpSpMkLst>
        </pc:grpChg>
        <pc:picChg chg="mod topLvl">
          <ac:chgData name="Puthanmadhomnaraynan, Susrutha" userId="S::sushie_pitt.edu#ext#@upmchs.onmicrosoft.com::023311a7-fb85-45b2-a4e9-d0ec15903d97" providerId="AD" clId="Web-{DC277C81-7825-48A9-B7BA-BAC54558C8FF}" dt="2023-07-10T00:45:25.175" v="21"/>
          <ac:picMkLst>
            <pc:docMk/>
            <pc:sldMk cId="4007422814" sldId="1029"/>
            <ac:picMk id="14" creationId="{A4A6EA52-AD48-1967-D0AB-EB4E45D687D2}"/>
          </ac:picMkLst>
        </pc:picChg>
        <pc:picChg chg="topLvl">
          <ac:chgData name="Puthanmadhomnaraynan, Susrutha" userId="S::sushie_pitt.edu#ext#@upmchs.onmicrosoft.com::023311a7-fb85-45b2-a4e9-d0ec15903d97" providerId="AD" clId="Web-{DC277C81-7825-48A9-B7BA-BAC54558C8FF}" dt="2023-07-10T00:45:25.175" v="21"/>
          <ac:picMkLst>
            <pc:docMk/>
            <pc:sldMk cId="4007422814" sldId="1029"/>
            <ac:picMk id="15" creationId="{88A4BDCE-5458-0224-4C49-AA30EE8BA923}"/>
          </ac:picMkLst>
        </pc:picChg>
        <pc:picChg chg="mod topLvl">
          <ac:chgData name="Puthanmadhomnaraynan, Susrutha" userId="S::sushie_pitt.edu#ext#@upmchs.onmicrosoft.com::023311a7-fb85-45b2-a4e9-d0ec15903d97" providerId="AD" clId="Web-{DC277C81-7825-48A9-B7BA-BAC54558C8FF}" dt="2023-07-10T00:48:01.038" v="59" actId="1076"/>
          <ac:picMkLst>
            <pc:docMk/>
            <pc:sldMk cId="4007422814" sldId="1029"/>
            <ac:picMk id="16" creationId="{9E58D267-7A02-FD21-0B81-013897FBF99E}"/>
          </ac:picMkLst>
        </pc:picChg>
        <pc:picChg chg="mod topLvl">
          <ac:chgData name="Puthanmadhomnaraynan, Susrutha" userId="S::sushie_pitt.edu#ext#@upmchs.onmicrosoft.com::023311a7-fb85-45b2-a4e9-d0ec15903d97" providerId="AD" clId="Web-{DC277C81-7825-48A9-B7BA-BAC54558C8FF}" dt="2023-07-10T00:48:01.084" v="60" actId="1076"/>
          <ac:picMkLst>
            <pc:docMk/>
            <pc:sldMk cId="4007422814" sldId="1029"/>
            <ac:picMk id="17" creationId="{4F3131D9-75D8-B33F-9D1E-9134D027FF6C}"/>
          </ac:picMkLst>
        </pc:picChg>
        <pc:picChg chg="topLvl">
          <ac:chgData name="Puthanmadhomnaraynan, Susrutha" userId="S::sushie_pitt.edu#ext#@upmchs.onmicrosoft.com::023311a7-fb85-45b2-a4e9-d0ec15903d97" providerId="AD" clId="Web-{DC277C81-7825-48A9-B7BA-BAC54558C8FF}" dt="2023-07-10T00:45:25.175" v="21"/>
          <ac:picMkLst>
            <pc:docMk/>
            <pc:sldMk cId="4007422814" sldId="1029"/>
            <ac:picMk id="21" creationId="{4E9003D6-B8EA-101C-17E0-D2D45516ACAA}"/>
          </ac:picMkLst>
        </pc:picChg>
        <pc:picChg chg="add mod">
          <ac:chgData name="Puthanmadhomnaraynan, Susrutha" userId="S::sushie_pitt.edu#ext#@upmchs.onmicrosoft.com::023311a7-fb85-45b2-a4e9-d0ec15903d97" providerId="AD" clId="Web-{DC277C81-7825-48A9-B7BA-BAC54558C8FF}" dt="2023-07-10T00:52:34.936" v="95" actId="14100"/>
          <ac:picMkLst>
            <pc:docMk/>
            <pc:sldMk cId="4007422814" sldId="1029"/>
            <ac:picMk id="47" creationId="{7F139173-AFF4-965E-E7F3-893D6A036E4A}"/>
          </ac:picMkLst>
        </pc:picChg>
        <pc:picChg chg="mod">
          <ac:chgData name="Puthanmadhomnaraynan, Susrutha" userId="S::sushie_pitt.edu#ext#@upmchs.onmicrosoft.com::023311a7-fb85-45b2-a4e9-d0ec15903d97" providerId="AD" clId="Web-{DC277C81-7825-48A9-B7BA-BAC54558C8FF}" dt="2023-07-10T00:46:08.129" v="49" actId="14100"/>
          <ac:picMkLst>
            <pc:docMk/>
            <pc:sldMk cId="4007422814" sldId="1029"/>
            <ac:picMk id="85" creationId="{7CBDE45B-5540-ECEA-7EAD-CED644D744D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FF66AD-97E9-2F44-A374-F847E286C512}" type="datetimeFigureOut">
              <a:rPr lang="en-US" smtClean="0"/>
              <a:t>7/4/24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06638" y="1143000"/>
            <a:ext cx="2244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650582-A93C-924A-9389-8F4BC91E07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377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33933" rtl="0" eaLnBrk="1" latinLnBrk="0" hangingPunct="1">
      <a:defRPr sz="1094" kern="1200">
        <a:solidFill>
          <a:schemeClr val="tx1"/>
        </a:solidFill>
        <a:latin typeface="+mn-lt"/>
        <a:ea typeface="+mn-ea"/>
        <a:cs typeface="+mn-cs"/>
      </a:defRPr>
    </a:lvl1pPr>
    <a:lvl2pPr marL="416966" algn="l" defTabSz="833933" rtl="0" eaLnBrk="1" latinLnBrk="0" hangingPunct="1">
      <a:defRPr sz="1094" kern="1200">
        <a:solidFill>
          <a:schemeClr val="tx1"/>
        </a:solidFill>
        <a:latin typeface="+mn-lt"/>
        <a:ea typeface="+mn-ea"/>
        <a:cs typeface="+mn-cs"/>
      </a:defRPr>
    </a:lvl2pPr>
    <a:lvl3pPr marL="833933" algn="l" defTabSz="833933" rtl="0" eaLnBrk="1" latinLnBrk="0" hangingPunct="1">
      <a:defRPr sz="1094" kern="1200">
        <a:solidFill>
          <a:schemeClr val="tx1"/>
        </a:solidFill>
        <a:latin typeface="+mn-lt"/>
        <a:ea typeface="+mn-ea"/>
        <a:cs typeface="+mn-cs"/>
      </a:defRPr>
    </a:lvl3pPr>
    <a:lvl4pPr marL="1250899" algn="l" defTabSz="833933" rtl="0" eaLnBrk="1" latinLnBrk="0" hangingPunct="1">
      <a:defRPr sz="1094" kern="1200">
        <a:solidFill>
          <a:schemeClr val="tx1"/>
        </a:solidFill>
        <a:latin typeface="+mn-lt"/>
        <a:ea typeface="+mn-ea"/>
        <a:cs typeface="+mn-cs"/>
      </a:defRPr>
    </a:lvl4pPr>
    <a:lvl5pPr marL="1667866" algn="l" defTabSz="833933" rtl="0" eaLnBrk="1" latinLnBrk="0" hangingPunct="1">
      <a:defRPr sz="1094" kern="1200">
        <a:solidFill>
          <a:schemeClr val="tx1"/>
        </a:solidFill>
        <a:latin typeface="+mn-lt"/>
        <a:ea typeface="+mn-ea"/>
        <a:cs typeface="+mn-cs"/>
      </a:defRPr>
    </a:lvl5pPr>
    <a:lvl6pPr marL="2084832" algn="l" defTabSz="833933" rtl="0" eaLnBrk="1" latinLnBrk="0" hangingPunct="1">
      <a:defRPr sz="1094" kern="1200">
        <a:solidFill>
          <a:schemeClr val="tx1"/>
        </a:solidFill>
        <a:latin typeface="+mn-lt"/>
        <a:ea typeface="+mn-ea"/>
        <a:cs typeface="+mn-cs"/>
      </a:defRPr>
    </a:lvl6pPr>
    <a:lvl7pPr marL="2501798" algn="l" defTabSz="833933" rtl="0" eaLnBrk="1" latinLnBrk="0" hangingPunct="1">
      <a:defRPr sz="1094" kern="1200">
        <a:solidFill>
          <a:schemeClr val="tx1"/>
        </a:solidFill>
        <a:latin typeface="+mn-lt"/>
        <a:ea typeface="+mn-ea"/>
        <a:cs typeface="+mn-cs"/>
      </a:defRPr>
    </a:lvl7pPr>
    <a:lvl8pPr marL="2918765" algn="l" defTabSz="833933" rtl="0" eaLnBrk="1" latinLnBrk="0" hangingPunct="1">
      <a:defRPr sz="1094" kern="1200">
        <a:solidFill>
          <a:schemeClr val="tx1"/>
        </a:solidFill>
        <a:latin typeface="+mn-lt"/>
        <a:ea typeface="+mn-ea"/>
        <a:cs typeface="+mn-cs"/>
      </a:defRPr>
    </a:lvl8pPr>
    <a:lvl9pPr marL="3335731" algn="l" defTabSz="833933" rtl="0" eaLnBrk="1" latinLnBrk="0" hangingPunct="1">
      <a:defRPr sz="109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8339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Supplementary Fig 1 cAMP/PKA/CREB related signaling in paired primary and metastatic ILC and NST using GSVA scores for 8 cAMP/PKA/CREB related pathways (4 pathways from Cluster 5 of the Jaccard index heatmap with positive z-score and 4 pathways downloaded from </a:t>
            </a:r>
            <a:r>
              <a:rPr lang="en-US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MSigDB</a:t>
            </a:r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228600" marR="0" lvl="0" indent="-228600" algn="l" defTabSz="8339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arenR"/>
              <a:tabLst/>
              <a:defRPr/>
            </a:pPr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Bubble plot depicting comparison of GSVA scores between ILC (N = 11) and NST (N = 36) primary breast tumors, the size of bubble represents the ratio of mean GSVA scores for the pathways in ILC over NST (all ratios are &gt; 1 except for GOBP cellular response to cAMP), color represents significance of Wilcoxon test </a:t>
            </a:r>
          </a:p>
          <a:p>
            <a:pPr marL="228600" marR="0" lvl="0" indent="-228600" algn="l" defTabSz="8339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arenR"/>
              <a:tabLst/>
              <a:defRPr/>
            </a:pPr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Overlapping box and jitter plot comparing GSVA scores of selected cAMP/PKA/CREB pathways between primary breast tumors and their paired brain and ovarian metastases. Paired samples were compared using the paired t test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50582-A93C-924A-9389-8F4BC91E071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122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8339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Supplementary Figure 2: Overlapping box and jitter plots depicting </a:t>
            </a:r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GSVA estimation scores for cAMP/PKA/CREB signaling related pathways (not reported in Fig 4A) in ILC and ILC like (red; ILC - 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HCC2185, MDAMB134, MDAMB330, SUM44PE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r>
              <a:rPr lang="en-US" sz="1800" dirty="0">
                <a:effectLst/>
              </a:rPr>
              <a:t> ILC like - 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MPE600, CAMA1, HCC2218, MDAMB453, OCUBM, SKBR5, ZR7530</a:t>
            </a:r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and NST (blue; NST - 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BT474, BT483, EFM19, HCC1008, HCC1419, HCC1500, LY2, MCF7, MDAMB157, MDAMB175, T47D, UACC812, ZR75-1, ZR75B</a:t>
            </a:r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cell lines based on gene expression data from Marcotte et al 2016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50582-A93C-924A-9389-8F4BC91E071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7122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Supplementary Fig 3 </a:t>
            </a:r>
          </a:p>
          <a:p>
            <a:pPr marL="228600" marR="0" lvl="0" indent="-228600" algn="l" defTabSz="8339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lang="en-US" dirty="0"/>
              <a:t>Western blot images for levels of CREB, p-CREB and PKACA</a:t>
            </a:r>
            <a:r>
              <a:rPr lang="en-US" sz="1100" dirty="0"/>
              <a:t> in </a:t>
            </a:r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ILC and ILC-like (red; MPE600, WCRC25, ZR75-30, MM134, CAMA-1, BCK4, SUM44PE) and NST (blue; MCF7, T47D, BT474, EFM19, ZR75-1) cell lines </a:t>
            </a:r>
            <a:r>
              <a:rPr lang="en-US" sz="1100" dirty="0"/>
              <a:t>exposed to a low serum medium after treatment with </a:t>
            </a:r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Vehicle (</a:t>
            </a:r>
            <a:r>
              <a:rPr lang="en-US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Veh</a:t>
            </a:r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and Forskolin (</a:t>
            </a:r>
            <a:r>
              <a:rPr lang="en-US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Fors</a:t>
            </a:r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treatment</a:t>
            </a:r>
          </a:p>
          <a:p>
            <a:pPr marL="228600" marR="0" lvl="0" indent="-228600" algn="l" defTabSz="8339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lang="en-US" sz="1100" dirty="0"/>
              <a:t>Overlapping box and jitter plots comparing the ratio of quantified western blot levels of </a:t>
            </a:r>
            <a:r>
              <a:rPr lang="en-US" dirty="0"/>
              <a:t>CREB, p-CREB and PKACA (</a:t>
            </a:r>
            <a:r>
              <a:rPr lang="en-US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normalized for corresponding levels of </a:t>
            </a:r>
            <a:r>
              <a:rPr lang="el-GR" sz="105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r>
              <a:rPr lang="en-US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  <a:r>
              <a:rPr lang="en-US" dirty="0"/>
              <a:t> </a:t>
            </a:r>
            <a:r>
              <a:rPr lang="en-US" sz="1100" dirty="0"/>
              <a:t>after treatment with forskolin vs at baseline (treated with vehicle) in ILC, ILC-like and NST cell lines exposed to a low serum medium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50582-A93C-924A-9389-8F4BC91E071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209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50" dirty="0"/>
              <a:t>Supplementary Fig 4 Jitter plots representing quantification of immunoblotting of p-CREB, CREB and PKA-CA in ILC (light blue) and NST (light red) cell lines at baseline conditions (Vehicle treatment). Each parameter was normalized to </a:t>
            </a:r>
            <a:r>
              <a:rPr lang="el-GR" sz="105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r>
              <a:rPr lang="en-US" sz="1050" dirty="0"/>
              <a:t>. All cell lines were grown in their respective media then were collected in either (A) the same medium or (B) low serum medium (DMEM with 1% FBS). Wilcoxon test was used to compare means of two groups. </a:t>
            </a:r>
            <a:r>
              <a:rPr lang="en-US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ILC and ILC-like cell lines (light blue; MPE600, WCRC25, ZR75-30, MM134, CAMA-1, BCK4, SUM44PE) and NST (light red; MCF7, T47D, BT474, EFM19, ZR75-1) </a:t>
            </a:r>
            <a:endParaRPr lang="en-US" sz="1050" dirty="0"/>
          </a:p>
          <a:p>
            <a:r>
              <a:rPr lang="en-US" sz="1050" dirty="0"/>
              <a:t>CREB, </a:t>
            </a:r>
            <a:r>
              <a:rPr lang="en-US" b="0" i="0" dirty="0">
                <a:solidFill>
                  <a:srgbClr val="5F6368"/>
                </a:solidFill>
                <a:effectLst/>
                <a:latin typeface="Roboto" panose="020F0502020204030204" pitchFamily="34" charset="0"/>
              </a:rPr>
              <a:t>cAMP response element-binding</a:t>
            </a:r>
            <a:r>
              <a:rPr lang="en-US" b="0" i="0" dirty="0">
                <a:solidFill>
                  <a:srgbClr val="4D5156"/>
                </a:solidFill>
                <a:effectLst/>
                <a:latin typeface="Roboto" panose="020F0502020204030204" pitchFamily="34" charset="0"/>
              </a:rPr>
              <a:t> protein; p-CREB, phospho-CREB on Ser133; PKA-CA, protein kinase A- alpha catalytic subunit.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50582-A93C-924A-9389-8F4BC91E071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573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8339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Supplementary Fig 5 Western blot images showing levels of phospho-CREB, total CREB, PKA-CA, E-cadherin and </a:t>
            </a:r>
            <a:r>
              <a:rPr lang="en-US" sz="1050" dirty="0"/>
              <a:t> </a:t>
            </a:r>
            <a:r>
              <a:rPr lang="el-GR" sz="1050" dirty="0"/>
              <a:t>β</a:t>
            </a:r>
            <a:r>
              <a:rPr lang="en-US" sz="1050" dirty="0"/>
              <a:t>-actin</a:t>
            </a:r>
            <a:r>
              <a:rPr lang="en-US" dirty="0"/>
              <a:t> in NST (blue) and ILC (red) patient derived organoids after treatment with vehicle (DMSO) or Forskolin (25 </a:t>
            </a:r>
            <a:r>
              <a:rPr lang="en-US" dirty="0" err="1"/>
              <a:t>uM</a:t>
            </a:r>
            <a:r>
              <a:rPr lang="en-US" dirty="0"/>
              <a:t>) for 20 minutes; </a:t>
            </a:r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ILC PDOs (</a:t>
            </a:r>
            <a:r>
              <a:rPr lang="en-US" sz="1100" b="0" i="0" dirty="0">
                <a:solidFill>
                  <a:srgbClr val="4D5156"/>
                </a:solidFill>
                <a:effectLst/>
                <a:latin typeface="Roboto" panose="020F0502020204030204" pitchFamily="34" charset="0"/>
              </a:rPr>
              <a:t>PDO146 PDO86 PDO53 PDO46 PDO30</a:t>
            </a:r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and NST PDOs (</a:t>
            </a:r>
            <a:r>
              <a:rPr lang="en-US" sz="1100" b="0" i="0" dirty="0">
                <a:solidFill>
                  <a:srgbClr val="4D5156"/>
                </a:solidFill>
                <a:effectLst/>
                <a:latin typeface="Roboto" panose="020F0502020204030204" pitchFamily="34" charset="0"/>
              </a:rPr>
              <a:t>PDO126 PDO56  PDO134 PDO123 PDO111 PDO102 PDO129</a:t>
            </a:r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dirty="0"/>
          </a:p>
          <a:p>
            <a:pPr marL="0" marR="0" lvl="0" indent="0" algn="l" defTabSz="8339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/>
              <a:t>CREB, </a:t>
            </a:r>
            <a:r>
              <a:rPr lang="en-US" b="0" i="0" dirty="0">
                <a:solidFill>
                  <a:srgbClr val="5F6368"/>
                </a:solidFill>
                <a:effectLst/>
                <a:latin typeface="Roboto" panose="020F0502020204030204" pitchFamily="34" charset="0"/>
              </a:rPr>
              <a:t>cAMP response element-binding</a:t>
            </a:r>
            <a:r>
              <a:rPr lang="en-US" b="0" i="0" dirty="0">
                <a:solidFill>
                  <a:srgbClr val="4D5156"/>
                </a:solidFill>
                <a:effectLst/>
                <a:latin typeface="Roboto" panose="020F0502020204030204" pitchFamily="34" charset="0"/>
              </a:rPr>
              <a:t> protein; PKA-CA, protein kinase A- alpha catalytic subunit. </a:t>
            </a:r>
          </a:p>
          <a:p>
            <a:pPr marL="0" marR="0" lvl="0" indent="0" algn="l" defTabSz="8339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solidFill>
                <a:srgbClr val="4D5156"/>
              </a:solidFill>
              <a:effectLst/>
              <a:latin typeface="Roboto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50582-A93C-924A-9389-8F4BC91E071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7994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50" dirty="0"/>
              <a:t>Supplementary</a:t>
            </a:r>
            <a:r>
              <a:rPr lang="en-US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Fig 6 Immunofluorescence of PKA-CA and p-CREB to compare nuclear co-localization before and after treatment with forskolin in NST (T47D, MCF7) and ILC (SUM44PE and MPE600) cell lines</a:t>
            </a:r>
            <a:endParaRPr lang="en-US" sz="1050" b="0" dirty="0">
              <a:solidFill>
                <a:schemeClr val="tx1"/>
              </a:solidFill>
            </a:endParaRPr>
          </a:p>
          <a:p>
            <a:pPr marL="0" marR="0" lvl="0" indent="0" algn="l" defTabSz="83393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50" dirty="0">
              <a:solidFill>
                <a:srgbClr val="1A1A1A"/>
              </a:solidFill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50582-A93C-924A-9389-8F4BC91E071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526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8339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/>
              <a:t>Supplementary Fig 7. A. Western blot images of CREB, p-CREB, PKACA, E-cadherin (E-cad) and 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r>
              <a:rPr lang="en-US" sz="1100" dirty="0"/>
              <a:t> in NST (blue: MCF7, T47D), NST E-cad KO (orange: MCF7 Ecad KO, T47D Ecad KO) and ILC (red: SUM44PE) cell lines after treatment with vehicle or Forskolin in low serum media</a:t>
            </a:r>
            <a:endParaRPr lang="en-US" sz="1100" dirty="0">
              <a:cs typeface="Calibri"/>
            </a:endParaRPr>
          </a:p>
          <a:p>
            <a:pPr marL="0" marR="0" lvl="0" indent="0" algn="l" defTabSz="8339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Dot plots depicting quantified western blot levels of CREB, p-CREB, and PKACA with forskolin treatment as a ratio to their baseline levels (vehicle treatment) in </a:t>
            </a:r>
            <a:r>
              <a:rPr lang="en-US" sz="1100" dirty="0"/>
              <a:t>NST (blue: MCF7, T47D), NST E-cad KO (orange: MCF7 Ecad KO, T47D Ecad KO) and ILC (red: SUM44PE)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50582-A93C-924A-9389-8F4BC91E071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720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1646133"/>
            <a:ext cx="6217920" cy="3501813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282989"/>
            <a:ext cx="5486400" cy="2428451"/>
          </a:xfrm>
        </p:spPr>
        <p:txBody>
          <a:bodyPr/>
          <a:lstStyle>
            <a:lvl1pPr marL="0" indent="0" algn="ctr">
              <a:buNone/>
              <a:defRPr sz="1920"/>
            </a:lvl1pPr>
            <a:lvl2pPr marL="365760" indent="0" algn="ctr">
              <a:buNone/>
              <a:defRPr sz="1600"/>
            </a:lvl2pPr>
            <a:lvl3pPr marL="731520" indent="0" algn="ctr">
              <a:buNone/>
              <a:defRPr sz="1440"/>
            </a:lvl3pPr>
            <a:lvl4pPr marL="1097280" indent="0" algn="ctr">
              <a:buNone/>
              <a:defRPr sz="1280"/>
            </a:lvl4pPr>
            <a:lvl5pPr marL="1463040" indent="0" algn="ctr">
              <a:buNone/>
              <a:defRPr sz="1280"/>
            </a:lvl5pPr>
            <a:lvl6pPr marL="1828800" indent="0" algn="ctr">
              <a:buNone/>
              <a:defRPr sz="1280"/>
            </a:lvl6pPr>
            <a:lvl7pPr marL="2194560" indent="0" algn="ctr">
              <a:buNone/>
              <a:defRPr sz="1280"/>
            </a:lvl7pPr>
            <a:lvl8pPr marL="2560320" indent="0" algn="ctr">
              <a:buNone/>
              <a:defRPr sz="1280"/>
            </a:lvl8pPr>
            <a:lvl9pPr marL="2926080" indent="0" algn="ctr">
              <a:buNone/>
              <a:defRPr sz="128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B4EB7-8DBC-804A-83EF-4E9463EEE56C}" type="datetimeFigureOut">
              <a:rPr lang="en-US" smtClean="0"/>
              <a:t>7/4/24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D22B-9357-5946-A0C6-28B3113CF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380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B4EB7-8DBC-804A-83EF-4E9463EEE56C}" type="datetimeFigureOut">
              <a:rPr lang="en-US" smtClean="0"/>
              <a:t>7/4/24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D22B-9357-5946-A0C6-28B3113CF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4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10" y="2507618"/>
            <a:ext cx="6309360" cy="4184014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9110" y="6731215"/>
            <a:ext cx="6309360" cy="2200274"/>
          </a:xfrm>
        </p:spPr>
        <p:txBody>
          <a:bodyPr/>
          <a:lstStyle>
            <a:lvl1pPr marL="0" indent="0">
              <a:buNone/>
              <a:defRPr sz="1920">
                <a:solidFill>
                  <a:schemeClr val="tx1"/>
                </a:solidFill>
              </a:defRPr>
            </a:lvl1pPr>
            <a:lvl2pPr marL="3657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315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3pPr>
            <a:lvl4pPr marL="10972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4pPr>
            <a:lvl5pPr marL="146304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5pPr>
            <a:lvl6pPr marL="182880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6pPr>
            <a:lvl7pPr marL="219456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7pPr>
            <a:lvl8pPr marL="256032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8pPr>
            <a:lvl9pPr marL="29260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B4EB7-8DBC-804A-83EF-4E9463EEE56C}" type="datetimeFigureOut">
              <a:rPr lang="en-US" smtClean="0"/>
              <a:t>7/4/24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D22B-9357-5946-A0C6-28B3113CF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882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2677584"/>
            <a:ext cx="310896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3320" y="2677584"/>
            <a:ext cx="310896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B4EB7-8DBC-804A-83EF-4E9463EEE56C}" type="datetimeFigureOut">
              <a:rPr lang="en-US" smtClean="0"/>
              <a:t>7/4/24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D22B-9357-5946-A0C6-28B3113CF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713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535519"/>
            <a:ext cx="6309360" cy="194415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874" y="2465706"/>
            <a:ext cx="3094672" cy="1208404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874" y="3674110"/>
            <a:ext cx="309467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03320" y="2465706"/>
            <a:ext cx="3109913" cy="1208404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03320" y="3674110"/>
            <a:ext cx="3109913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B4EB7-8DBC-804A-83EF-4E9463EEE56C}" type="datetimeFigureOut">
              <a:rPr lang="en-US" smtClean="0"/>
              <a:t>7/4/24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D22B-9357-5946-A0C6-28B3113CF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33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B4EB7-8DBC-804A-83EF-4E9463EEE56C}" type="datetimeFigureOut">
              <a:rPr lang="en-US" smtClean="0"/>
              <a:t>7/4/24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D22B-9357-5946-A0C6-28B3113CF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393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B4EB7-8DBC-804A-83EF-4E9463EEE56C}" type="datetimeFigureOut">
              <a:rPr lang="en-US" smtClean="0"/>
              <a:t>7/4/24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D22B-9357-5946-A0C6-28B3113CF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759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70560"/>
            <a:ext cx="2359342" cy="234696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9913" y="1448226"/>
            <a:ext cx="3703320" cy="7147983"/>
          </a:xfrm>
        </p:spPr>
        <p:txBody>
          <a:bodyPr/>
          <a:lstStyle>
            <a:lvl1pPr>
              <a:defRPr sz="2560"/>
            </a:lvl1pPr>
            <a:lvl2pPr>
              <a:defRPr sz="2240"/>
            </a:lvl2pPr>
            <a:lvl3pPr>
              <a:defRPr sz="192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3017520"/>
            <a:ext cx="2359342" cy="5590329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B4EB7-8DBC-804A-83EF-4E9463EEE56C}" type="datetimeFigureOut">
              <a:rPr lang="en-US" smtClean="0"/>
              <a:t>7/4/24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D22B-9357-5946-A0C6-28B3113CF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724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70560"/>
            <a:ext cx="2359342" cy="234696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109913" y="1448226"/>
            <a:ext cx="3703320" cy="7147983"/>
          </a:xfrm>
        </p:spPr>
        <p:txBody>
          <a:bodyPr anchor="t"/>
          <a:lstStyle>
            <a:lvl1pPr marL="0" indent="0">
              <a:buNone/>
              <a:defRPr sz="2560"/>
            </a:lvl1pPr>
            <a:lvl2pPr marL="365760" indent="0">
              <a:buNone/>
              <a:defRPr sz="2240"/>
            </a:lvl2pPr>
            <a:lvl3pPr marL="731520" indent="0">
              <a:buNone/>
              <a:defRPr sz="1920"/>
            </a:lvl3pPr>
            <a:lvl4pPr marL="1097280" indent="0">
              <a:buNone/>
              <a:defRPr sz="1600"/>
            </a:lvl4pPr>
            <a:lvl5pPr marL="1463040" indent="0">
              <a:buNone/>
              <a:defRPr sz="1600"/>
            </a:lvl5pPr>
            <a:lvl6pPr marL="1828800" indent="0">
              <a:buNone/>
              <a:defRPr sz="1600"/>
            </a:lvl6pPr>
            <a:lvl7pPr marL="2194560" indent="0">
              <a:buNone/>
              <a:defRPr sz="1600"/>
            </a:lvl7pPr>
            <a:lvl8pPr marL="2560320" indent="0">
              <a:buNone/>
              <a:defRPr sz="1600"/>
            </a:lvl8pPr>
            <a:lvl9pPr marL="292608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3017520"/>
            <a:ext cx="2359342" cy="5590329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B4EB7-8DBC-804A-83EF-4E9463EEE56C}" type="datetimeFigureOut">
              <a:rPr lang="en-US" smtClean="0"/>
              <a:t>7/4/24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D22B-9357-5946-A0C6-28B3113CF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531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B4EB7-8DBC-804A-83EF-4E9463EEE56C}" type="datetimeFigureOut">
              <a:rPr lang="en-US" smtClean="0"/>
              <a:t>7/4/24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D22B-9357-5946-A0C6-28B3113CF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321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234940" y="535517"/>
            <a:ext cx="1577340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5517"/>
            <a:ext cx="4640580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B4EB7-8DBC-804A-83EF-4E9463EEE56C}" type="datetimeFigureOut">
              <a:rPr lang="en-US" smtClean="0"/>
              <a:t>7/4/24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D22B-9357-5946-A0C6-28B3113CF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621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535519"/>
            <a:ext cx="6309360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2677584"/>
            <a:ext cx="6309360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9322649"/>
            <a:ext cx="164592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B4EB7-8DBC-804A-83EF-4E9463EEE56C}" type="datetimeFigureOut">
              <a:rPr lang="en-US" smtClean="0"/>
              <a:t>7/4/24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3160" y="9322649"/>
            <a:ext cx="24688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66360" y="9322649"/>
            <a:ext cx="164592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1D22B-9357-5946-A0C6-28B3113CF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3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31520" rtl="0" eaLnBrk="1" latinLnBrk="0" hangingPunct="1">
        <a:lnSpc>
          <a:spcPct val="90000"/>
        </a:lnSpc>
        <a:spcBef>
          <a:spcPct val="0"/>
        </a:spcBef>
        <a:buNone/>
        <a:defRPr sz="35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73152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24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5603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29260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5.png"/><Relationship Id="rId3" Type="http://schemas.openxmlformats.org/officeDocument/2006/relationships/image" Target="../media/image11.jpeg"/><Relationship Id="rId21" Type="http://schemas.openxmlformats.org/officeDocument/2006/relationships/image" Target="../media/image28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jpeg"/><Relationship Id="rId15" Type="http://schemas.openxmlformats.org/officeDocument/2006/relationships/image" Target="../media/image22.png"/><Relationship Id="rId10" Type="http://schemas.openxmlformats.org/officeDocument/2006/relationships/image" Target="../media/image18.png"/><Relationship Id="rId19" Type="http://schemas.openxmlformats.org/officeDocument/2006/relationships/image" Target="../media/image26.png"/><Relationship Id="rId4" Type="http://schemas.openxmlformats.org/officeDocument/2006/relationships/image" Target="../media/image12.jpeg"/><Relationship Id="rId9" Type="http://schemas.openxmlformats.org/officeDocument/2006/relationships/image" Target="../media/image17.png"/><Relationship Id="rId1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1.png"/><Relationship Id="rId18" Type="http://schemas.openxmlformats.org/officeDocument/2006/relationships/image" Target="../media/image44.png"/><Relationship Id="rId26" Type="http://schemas.openxmlformats.org/officeDocument/2006/relationships/image" Target="../media/image48.png"/><Relationship Id="rId3" Type="http://schemas.openxmlformats.org/officeDocument/2006/relationships/image" Target="../media/image35.png"/><Relationship Id="rId21" Type="http://schemas.microsoft.com/office/2007/relationships/hdphoto" Target="../media/hdphoto9.wdp"/><Relationship Id="rId34" Type="http://schemas.microsoft.com/office/2007/relationships/hdphoto" Target="../media/hdphoto15.wdp"/><Relationship Id="rId7" Type="http://schemas.openxmlformats.org/officeDocument/2006/relationships/image" Target="../media/image37.tiff"/><Relationship Id="rId12" Type="http://schemas.microsoft.com/office/2007/relationships/hdphoto" Target="../media/hdphoto5.wdp"/><Relationship Id="rId17" Type="http://schemas.openxmlformats.org/officeDocument/2006/relationships/image" Target="../media/image43.tiff"/><Relationship Id="rId25" Type="http://schemas.microsoft.com/office/2007/relationships/hdphoto" Target="../media/hdphoto11.wdp"/><Relationship Id="rId33" Type="http://schemas.openxmlformats.org/officeDocument/2006/relationships/image" Target="../media/image52.png"/><Relationship Id="rId2" Type="http://schemas.openxmlformats.org/officeDocument/2006/relationships/notesSlide" Target="../notesSlides/notesSlide5.xml"/><Relationship Id="rId16" Type="http://schemas.microsoft.com/office/2007/relationships/hdphoto" Target="../media/hdphoto7.wdp"/><Relationship Id="rId20" Type="http://schemas.openxmlformats.org/officeDocument/2006/relationships/image" Target="../media/image45.png"/><Relationship Id="rId29" Type="http://schemas.microsoft.com/office/2007/relationships/hdphoto" Target="../media/hdphoto13.wdp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11" Type="http://schemas.openxmlformats.org/officeDocument/2006/relationships/image" Target="../media/image40.png"/><Relationship Id="rId24" Type="http://schemas.openxmlformats.org/officeDocument/2006/relationships/image" Target="../media/image47.png"/><Relationship Id="rId32" Type="http://schemas.microsoft.com/office/2007/relationships/hdphoto" Target="../media/hdphoto14.wdp"/><Relationship Id="rId5" Type="http://schemas.openxmlformats.org/officeDocument/2006/relationships/image" Target="../media/image36.png"/><Relationship Id="rId15" Type="http://schemas.openxmlformats.org/officeDocument/2006/relationships/image" Target="../media/image42.png"/><Relationship Id="rId23" Type="http://schemas.microsoft.com/office/2007/relationships/hdphoto" Target="../media/hdphoto10.wdp"/><Relationship Id="rId28" Type="http://schemas.openxmlformats.org/officeDocument/2006/relationships/image" Target="../media/image49.png"/><Relationship Id="rId10" Type="http://schemas.microsoft.com/office/2007/relationships/hdphoto" Target="../media/hdphoto4.wdp"/><Relationship Id="rId19" Type="http://schemas.microsoft.com/office/2007/relationships/hdphoto" Target="../media/hdphoto8.wdp"/><Relationship Id="rId31" Type="http://schemas.openxmlformats.org/officeDocument/2006/relationships/image" Target="../media/image51.png"/><Relationship Id="rId4" Type="http://schemas.microsoft.com/office/2007/relationships/hdphoto" Target="../media/hdphoto2.wdp"/><Relationship Id="rId9" Type="http://schemas.openxmlformats.org/officeDocument/2006/relationships/image" Target="../media/image39.png"/><Relationship Id="rId14" Type="http://schemas.microsoft.com/office/2007/relationships/hdphoto" Target="../media/hdphoto6.wdp"/><Relationship Id="rId22" Type="http://schemas.openxmlformats.org/officeDocument/2006/relationships/image" Target="../media/image46.png"/><Relationship Id="rId27" Type="http://schemas.microsoft.com/office/2007/relationships/hdphoto" Target="../media/hdphoto12.wdp"/><Relationship Id="rId30" Type="http://schemas.openxmlformats.org/officeDocument/2006/relationships/image" Target="../media/image50.tiff"/><Relationship Id="rId8" Type="http://schemas.openxmlformats.org/officeDocument/2006/relationships/image" Target="../media/image38.tiff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8.png"/><Relationship Id="rId18" Type="http://schemas.microsoft.com/office/2007/relationships/hdphoto" Target="../media/hdphoto23.wdp"/><Relationship Id="rId26" Type="http://schemas.microsoft.com/office/2007/relationships/hdphoto" Target="../media/hdphoto27.wdp"/><Relationship Id="rId39" Type="http://schemas.openxmlformats.org/officeDocument/2006/relationships/image" Target="../media/image71.png"/><Relationship Id="rId21" Type="http://schemas.openxmlformats.org/officeDocument/2006/relationships/image" Target="../media/image62.png"/><Relationship Id="rId34" Type="http://schemas.microsoft.com/office/2007/relationships/hdphoto" Target="../media/hdphoto31.wdp"/><Relationship Id="rId42" Type="http://schemas.microsoft.com/office/2007/relationships/hdphoto" Target="../media/hdphoto35.wdp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6.xml"/><Relationship Id="rId16" Type="http://schemas.microsoft.com/office/2007/relationships/hdphoto" Target="../media/hdphoto22.wdp"/><Relationship Id="rId20" Type="http://schemas.microsoft.com/office/2007/relationships/hdphoto" Target="../media/hdphoto24.wdp"/><Relationship Id="rId29" Type="http://schemas.openxmlformats.org/officeDocument/2006/relationships/image" Target="../media/image66.png"/><Relationship Id="rId41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7.wdp"/><Relationship Id="rId11" Type="http://schemas.openxmlformats.org/officeDocument/2006/relationships/image" Target="../media/image57.png"/><Relationship Id="rId24" Type="http://schemas.microsoft.com/office/2007/relationships/hdphoto" Target="../media/hdphoto26.wdp"/><Relationship Id="rId32" Type="http://schemas.microsoft.com/office/2007/relationships/hdphoto" Target="../media/hdphoto30.wdp"/><Relationship Id="rId37" Type="http://schemas.openxmlformats.org/officeDocument/2006/relationships/image" Target="../media/image70.png"/><Relationship Id="rId40" Type="http://schemas.microsoft.com/office/2007/relationships/hdphoto" Target="../media/hdphoto34.wdp"/><Relationship Id="rId5" Type="http://schemas.openxmlformats.org/officeDocument/2006/relationships/image" Target="../media/image54.png"/><Relationship Id="rId15" Type="http://schemas.openxmlformats.org/officeDocument/2006/relationships/image" Target="../media/image59.png"/><Relationship Id="rId23" Type="http://schemas.openxmlformats.org/officeDocument/2006/relationships/image" Target="../media/image63.png"/><Relationship Id="rId28" Type="http://schemas.microsoft.com/office/2007/relationships/hdphoto" Target="../media/hdphoto28.wdp"/><Relationship Id="rId36" Type="http://schemas.microsoft.com/office/2007/relationships/hdphoto" Target="../media/hdphoto32.wdp"/><Relationship Id="rId10" Type="http://schemas.microsoft.com/office/2007/relationships/hdphoto" Target="../media/hdphoto19.wdp"/><Relationship Id="rId19" Type="http://schemas.openxmlformats.org/officeDocument/2006/relationships/image" Target="../media/image61.png"/><Relationship Id="rId31" Type="http://schemas.openxmlformats.org/officeDocument/2006/relationships/image" Target="../media/image67.png"/><Relationship Id="rId4" Type="http://schemas.microsoft.com/office/2007/relationships/hdphoto" Target="../media/hdphoto16.wdp"/><Relationship Id="rId9" Type="http://schemas.openxmlformats.org/officeDocument/2006/relationships/image" Target="../media/image56.png"/><Relationship Id="rId14" Type="http://schemas.microsoft.com/office/2007/relationships/hdphoto" Target="../media/hdphoto21.wdp"/><Relationship Id="rId22" Type="http://schemas.microsoft.com/office/2007/relationships/hdphoto" Target="../media/hdphoto25.wdp"/><Relationship Id="rId27" Type="http://schemas.openxmlformats.org/officeDocument/2006/relationships/image" Target="../media/image65.png"/><Relationship Id="rId30" Type="http://schemas.microsoft.com/office/2007/relationships/hdphoto" Target="../media/hdphoto29.wdp"/><Relationship Id="rId35" Type="http://schemas.openxmlformats.org/officeDocument/2006/relationships/image" Target="../media/image69.png"/><Relationship Id="rId8" Type="http://schemas.microsoft.com/office/2007/relationships/hdphoto" Target="../media/hdphoto18.wdp"/><Relationship Id="rId3" Type="http://schemas.openxmlformats.org/officeDocument/2006/relationships/image" Target="../media/image53.png"/><Relationship Id="rId12" Type="http://schemas.microsoft.com/office/2007/relationships/hdphoto" Target="../media/hdphoto20.wdp"/><Relationship Id="rId17" Type="http://schemas.openxmlformats.org/officeDocument/2006/relationships/image" Target="../media/image60.png"/><Relationship Id="rId25" Type="http://schemas.openxmlformats.org/officeDocument/2006/relationships/image" Target="../media/image64.png"/><Relationship Id="rId33" Type="http://schemas.openxmlformats.org/officeDocument/2006/relationships/image" Target="../media/image68.png"/><Relationship Id="rId38" Type="http://schemas.microsoft.com/office/2007/relationships/hdphoto" Target="../media/hdphoto33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microsoft.com/office/2007/relationships/hdphoto" Target="../media/hdphoto40.wdp"/><Relationship Id="rId3" Type="http://schemas.openxmlformats.org/officeDocument/2006/relationships/image" Target="../media/image73.png"/><Relationship Id="rId7" Type="http://schemas.microsoft.com/office/2007/relationships/hdphoto" Target="../media/hdphoto37.wdp"/><Relationship Id="rId12" Type="http://schemas.openxmlformats.org/officeDocument/2006/relationships/image" Target="../media/image78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11" Type="http://schemas.microsoft.com/office/2007/relationships/hdphoto" Target="../media/hdphoto39.wdp"/><Relationship Id="rId5" Type="http://schemas.microsoft.com/office/2007/relationships/hdphoto" Target="../media/hdphoto36.wdp"/><Relationship Id="rId15" Type="http://schemas.openxmlformats.org/officeDocument/2006/relationships/image" Target="../media/image80.png"/><Relationship Id="rId10" Type="http://schemas.openxmlformats.org/officeDocument/2006/relationships/image" Target="../media/image77.png"/><Relationship Id="rId4" Type="http://schemas.openxmlformats.org/officeDocument/2006/relationships/image" Target="../media/image74.png"/><Relationship Id="rId9" Type="http://schemas.microsoft.com/office/2007/relationships/hdphoto" Target="../media/hdphoto38.wdp"/><Relationship Id="rId14" Type="http://schemas.openxmlformats.org/officeDocument/2006/relationships/image" Target="../media/image7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ED04967-5E41-9BFB-A845-D807CF34BBF0}"/>
              </a:ext>
            </a:extLst>
          </p:cNvPr>
          <p:cNvSpPr txBox="1">
            <a:spLocks/>
          </p:cNvSpPr>
          <p:nvPr/>
        </p:nvSpPr>
        <p:spPr>
          <a:xfrm>
            <a:off x="206598" y="1310405"/>
            <a:ext cx="6309360" cy="6125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73152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8339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Supplementary Fig 1 cAMP/PKA/CREB related signaling in paired primary and metastatic ILC and NST using GSVA scores for 8 cAMP/PKA/CREB related pathways (4 pathways from Cluster 5 of the Jaccard index heatmap with positive z-score and 4 pathways downloaded from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MSigDB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228600" marR="0" lvl="0" indent="-228600" algn="l" defTabSz="8339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arenR"/>
              <a:tabLst/>
              <a:defRPr/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Bubble plot depicting comparison of GSVA scores between ILC (N = 11) and NST (N = 36) primary breast tumors, the size of bubble represents the ratio of mean GSVA scores for the pathways in ILC over NST (all ratios are &gt; 1 except for GOBP cellular response to cAMP), color represents significance of Wilcoxon test </a:t>
            </a:r>
          </a:p>
          <a:p>
            <a:pPr marL="228600" marR="0" lvl="0" indent="-228600" algn="l" defTabSz="8339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arenR"/>
              <a:tabLst/>
              <a:defRPr/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Overlapping box and jitter plot comparing GSVA scores of selected cAMP/PKA/CREB pathways between primary breast tumors and their paired brain and ovarian metastases. Paired samples were compared using the paired t test</a:t>
            </a:r>
          </a:p>
          <a:p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DBEB44-33CA-4C8B-2AA7-8E1D3B0E30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2780" y="3803153"/>
            <a:ext cx="2408696" cy="1598363"/>
          </a:xfrm>
          <a:prstGeom prst="rect">
            <a:avLst/>
          </a:prstGeom>
        </p:spPr>
      </p:pic>
      <p:pic>
        <p:nvPicPr>
          <p:cNvPr id="7" name="Picture 6" descr="Chart, line chart&#10;&#10;Description automatically generated">
            <a:extLst>
              <a:ext uri="{FF2B5EF4-FFF2-40B4-BE49-F238E27FC236}">
                <a16:creationId xmlns:a16="http://schemas.microsoft.com/office/drawing/2014/main" id="{7E80447C-227A-CA93-BB03-BA9A3E3B961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6164"/>
          <a:stretch/>
        </p:blipFill>
        <p:spPr>
          <a:xfrm>
            <a:off x="4854112" y="3771348"/>
            <a:ext cx="2021078" cy="1599715"/>
          </a:xfrm>
          <a:prstGeom prst="rect">
            <a:avLst/>
          </a:prstGeom>
        </p:spPr>
      </p:pic>
      <p:pic>
        <p:nvPicPr>
          <p:cNvPr id="8" name="Picture 7" descr="Chart, line chart&#10;&#10;Description automatically generated">
            <a:extLst>
              <a:ext uri="{FF2B5EF4-FFF2-40B4-BE49-F238E27FC236}">
                <a16:creationId xmlns:a16="http://schemas.microsoft.com/office/drawing/2014/main" id="{3CCD4E04-17BA-0EFD-BE02-BFFAF641D7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2780" y="5576455"/>
            <a:ext cx="2474904" cy="1642297"/>
          </a:xfrm>
          <a:prstGeom prst="rect">
            <a:avLst/>
          </a:prstGeom>
        </p:spPr>
      </p:pic>
      <p:pic>
        <p:nvPicPr>
          <p:cNvPr id="9" name="Picture 8" descr="Chart&#10;&#10;Description automatically generated">
            <a:extLst>
              <a:ext uri="{FF2B5EF4-FFF2-40B4-BE49-F238E27FC236}">
                <a16:creationId xmlns:a16="http://schemas.microsoft.com/office/drawing/2014/main" id="{3D156F79-171F-942D-A150-02591785DBF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4437"/>
          <a:stretch/>
        </p:blipFill>
        <p:spPr>
          <a:xfrm>
            <a:off x="4878704" y="5619036"/>
            <a:ext cx="2062694" cy="159971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01D0236-30CC-7641-1B69-A22287297DA5}"/>
              </a:ext>
            </a:extLst>
          </p:cNvPr>
          <p:cNvSpPr/>
          <p:nvPr/>
        </p:nvSpPr>
        <p:spPr>
          <a:xfrm>
            <a:off x="3031271" y="5220571"/>
            <a:ext cx="877555" cy="220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Primary - Breast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CFDDA6-3C0B-20D1-C406-C0299E499CC9}"/>
              </a:ext>
            </a:extLst>
          </p:cNvPr>
          <p:cNvSpPr/>
          <p:nvPr/>
        </p:nvSpPr>
        <p:spPr>
          <a:xfrm>
            <a:off x="3926099" y="5226599"/>
            <a:ext cx="842855" cy="235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Metastatic – Brain     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D8497AC-4821-6694-D08D-91D47AE76D31}"/>
              </a:ext>
            </a:extLst>
          </p:cNvPr>
          <p:cNvSpPr/>
          <p:nvPr/>
        </p:nvSpPr>
        <p:spPr>
          <a:xfrm>
            <a:off x="3594580" y="3584866"/>
            <a:ext cx="665095" cy="21029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= .01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B64869-17AE-6042-A63A-318095710717}"/>
              </a:ext>
            </a:extLst>
          </p:cNvPr>
          <p:cNvSpPr/>
          <p:nvPr/>
        </p:nvSpPr>
        <p:spPr>
          <a:xfrm rot="16200000">
            <a:off x="1752475" y="4236484"/>
            <a:ext cx="1904280" cy="2745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KEGG cAMP mediated signaling</a:t>
            </a:r>
          </a:p>
          <a:p>
            <a:pPr algn="ctr"/>
            <a:endParaRPr lang="en-US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290943E-DC3F-31FD-420E-6E79CC77C7DA}"/>
              </a:ext>
            </a:extLst>
          </p:cNvPr>
          <p:cNvSpPr/>
          <p:nvPr/>
        </p:nvSpPr>
        <p:spPr>
          <a:xfrm>
            <a:off x="2697796" y="4512803"/>
            <a:ext cx="333476" cy="147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.55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347D3E5-BE9C-FE8C-BBC2-28E920111681}"/>
              </a:ext>
            </a:extLst>
          </p:cNvPr>
          <p:cNvSpPr/>
          <p:nvPr/>
        </p:nvSpPr>
        <p:spPr>
          <a:xfrm>
            <a:off x="2697796" y="4156579"/>
            <a:ext cx="317769" cy="147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.6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207F01D-B418-7464-51EE-2F3830C89A15}"/>
              </a:ext>
            </a:extLst>
          </p:cNvPr>
          <p:cNvSpPr/>
          <p:nvPr/>
        </p:nvSpPr>
        <p:spPr>
          <a:xfrm>
            <a:off x="2697796" y="3795522"/>
            <a:ext cx="365134" cy="147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.65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990E664-10FD-B957-3902-27DF7EE2BC1F}"/>
              </a:ext>
            </a:extLst>
          </p:cNvPr>
          <p:cNvSpPr/>
          <p:nvPr/>
        </p:nvSpPr>
        <p:spPr>
          <a:xfrm>
            <a:off x="2697796" y="4892044"/>
            <a:ext cx="274561" cy="147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.5</a:t>
            </a:r>
          </a:p>
        </p:txBody>
      </p:sp>
      <p:pic>
        <p:nvPicPr>
          <p:cNvPr id="18" name="Picture 17" descr="A picture containing diagram&#10;&#10;Description automatically generated">
            <a:extLst>
              <a:ext uri="{FF2B5EF4-FFF2-40B4-BE49-F238E27FC236}">
                <a16:creationId xmlns:a16="http://schemas.microsoft.com/office/drawing/2014/main" id="{CD13BD7B-20C2-C815-65A2-D8E5594D57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1130" r="14486" b="15481"/>
          <a:stretch/>
        </p:blipFill>
        <p:spPr>
          <a:xfrm>
            <a:off x="1742839" y="3874048"/>
            <a:ext cx="691241" cy="2336294"/>
          </a:xfrm>
          <a:prstGeom prst="rect">
            <a:avLst/>
          </a:prstGeom>
        </p:spPr>
      </p:pic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AF9F95D2-AE3C-71F4-4829-52F1453D60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5114580"/>
              </p:ext>
            </p:extLst>
          </p:nvPr>
        </p:nvGraphicFramePr>
        <p:xfrm>
          <a:off x="102289" y="3843671"/>
          <a:ext cx="1610156" cy="233629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10156">
                  <a:extLst>
                    <a:ext uri="{9D8B030D-6E8A-4147-A177-3AD203B41FA5}">
                      <a16:colId xmlns:a16="http://schemas.microsoft.com/office/drawing/2014/main" val="1824306760"/>
                    </a:ext>
                  </a:extLst>
                </a:gridCol>
              </a:tblGrid>
              <a:tr h="292037">
                <a:tc>
                  <a:txBody>
                    <a:bodyPr/>
                    <a:lstStyle/>
                    <a:p>
                      <a:pPr marL="0" marR="0" lvl="0" indent="0" algn="r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cAMP-mediated signaling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44077595"/>
                  </a:ext>
                </a:extLst>
              </a:tr>
              <a:tr h="292037"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lang="el-GR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</a:t>
                      </a:r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 Signaling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041494"/>
                  </a:ext>
                </a:extLst>
              </a:tr>
              <a:tr h="292037">
                <a:tc>
                  <a:txBody>
                    <a:bodyPr/>
                    <a:lstStyle/>
                    <a:p>
                      <a:pPr marL="0" marR="0" lvl="0" indent="0" algn="r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Cardiac </a:t>
                      </a:r>
                      <a:r>
                        <a:rPr lang="el-GR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β-</a:t>
                      </a:r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adrenergic Signaling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21737633"/>
                  </a:ext>
                </a:extLst>
              </a:tr>
              <a:tr h="292037">
                <a:tc>
                  <a:txBody>
                    <a:bodyPr/>
                    <a:lstStyle/>
                    <a:p>
                      <a:pPr marL="0" marR="0" lvl="0" indent="0" algn="r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Protein Kinase A Signaling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45986299"/>
                  </a:ext>
                </a:extLst>
              </a:tr>
              <a:tr h="292037">
                <a:tc>
                  <a:txBody>
                    <a:bodyPr/>
                    <a:lstStyle/>
                    <a:p>
                      <a:pPr algn="r"/>
                      <a:r>
                        <a:rPr lang="en-US" sz="80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KEGG cAMP mediated signaling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46161991"/>
                  </a:ext>
                </a:extLst>
              </a:tr>
              <a:tr h="292037">
                <a:tc>
                  <a:txBody>
                    <a:bodyPr/>
                    <a:lstStyle/>
                    <a:p>
                      <a:pPr marL="0" marR="0" lvl="0" indent="0" algn="r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GOBP regulation of cAMP mediated signaling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7254111"/>
                  </a:ext>
                </a:extLst>
              </a:tr>
              <a:tr h="292037">
                <a:tc>
                  <a:txBody>
                    <a:bodyPr/>
                    <a:lstStyle/>
                    <a:p>
                      <a:pPr marL="0" marR="0" lvl="0" indent="0" algn="r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u="none" strike="noStrike" kern="120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Reactome</a:t>
                      </a:r>
                      <a:r>
                        <a:rPr lang="en-US" sz="80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PKA mediated phosphorylation of CREB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369193"/>
                  </a:ext>
                </a:extLst>
              </a:tr>
              <a:tr h="292037">
                <a:tc>
                  <a:txBody>
                    <a:bodyPr/>
                    <a:lstStyle/>
                    <a:p>
                      <a:pPr marL="0" marR="0" lvl="0" indent="0" algn="r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GOBP cellular response to cAMP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87465317"/>
                  </a:ext>
                </a:extLst>
              </a:tr>
            </a:tbl>
          </a:graphicData>
        </a:graphic>
      </p:graphicFrame>
      <p:pic>
        <p:nvPicPr>
          <p:cNvPr id="20" name="Picture 19" descr="A picture containing diagram&#10;&#10;Description automatically generated">
            <a:extLst>
              <a:ext uri="{FF2B5EF4-FFF2-40B4-BE49-F238E27FC236}">
                <a16:creationId xmlns:a16="http://schemas.microsoft.com/office/drawing/2014/main" id="{8D2FD239-ED08-BEE2-4F87-B214BB9B2B5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6403" t="46320" b="26217"/>
          <a:stretch/>
        </p:blipFill>
        <p:spPr>
          <a:xfrm>
            <a:off x="277478" y="6271212"/>
            <a:ext cx="653431" cy="759133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6F1C590-BFFF-D270-F589-E4310CF47A3C}"/>
              </a:ext>
            </a:extLst>
          </p:cNvPr>
          <p:cNvSpPr/>
          <p:nvPr/>
        </p:nvSpPr>
        <p:spPr>
          <a:xfrm>
            <a:off x="5255680" y="5255817"/>
            <a:ext cx="732595" cy="1381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Primary - Breast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7A901D-4378-4832-0560-B1327B1E0757}"/>
              </a:ext>
            </a:extLst>
          </p:cNvPr>
          <p:cNvSpPr/>
          <p:nvPr/>
        </p:nvSpPr>
        <p:spPr>
          <a:xfrm>
            <a:off x="5972361" y="5230458"/>
            <a:ext cx="907818" cy="2116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Metastatic – Brain      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C32AE2-9DB9-49DC-9331-4232C995CC30}"/>
              </a:ext>
            </a:extLst>
          </p:cNvPr>
          <p:cNvSpPr/>
          <p:nvPr/>
        </p:nvSpPr>
        <p:spPr>
          <a:xfrm rot="16200000">
            <a:off x="3876868" y="4266286"/>
            <a:ext cx="1904280" cy="2745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3152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Cardiac </a:t>
            </a:r>
            <a:r>
              <a:rPr lang="el-GR" sz="90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β-</a:t>
            </a:r>
            <a:r>
              <a:rPr lang="en-US" sz="90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adrenergic Signaling</a:t>
            </a:r>
          </a:p>
          <a:p>
            <a:pPr marL="0" marR="0" lvl="0" indent="0" algn="ctr" defTabSz="73152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900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941C2BD-F849-47ED-FD9C-E537E1FF0E1A}"/>
              </a:ext>
            </a:extLst>
          </p:cNvPr>
          <p:cNvSpPr/>
          <p:nvPr/>
        </p:nvSpPr>
        <p:spPr>
          <a:xfrm>
            <a:off x="4807404" y="4226583"/>
            <a:ext cx="333476" cy="147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.6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EF56659-44EA-9EEF-5EB6-0ECEE637AAE2}"/>
              </a:ext>
            </a:extLst>
          </p:cNvPr>
          <p:cNvSpPr/>
          <p:nvPr/>
        </p:nvSpPr>
        <p:spPr>
          <a:xfrm>
            <a:off x="4807404" y="3727449"/>
            <a:ext cx="317769" cy="147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.7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2952097-51D6-35D7-329E-83CA3B2A302E}"/>
              </a:ext>
            </a:extLst>
          </p:cNvPr>
          <p:cNvSpPr/>
          <p:nvPr/>
        </p:nvSpPr>
        <p:spPr>
          <a:xfrm>
            <a:off x="4815658" y="4700216"/>
            <a:ext cx="274561" cy="147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41BC105-6351-F5AE-D1E8-7DEBEED9B297}"/>
              </a:ext>
            </a:extLst>
          </p:cNvPr>
          <p:cNvSpPr/>
          <p:nvPr/>
        </p:nvSpPr>
        <p:spPr>
          <a:xfrm rot="16200000">
            <a:off x="1750594" y="6073062"/>
            <a:ext cx="1904280" cy="2745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3152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Protein Kinase A Signaling</a:t>
            </a:r>
          </a:p>
          <a:p>
            <a:pPr marL="0" marR="0" lvl="0" indent="0" algn="ctr" defTabSz="73152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900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0378B69-2DB7-2D6E-52DA-C7CB8AB6380F}"/>
              </a:ext>
            </a:extLst>
          </p:cNvPr>
          <p:cNvSpPr/>
          <p:nvPr/>
        </p:nvSpPr>
        <p:spPr>
          <a:xfrm>
            <a:off x="2655436" y="6386470"/>
            <a:ext cx="333476" cy="147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.7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B97324F-2E44-769A-9373-43329E1E1003}"/>
              </a:ext>
            </a:extLst>
          </p:cNvPr>
          <p:cNvSpPr/>
          <p:nvPr/>
        </p:nvSpPr>
        <p:spPr>
          <a:xfrm>
            <a:off x="2677413" y="5977315"/>
            <a:ext cx="317769" cy="147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.8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D8137A0-B219-0C2B-4DEA-7DC3EBDE6E82}"/>
              </a:ext>
            </a:extLst>
          </p:cNvPr>
          <p:cNvSpPr/>
          <p:nvPr/>
        </p:nvSpPr>
        <p:spPr>
          <a:xfrm>
            <a:off x="2667859" y="5587399"/>
            <a:ext cx="365134" cy="147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.9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EC4351C-7F5A-0FA4-6B2F-6C69B8CA8742}"/>
              </a:ext>
            </a:extLst>
          </p:cNvPr>
          <p:cNvSpPr/>
          <p:nvPr/>
        </p:nvSpPr>
        <p:spPr>
          <a:xfrm>
            <a:off x="2666787" y="6795625"/>
            <a:ext cx="274561" cy="147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.6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206D2FA-9BA3-675C-1B73-31F5ED5C764B}"/>
              </a:ext>
            </a:extLst>
          </p:cNvPr>
          <p:cNvSpPr/>
          <p:nvPr/>
        </p:nvSpPr>
        <p:spPr>
          <a:xfrm>
            <a:off x="3124661" y="7033840"/>
            <a:ext cx="889011" cy="1979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Primary - Breast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AC5369C-0661-70F8-58F7-B284C4D25EAD}"/>
              </a:ext>
            </a:extLst>
          </p:cNvPr>
          <p:cNvSpPr/>
          <p:nvPr/>
        </p:nvSpPr>
        <p:spPr>
          <a:xfrm>
            <a:off x="4026339" y="7037254"/>
            <a:ext cx="941623" cy="2116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Metastatic – Ovary     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38E6829-DFAC-4AF6-5164-CB5F6C16D1E6}"/>
              </a:ext>
            </a:extLst>
          </p:cNvPr>
          <p:cNvSpPr/>
          <p:nvPr/>
        </p:nvSpPr>
        <p:spPr>
          <a:xfrm>
            <a:off x="5307614" y="7063490"/>
            <a:ext cx="803844" cy="1979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Primary - Breast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46A7817-129B-28A0-AF21-FBA936DF6014}"/>
              </a:ext>
            </a:extLst>
          </p:cNvPr>
          <p:cNvSpPr/>
          <p:nvPr/>
        </p:nvSpPr>
        <p:spPr>
          <a:xfrm>
            <a:off x="6200708" y="7043322"/>
            <a:ext cx="846029" cy="2116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Metastatic – Ovary      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72E39BC-01A8-D36B-7C84-8747D98631DE}"/>
              </a:ext>
            </a:extLst>
          </p:cNvPr>
          <p:cNvSpPr/>
          <p:nvPr/>
        </p:nvSpPr>
        <p:spPr>
          <a:xfrm rot="16200000">
            <a:off x="4000670" y="6160942"/>
            <a:ext cx="1811800" cy="2260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3152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cAMP mediated signaling</a:t>
            </a:r>
          </a:p>
          <a:p>
            <a:pPr marL="0" marR="0" lvl="0" indent="0" algn="ctr" defTabSz="73152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900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7DE0EB9-1C6A-2980-B416-A269A37CD275}"/>
              </a:ext>
            </a:extLst>
          </p:cNvPr>
          <p:cNvSpPr/>
          <p:nvPr/>
        </p:nvSpPr>
        <p:spPr>
          <a:xfrm>
            <a:off x="4914357" y="6627057"/>
            <a:ext cx="274560" cy="147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.2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CEFEBC5-2386-3EF9-D59A-98F839B12E99}"/>
              </a:ext>
            </a:extLst>
          </p:cNvPr>
          <p:cNvSpPr/>
          <p:nvPr/>
        </p:nvSpPr>
        <p:spPr>
          <a:xfrm>
            <a:off x="4889559" y="6326522"/>
            <a:ext cx="300625" cy="147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D369DB2-2C9C-422F-660D-27010A0C0F11}"/>
              </a:ext>
            </a:extLst>
          </p:cNvPr>
          <p:cNvSpPr/>
          <p:nvPr/>
        </p:nvSpPr>
        <p:spPr>
          <a:xfrm>
            <a:off x="4894330" y="5993707"/>
            <a:ext cx="300625" cy="147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.4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EAEE99B-320E-78BB-CD05-8D6B2A04EAF5}"/>
              </a:ext>
            </a:extLst>
          </p:cNvPr>
          <p:cNvSpPr/>
          <p:nvPr/>
        </p:nvSpPr>
        <p:spPr>
          <a:xfrm>
            <a:off x="4877919" y="6949177"/>
            <a:ext cx="324397" cy="147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.1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0D47F8D-4CEE-E398-7103-7A55D101CAB3}"/>
              </a:ext>
            </a:extLst>
          </p:cNvPr>
          <p:cNvSpPr/>
          <p:nvPr/>
        </p:nvSpPr>
        <p:spPr>
          <a:xfrm>
            <a:off x="4899267" y="5694660"/>
            <a:ext cx="300625" cy="147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.5</a:t>
            </a:r>
          </a:p>
        </p:txBody>
      </p:sp>
      <p:pic>
        <p:nvPicPr>
          <p:cNvPr id="42" name="Picture 41" descr="Chart, line chart&#10;&#10;Description automatically generated">
            <a:extLst>
              <a:ext uri="{FF2B5EF4-FFF2-40B4-BE49-F238E27FC236}">
                <a16:creationId xmlns:a16="http://schemas.microsoft.com/office/drawing/2014/main" id="{8517A6D2-C167-36BE-E751-0C5CA63E540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8492" t="42785" r="45" b="44879"/>
          <a:stretch/>
        </p:blipFill>
        <p:spPr>
          <a:xfrm>
            <a:off x="6705811" y="4847397"/>
            <a:ext cx="509072" cy="314156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6DD2D432-9227-13BD-6200-1ABBA3E33E92}"/>
              </a:ext>
            </a:extLst>
          </p:cNvPr>
          <p:cNvSpPr/>
          <p:nvPr/>
        </p:nvSpPr>
        <p:spPr>
          <a:xfrm>
            <a:off x="6913644" y="4994702"/>
            <a:ext cx="341959" cy="135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ILC 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EB088D9-CF55-1699-718F-F0529CD8FAE2}"/>
              </a:ext>
            </a:extLst>
          </p:cNvPr>
          <p:cNvSpPr/>
          <p:nvPr/>
        </p:nvSpPr>
        <p:spPr>
          <a:xfrm>
            <a:off x="6870953" y="4848969"/>
            <a:ext cx="444247" cy="135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NST 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642F797-31A3-D0EF-2982-D9BEACA4C65B}"/>
              </a:ext>
            </a:extLst>
          </p:cNvPr>
          <p:cNvSpPr/>
          <p:nvPr/>
        </p:nvSpPr>
        <p:spPr>
          <a:xfrm>
            <a:off x="5563529" y="3584866"/>
            <a:ext cx="665095" cy="21029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= .03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8839985-B498-39AB-2676-978407FD47C3}"/>
              </a:ext>
            </a:extLst>
          </p:cNvPr>
          <p:cNvSpPr/>
          <p:nvPr/>
        </p:nvSpPr>
        <p:spPr>
          <a:xfrm>
            <a:off x="3572302" y="5457721"/>
            <a:ext cx="665095" cy="21029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= .04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148789C-738A-748B-1871-94313F52A062}"/>
              </a:ext>
            </a:extLst>
          </p:cNvPr>
          <p:cNvSpPr/>
          <p:nvPr/>
        </p:nvSpPr>
        <p:spPr>
          <a:xfrm>
            <a:off x="5563528" y="5470917"/>
            <a:ext cx="665095" cy="21029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= .03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A0673F8-1DD8-E9D2-3307-957EC80A23FE}"/>
              </a:ext>
            </a:extLst>
          </p:cNvPr>
          <p:cNvSpPr/>
          <p:nvPr/>
        </p:nvSpPr>
        <p:spPr>
          <a:xfrm>
            <a:off x="212605" y="3354626"/>
            <a:ext cx="2445302" cy="5395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2271CBC-5230-464B-A2D3-61F2B363AB7F}"/>
              </a:ext>
            </a:extLst>
          </p:cNvPr>
          <p:cNvSpPr/>
          <p:nvPr/>
        </p:nvSpPr>
        <p:spPr>
          <a:xfrm>
            <a:off x="151111" y="6321213"/>
            <a:ext cx="1544652" cy="1471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Ratio of mean GSVA scores between ILC and NST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9D245E-00B9-93A4-0385-CF93B9CBE061}"/>
              </a:ext>
            </a:extLst>
          </p:cNvPr>
          <p:cNvSpPr txBox="1"/>
          <p:nvPr/>
        </p:nvSpPr>
        <p:spPr>
          <a:xfrm>
            <a:off x="263517" y="3039045"/>
            <a:ext cx="681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F3A461-341E-B5F3-CE87-3CA3A800B348}"/>
              </a:ext>
            </a:extLst>
          </p:cNvPr>
          <p:cNvSpPr txBox="1"/>
          <p:nvPr/>
        </p:nvSpPr>
        <p:spPr>
          <a:xfrm>
            <a:off x="2415604" y="2979197"/>
            <a:ext cx="681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267E39-399D-3203-4374-980BA7F4E400}"/>
              </a:ext>
            </a:extLst>
          </p:cNvPr>
          <p:cNvSpPr/>
          <p:nvPr/>
        </p:nvSpPr>
        <p:spPr>
          <a:xfrm>
            <a:off x="180343" y="7037254"/>
            <a:ext cx="2432466" cy="2589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P &lt; 0.05 on Wilcoxon test</a:t>
            </a:r>
          </a:p>
          <a:p>
            <a:r>
              <a:rPr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Grey </a:t>
            </a:r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No significant difference on Wilcoxon test</a:t>
            </a:r>
          </a:p>
        </p:txBody>
      </p:sp>
    </p:spTree>
    <p:extLst>
      <p:ext uri="{BB962C8B-B14F-4D97-AF65-F5344CB8AC3E}">
        <p14:creationId xmlns:p14="http://schemas.microsoft.com/office/powerpoint/2010/main" val="1296610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DD3CD-C4EA-D4B8-E5FA-F31C92120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955" y="1243556"/>
            <a:ext cx="6309360" cy="571372"/>
          </a:xfrm>
        </p:spPr>
        <p:txBody>
          <a:bodyPr>
            <a:noAutofit/>
          </a:bodyPr>
          <a:lstStyle/>
          <a:p>
            <a:pPr marL="0" marR="0" lvl="0" indent="0" algn="l" defTabSz="8339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Supplementary Figure 2: Overlapping box and jitter plots depicting 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GSVA estimation scores for cAMP/PKA/CREB signaling related pathways (not reported in Fig 4A) in ILC and ILC like (red; ILC - 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HCC2185, MDAMB134, MDAMB330, SUM44PE;</a:t>
            </a:r>
            <a:r>
              <a:rPr lang="en-US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ILC like - 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MPE600, CAMA1, HCC2218, MDAMB453, OCUBM, SKBR5, ZR7530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and NST (blue; NST - 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BT474, BT483, EFM19, HCC1008, HCC1419, HCC1500, LY2, MCF7, MDAMB157, MDAMB175, T47D, UACC812, ZR75-1, ZR75B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cell lines based on gene expression data from Marcotte et al 2016</a:t>
            </a:r>
            <a:b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A graph with red and blue squares&#10;&#10;Description automatically generated">
            <a:extLst>
              <a:ext uri="{FF2B5EF4-FFF2-40B4-BE49-F238E27FC236}">
                <a16:creationId xmlns:a16="http://schemas.microsoft.com/office/drawing/2014/main" id="{7D782821-686C-DF97-8A6D-C91D5E757B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6" b="11961"/>
          <a:stretch/>
        </p:blipFill>
        <p:spPr bwMode="auto">
          <a:xfrm>
            <a:off x="4584345" y="4050594"/>
            <a:ext cx="1638628" cy="1583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6">
            <a:extLst>
              <a:ext uri="{FF2B5EF4-FFF2-40B4-BE49-F238E27FC236}">
                <a16:creationId xmlns:a16="http://schemas.microsoft.com/office/drawing/2014/main" id="{7BDD72F7-360B-90D7-131F-FF4F9F5415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315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FAE9135-615F-6313-70AD-53615A9EE9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442249" y="1328420"/>
            <a:ext cx="73152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A19ACD27-464F-CDD8-3C5B-EA74255BDE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039100"/>
            <a:ext cx="73152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7C9A3599-E332-0EF3-D777-338DC72336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867900"/>
            <a:ext cx="73152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3F7433-9E12-C374-1080-ACA083078DA2}"/>
              </a:ext>
            </a:extLst>
          </p:cNvPr>
          <p:cNvSpPr/>
          <p:nvPr/>
        </p:nvSpPr>
        <p:spPr>
          <a:xfrm rot="16200000">
            <a:off x="2343896" y="3161069"/>
            <a:ext cx="2149071" cy="226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Protein kinase A signaling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F6D0276-713F-AA50-DAE4-578B1DFA3324}"/>
              </a:ext>
            </a:extLst>
          </p:cNvPr>
          <p:cNvSpPr/>
          <p:nvPr/>
        </p:nvSpPr>
        <p:spPr>
          <a:xfrm rot="16200000">
            <a:off x="-473052" y="4763673"/>
            <a:ext cx="2038350" cy="226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Cardiac beta adrenergic signaling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4A046E5-95B2-4BA8-B2EA-EC47B5B55B79}"/>
              </a:ext>
            </a:extLst>
          </p:cNvPr>
          <p:cNvSpPr/>
          <p:nvPr/>
        </p:nvSpPr>
        <p:spPr>
          <a:xfrm rot="16200000">
            <a:off x="3685221" y="4659741"/>
            <a:ext cx="1318180" cy="226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 alpha signaling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97276CC-346E-61A3-F0A0-8672E478DF84}"/>
              </a:ext>
            </a:extLst>
          </p:cNvPr>
          <p:cNvGrpSpPr/>
          <p:nvPr/>
        </p:nvGrpSpPr>
        <p:grpSpPr>
          <a:xfrm>
            <a:off x="1183637" y="2423264"/>
            <a:ext cx="1959823" cy="1660428"/>
            <a:chOff x="463504" y="1731975"/>
            <a:chExt cx="2295146" cy="2056620"/>
          </a:xfrm>
        </p:grpSpPr>
        <p:pic>
          <p:nvPicPr>
            <p:cNvPr id="1029" name="Picture 5" descr="A graph with red and blue lines&#10;&#10;Description automatically generated">
              <a:extLst>
                <a:ext uri="{FF2B5EF4-FFF2-40B4-BE49-F238E27FC236}">
                  <a16:creationId xmlns:a16="http://schemas.microsoft.com/office/drawing/2014/main" id="{9076C160-17E5-602C-2E7E-95DE0BDE41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768" r="1229" b="9517"/>
            <a:stretch/>
          </p:blipFill>
          <p:spPr bwMode="auto">
            <a:xfrm>
              <a:off x="946554" y="1871406"/>
              <a:ext cx="1812096" cy="1781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D73AF7D-4371-BE79-0BC9-892FB1777ABE}"/>
                </a:ext>
              </a:extLst>
            </p:cNvPr>
            <p:cNvSpPr/>
            <p:nvPr/>
          </p:nvSpPr>
          <p:spPr>
            <a:xfrm rot="16200000">
              <a:off x="-399095" y="2594574"/>
              <a:ext cx="1951412" cy="2262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Reactome</a:t>
              </a:r>
              <a:r>
                <a:rPr lang="en-US" sz="9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PKA mediated phosphorylation of CREB</a:t>
              </a: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D141AEC-E1C3-1EBD-9BF4-ECBBD7E35680}"/>
                </a:ext>
              </a:extLst>
            </p:cNvPr>
            <p:cNvSpPr/>
            <p:nvPr/>
          </p:nvSpPr>
          <p:spPr>
            <a:xfrm>
              <a:off x="682911" y="3218988"/>
              <a:ext cx="406095" cy="15920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0.8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F9CF191-AD70-9ABB-9D6C-4B83566FFC8C}"/>
                </a:ext>
              </a:extLst>
            </p:cNvPr>
            <p:cNvSpPr/>
            <p:nvPr/>
          </p:nvSpPr>
          <p:spPr>
            <a:xfrm>
              <a:off x="686672" y="2658575"/>
              <a:ext cx="406095" cy="15920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919BCCE-D748-70D1-EC1C-21486BD98910}"/>
                </a:ext>
              </a:extLst>
            </p:cNvPr>
            <p:cNvSpPr/>
            <p:nvPr/>
          </p:nvSpPr>
          <p:spPr>
            <a:xfrm>
              <a:off x="675851" y="2179941"/>
              <a:ext cx="406095" cy="15920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1.0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C5E2043-19E9-9B1F-738F-B725E0AA24E9}"/>
                </a:ext>
              </a:extLst>
            </p:cNvPr>
            <p:cNvSpPr/>
            <p:nvPr/>
          </p:nvSpPr>
          <p:spPr>
            <a:xfrm>
              <a:off x="1194474" y="3606847"/>
              <a:ext cx="447465" cy="1817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NST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08A9C75-3110-5E68-1576-EA967EBC87F9}"/>
                </a:ext>
              </a:extLst>
            </p:cNvPr>
            <p:cNvSpPr/>
            <p:nvPr/>
          </p:nvSpPr>
          <p:spPr>
            <a:xfrm>
              <a:off x="1641940" y="3603787"/>
              <a:ext cx="1116709" cy="1817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ILC + ILC-like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4E14AF7-2F47-0E5B-7E99-3DA306B945D1}"/>
              </a:ext>
            </a:extLst>
          </p:cNvPr>
          <p:cNvGrpSpPr/>
          <p:nvPr/>
        </p:nvGrpSpPr>
        <p:grpSpPr>
          <a:xfrm>
            <a:off x="3466568" y="2505468"/>
            <a:ext cx="1901364" cy="1575010"/>
            <a:chOff x="3098071" y="1823776"/>
            <a:chExt cx="1987117" cy="1805203"/>
          </a:xfrm>
        </p:grpSpPr>
        <p:pic>
          <p:nvPicPr>
            <p:cNvPr id="1028" name="Picture 4" descr="A graph with red and blue lines and dots&#10;&#10;Description automatically generated">
              <a:extLst>
                <a:ext uri="{FF2B5EF4-FFF2-40B4-BE49-F238E27FC236}">
                  <a16:creationId xmlns:a16="http://schemas.microsoft.com/office/drawing/2014/main" id="{31E0CB00-9B61-A3E1-0A85-185542C58B8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73" r="4470" b="11655"/>
            <a:stretch/>
          </p:blipFill>
          <p:spPr bwMode="auto">
            <a:xfrm>
              <a:off x="3434801" y="1823776"/>
              <a:ext cx="1582795" cy="16156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23707CA-B2DB-7CAC-017D-98B283F47326}"/>
                </a:ext>
              </a:extLst>
            </p:cNvPr>
            <p:cNvSpPr/>
            <p:nvPr/>
          </p:nvSpPr>
          <p:spPr>
            <a:xfrm>
              <a:off x="3116787" y="3278896"/>
              <a:ext cx="406095" cy="15920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0.6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0777119-B69D-EF0A-6E88-D89E9825085D}"/>
                </a:ext>
              </a:extLst>
            </p:cNvPr>
            <p:cNvSpPr/>
            <p:nvPr/>
          </p:nvSpPr>
          <p:spPr>
            <a:xfrm>
              <a:off x="3125695" y="2820560"/>
              <a:ext cx="406095" cy="15920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0.7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CCB7D3B-D3EE-2C63-C631-FB9B8D0719E4}"/>
                </a:ext>
              </a:extLst>
            </p:cNvPr>
            <p:cNvSpPr/>
            <p:nvPr/>
          </p:nvSpPr>
          <p:spPr>
            <a:xfrm>
              <a:off x="3116786" y="2382502"/>
              <a:ext cx="406095" cy="15920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0.8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AA191BB-1FC1-7E35-C4EB-46A7FBE27DED}"/>
                </a:ext>
              </a:extLst>
            </p:cNvPr>
            <p:cNvSpPr/>
            <p:nvPr/>
          </p:nvSpPr>
          <p:spPr>
            <a:xfrm>
              <a:off x="3098071" y="1915408"/>
              <a:ext cx="406095" cy="15920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D6D4007-0C2D-73F6-73C8-9D8BC6ED6C35}"/>
                </a:ext>
              </a:extLst>
            </p:cNvPr>
            <p:cNvSpPr/>
            <p:nvPr/>
          </p:nvSpPr>
          <p:spPr>
            <a:xfrm>
              <a:off x="3652341" y="3469778"/>
              <a:ext cx="406095" cy="1592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NST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B5D6B56-E510-80B4-921D-BAE77D8A24E3}"/>
                </a:ext>
              </a:extLst>
            </p:cNvPr>
            <p:cNvSpPr/>
            <p:nvPr/>
          </p:nvSpPr>
          <p:spPr>
            <a:xfrm>
              <a:off x="4075618" y="3466141"/>
              <a:ext cx="1009570" cy="1592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ILC + ILC-like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F5B3FEE-073C-F9E5-F565-6F3FD9A90EA1}"/>
              </a:ext>
            </a:extLst>
          </p:cNvPr>
          <p:cNvGrpSpPr/>
          <p:nvPr/>
        </p:nvGrpSpPr>
        <p:grpSpPr>
          <a:xfrm>
            <a:off x="539636" y="4203777"/>
            <a:ext cx="1830098" cy="1536468"/>
            <a:chOff x="675850" y="4362313"/>
            <a:chExt cx="1991362" cy="1830571"/>
          </a:xfrm>
        </p:grpSpPr>
        <p:pic>
          <p:nvPicPr>
            <p:cNvPr id="1027" name="Picture 3" descr="A graph of a group and group&#10;&#10;Description automatically generated with medium confidence">
              <a:extLst>
                <a:ext uri="{FF2B5EF4-FFF2-40B4-BE49-F238E27FC236}">
                  <a16:creationId xmlns:a16="http://schemas.microsoft.com/office/drawing/2014/main" id="{A8359CAA-DB6C-ACFD-FEF2-F1DFCD2AFA6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720" t="1864" r="4390" b="11031"/>
            <a:stretch/>
          </p:blipFill>
          <p:spPr bwMode="auto">
            <a:xfrm>
              <a:off x="1003250" y="4362313"/>
              <a:ext cx="1663962" cy="17016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65BE6C5-A2D3-7F3D-9FB0-27EE72A6228D}"/>
                </a:ext>
              </a:extLst>
            </p:cNvPr>
            <p:cNvSpPr/>
            <p:nvPr/>
          </p:nvSpPr>
          <p:spPr>
            <a:xfrm>
              <a:off x="682911" y="5757249"/>
              <a:ext cx="406095" cy="15920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0.7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495A337-6C5E-CFB7-6D67-AD3A3EAC70F6}"/>
                </a:ext>
              </a:extLst>
            </p:cNvPr>
            <p:cNvSpPr/>
            <p:nvPr/>
          </p:nvSpPr>
          <p:spPr>
            <a:xfrm>
              <a:off x="682910" y="5159582"/>
              <a:ext cx="406095" cy="15920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0.8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6FC01B2-8589-F35A-C518-0C695B7774BA}"/>
                </a:ext>
              </a:extLst>
            </p:cNvPr>
            <p:cNvSpPr/>
            <p:nvPr/>
          </p:nvSpPr>
          <p:spPr>
            <a:xfrm>
              <a:off x="675850" y="4526148"/>
              <a:ext cx="406095" cy="15920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AA00643-81F6-E6BF-CF09-0467FB722B6B}"/>
                </a:ext>
              </a:extLst>
            </p:cNvPr>
            <p:cNvSpPr/>
            <p:nvPr/>
          </p:nvSpPr>
          <p:spPr>
            <a:xfrm>
              <a:off x="1235845" y="6033683"/>
              <a:ext cx="406095" cy="1592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NST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3C1686F-899C-F8AA-3BFB-C4A8FDEF541C}"/>
                </a:ext>
              </a:extLst>
            </p:cNvPr>
            <p:cNvSpPr/>
            <p:nvPr/>
          </p:nvSpPr>
          <p:spPr>
            <a:xfrm>
              <a:off x="1657641" y="6030623"/>
              <a:ext cx="1009570" cy="1592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ILC + ILC-like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AFF55E9-13EA-B8CB-E0CC-9B0F52B6F82A}"/>
              </a:ext>
            </a:extLst>
          </p:cNvPr>
          <p:cNvGrpSpPr/>
          <p:nvPr/>
        </p:nvGrpSpPr>
        <p:grpSpPr>
          <a:xfrm>
            <a:off x="2316299" y="4102028"/>
            <a:ext cx="2014192" cy="1673767"/>
            <a:chOff x="2073882" y="3448631"/>
            <a:chExt cx="2013517" cy="1731922"/>
          </a:xfrm>
        </p:grpSpPr>
        <p:pic>
          <p:nvPicPr>
            <p:cNvPr id="1025" name="Picture 1" descr="A graph with red and blue lines&#10;&#10;Description automatically generated">
              <a:extLst>
                <a:ext uri="{FF2B5EF4-FFF2-40B4-BE49-F238E27FC236}">
                  <a16:creationId xmlns:a16="http://schemas.microsoft.com/office/drawing/2014/main" id="{7628DB06-9441-68AE-15FC-18C4CA2B5CA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14" t="3346" r="4744" b="12412"/>
            <a:stretch/>
          </p:blipFill>
          <p:spPr bwMode="auto">
            <a:xfrm>
              <a:off x="2536705" y="3448631"/>
              <a:ext cx="1514490" cy="15406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F56D100-40C6-F85E-1E41-FAA56C8CD16A}"/>
                </a:ext>
              </a:extLst>
            </p:cNvPr>
            <p:cNvSpPr/>
            <p:nvPr/>
          </p:nvSpPr>
          <p:spPr>
            <a:xfrm rot="16200000">
              <a:off x="1321912" y="4202370"/>
              <a:ext cx="1730153" cy="2262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cAMP mediated signaling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7B65A2C-156C-0ACE-8053-8502E8866286}"/>
                </a:ext>
              </a:extLst>
            </p:cNvPr>
            <p:cNvSpPr/>
            <p:nvPr/>
          </p:nvSpPr>
          <p:spPr>
            <a:xfrm>
              <a:off x="2208205" y="4812611"/>
              <a:ext cx="373209" cy="1336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0.3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955A06C-094C-7721-4FEC-139656E6BC26}"/>
                </a:ext>
              </a:extLst>
            </p:cNvPr>
            <p:cNvSpPr/>
            <p:nvPr/>
          </p:nvSpPr>
          <p:spPr>
            <a:xfrm>
              <a:off x="2208204" y="4195276"/>
              <a:ext cx="373209" cy="1336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0.5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E64A6CF-B703-778E-E641-6C3241FEA2F1}"/>
                </a:ext>
              </a:extLst>
            </p:cNvPr>
            <p:cNvSpPr/>
            <p:nvPr/>
          </p:nvSpPr>
          <p:spPr>
            <a:xfrm>
              <a:off x="2203575" y="3588371"/>
              <a:ext cx="373209" cy="1336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0.7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9098A73-A89D-4555-F190-B25CD0EE4E2C}"/>
                </a:ext>
              </a:extLst>
            </p:cNvPr>
            <p:cNvSpPr/>
            <p:nvPr/>
          </p:nvSpPr>
          <p:spPr>
            <a:xfrm>
              <a:off x="2617795" y="5003751"/>
              <a:ext cx="440642" cy="1425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NST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3F66A4E6-F45B-4EF6-1878-C2E00F5584F4}"/>
                </a:ext>
              </a:extLst>
            </p:cNvPr>
            <p:cNvSpPr/>
            <p:nvPr/>
          </p:nvSpPr>
          <p:spPr>
            <a:xfrm>
              <a:off x="3078254" y="5009034"/>
              <a:ext cx="1009145" cy="1425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ILC + ILC-like</a:t>
              </a:r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D24243D6-5302-9F53-D5F0-E36553D1F507}"/>
              </a:ext>
            </a:extLst>
          </p:cNvPr>
          <p:cNvSpPr/>
          <p:nvPr/>
        </p:nvSpPr>
        <p:spPr>
          <a:xfrm>
            <a:off x="4345407" y="5352087"/>
            <a:ext cx="373334" cy="129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0.5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7CBD676-1056-B8A9-6C8E-019E313179F7}"/>
              </a:ext>
            </a:extLst>
          </p:cNvPr>
          <p:cNvSpPr/>
          <p:nvPr/>
        </p:nvSpPr>
        <p:spPr>
          <a:xfrm>
            <a:off x="4337939" y="4952738"/>
            <a:ext cx="373334" cy="129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0.6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8BA89D7-317C-F97D-A8C7-E7A0788DC6A0}"/>
              </a:ext>
            </a:extLst>
          </p:cNvPr>
          <p:cNvSpPr/>
          <p:nvPr/>
        </p:nvSpPr>
        <p:spPr>
          <a:xfrm>
            <a:off x="4330491" y="4553784"/>
            <a:ext cx="373334" cy="129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0.7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197B1E3-1F9D-502B-9E80-97B1F3332FE9}"/>
              </a:ext>
            </a:extLst>
          </p:cNvPr>
          <p:cNvSpPr/>
          <p:nvPr/>
        </p:nvSpPr>
        <p:spPr>
          <a:xfrm>
            <a:off x="4759766" y="5635788"/>
            <a:ext cx="440790" cy="1378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NST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EAE8B52-D880-3E26-7E33-E2ACCD7ACDB7}"/>
              </a:ext>
            </a:extLst>
          </p:cNvPr>
          <p:cNvSpPr/>
          <p:nvPr/>
        </p:nvSpPr>
        <p:spPr>
          <a:xfrm>
            <a:off x="5220380" y="5640893"/>
            <a:ext cx="1009483" cy="137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ILC + ILC-like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F2EED50-D5B3-4677-1CC2-E12B2EF98712}"/>
              </a:ext>
            </a:extLst>
          </p:cNvPr>
          <p:cNvSpPr/>
          <p:nvPr/>
        </p:nvSpPr>
        <p:spPr>
          <a:xfrm>
            <a:off x="4337939" y="4154831"/>
            <a:ext cx="373334" cy="129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0.8</a:t>
            </a:r>
          </a:p>
        </p:txBody>
      </p:sp>
    </p:spTree>
    <p:extLst>
      <p:ext uri="{BB962C8B-B14F-4D97-AF65-F5344CB8AC3E}">
        <p14:creationId xmlns:p14="http://schemas.microsoft.com/office/powerpoint/2010/main" val="1583850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442F3-3D5D-E734-C7A2-2FF147673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75" y="558030"/>
            <a:ext cx="7121250" cy="802179"/>
          </a:xfrm>
        </p:spPr>
        <p:txBody>
          <a:bodyPr>
            <a:no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Supplementary Fig 3 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A) Western blot images for levels of CREB, p-CREB and PKACA in 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ILC and ILC-like (red; MPE600, WCRC25, ZR75-30, MM134, CAMA-1, BCK4, SUM44PE) and NST (blue; MCF7, T47D, BT474, EFM19, ZR75-1) cell lines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exposed to a low serum medium after treatment with 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Vehicle (Veh) and Forskolin (Fors) treatment</a:t>
            </a:r>
            <a:b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Overlapping box and jitter plots comparing the ratio of quantified western blot levels of CREB, p-CREB and PKACA (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normalized for corresponding levels of 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after treatment with forskolin vs at baseline (treated with vehicle) in ILC, ILC-like and NST cell lines exposed to a low serum medium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E17ECD36-B3C1-15EF-1EEF-A44CA683A9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3966"/>
          <a:stretch/>
        </p:blipFill>
        <p:spPr>
          <a:xfrm>
            <a:off x="4748029" y="2949438"/>
            <a:ext cx="2164921" cy="2079762"/>
          </a:xfrm>
          <a:prstGeom prst="rect">
            <a:avLst/>
          </a:prstGeom>
        </p:spPr>
      </p:pic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0F552292-3DBB-93E8-795A-361A9B10E21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8830"/>
          <a:stretch/>
        </p:blipFill>
        <p:spPr>
          <a:xfrm>
            <a:off x="4820731" y="5167192"/>
            <a:ext cx="1941909" cy="1977320"/>
          </a:xfrm>
          <a:prstGeom prst="rect">
            <a:avLst/>
          </a:prstGeom>
        </p:spPr>
      </p:pic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EDA2F8B8-2C0E-6E55-3A22-B7650C3786E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4209"/>
          <a:stretch/>
        </p:blipFill>
        <p:spPr>
          <a:xfrm>
            <a:off x="4790989" y="7397166"/>
            <a:ext cx="2121962" cy="204425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B063702-2FA7-1145-DC13-91EA46106792}"/>
              </a:ext>
            </a:extLst>
          </p:cNvPr>
          <p:cNvSpPr/>
          <p:nvPr/>
        </p:nvSpPr>
        <p:spPr>
          <a:xfrm>
            <a:off x="4741790" y="4471558"/>
            <a:ext cx="406095" cy="159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71007B-D5D2-6EE7-0DB3-D82492248E86}"/>
              </a:ext>
            </a:extLst>
          </p:cNvPr>
          <p:cNvSpPr/>
          <p:nvPr/>
        </p:nvSpPr>
        <p:spPr>
          <a:xfrm>
            <a:off x="4736429" y="4064590"/>
            <a:ext cx="406095" cy="159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613CE0-E07F-E975-5140-5F9AEBA6C1D0}"/>
              </a:ext>
            </a:extLst>
          </p:cNvPr>
          <p:cNvSpPr/>
          <p:nvPr/>
        </p:nvSpPr>
        <p:spPr>
          <a:xfrm>
            <a:off x="4741789" y="3625640"/>
            <a:ext cx="406095" cy="159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6078CF-CF56-D8E9-4AA9-F370C6FC604E}"/>
              </a:ext>
            </a:extLst>
          </p:cNvPr>
          <p:cNvSpPr/>
          <p:nvPr/>
        </p:nvSpPr>
        <p:spPr>
          <a:xfrm>
            <a:off x="4748028" y="3209821"/>
            <a:ext cx="375674" cy="159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8C8B08-7D1C-14C5-A863-08B34B4A4A49}"/>
              </a:ext>
            </a:extLst>
          </p:cNvPr>
          <p:cNvSpPr/>
          <p:nvPr/>
        </p:nvSpPr>
        <p:spPr>
          <a:xfrm rot="16200000">
            <a:off x="3651717" y="3821259"/>
            <a:ext cx="2178826" cy="159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Ratio of CREB between forskolin treatment and baseline (low serum)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BF0556-9FC3-FCF3-035A-7E3CF22CAFBB}"/>
              </a:ext>
            </a:extLst>
          </p:cNvPr>
          <p:cNvSpPr/>
          <p:nvPr/>
        </p:nvSpPr>
        <p:spPr>
          <a:xfrm>
            <a:off x="5264931" y="4866888"/>
            <a:ext cx="406095" cy="159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E54E3D-E584-7FD4-6C12-F0802935289D}"/>
              </a:ext>
            </a:extLst>
          </p:cNvPr>
          <p:cNvSpPr/>
          <p:nvPr/>
        </p:nvSpPr>
        <p:spPr>
          <a:xfrm>
            <a:off x="5733316" y="4866888"/>
            <a:ext cx="1009570" cy="159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ILC + ILC-like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80526A-7C5F-A315-7F3E-135995706398}"/>
              </a:ext>
            </a:extLst>
          </p:cNvPr>
          <p:cNvSpPr/>
          <p:nvPr/>
        </p:nvSpPr>
        <p:spPr>
          <a:xfrm>
            <a:off x="5284685" y="7001744"/>
            <a:ext cx="406095" cy="159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E94465-E9B9-C47F-6C88-819459D7F0C1}"/>
              </a:ext>
            </a:extLst>
          </p:cNvPr>
          <p:cNvSpPr/>
          <p:nvPr/>
        </p:nvSpPr>
        <p:spPr>
          <a:xfrm>
            <a:off x="5753070" y="7001744"/>
            <a:ext cx="1009570" cy="159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ILC + ILC-like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C692734-9932-0C1C-0AAC-3DBE2ED7F2C5}"/>
              </a:ext>
            </a:extLst>
          </p:cNvPr>
          <p:cNvSpPr/>
          <p:nvPr/>
        </p:nvSpPr>
        <p:spPr>
          <a:xfrm>
            <a:off x="5290476" y="9259400"/>
            <a:ext cx="406095" cy="159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FC01DE-97EF-DEFE-AF21-F88F774C57C8}"/>
              </a:ext>
            </a:extLst>
          </p:cNvPr>
          <p:cNvSpPr/>
          <p:nvPr/>
        </p:nvSpPr>
        <p:spPr>
          <a:xfrm>
            <a:off x="5758861" y="9259400"/>
            <a:ext cx="1009570" cy="159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ILC + ILC-like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ACD3B8-51A2-A1FE-B003-949D9A343B5C}"/>
              </a:ext>
            </a:extLst>
          </p:cNvPr>
          <p:cNvSpPr/>
          <p:nvPr/>
        </p:nvSpPr>
        <p:spPr>
          <a:xfrm>
            <a:off x="4820731" y="6784062"/>
            <a:ext cx="307925" cy="159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6D2A679-5D82-33E3-40DE-4EC48CCD5986}"/>
              </a:ext>
            </a:extLst>
          </p:cNvPr>
          <p:cNvSpPr/>
          <p:nvPr/>
        </p:nvSpPr>
        <p:spPr>
          <a:xfrm>
            <a:off x="4811992" y="6325076"/>
            <a:ext cx="307925" cy="159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E4D45DE-DE2D-6511-A455-417140622E4E}"/>
              </a:ext>
            </a:extLst>
          </p:cNvPr>
          <p:cNvSpPr/>
          <p:nvPr/>
        </p:nvSpPr>
        <p:spPr>
          <a:xfrm>
            <a:off x="4821974" y="5866090"/>
            <a:ext cx="307925" cy="159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7B95647-56A8-2E68-843E-B1A3AB389FDB}"/>
              </a:ext>
            </a:extLst>
          </p:cNvPr>
          <p:cNvSpPr/>
          <p:nvPr/>
        </p:nvSpPr>
        <p:spPr>
          <a:xfrm>
            <a:off x="4813377" y="5431141"/>
            <a:ext cx="284858" cy="159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D4616D-5759-48F9-4427-A49B4A574A45}"/>
              </a:ext>
            </a:extLst>
          </p:cNvPr>
          <p:cNvSpPr/>
          <p:nvPr/>
        </p:nvSpPr>
        <p:spPr>
          <a:xfrm rot="16200000">
            <a:off x="3707061" y="5964203"/>
            <a:ext cx="2178826" cy="159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Ratio of p-CREB between forskolin treatment and baseline (low serum)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4F147FA-B630-D3FF-99B7-4AB9CAA28FA4}"/>
              </a:ext>
            </a:extLst>
          </p:cNvPr>
          <p:cNvSpPr/>
          <p:nvPr/>
        </p:nvSpPr>
        <p:spPr>
          <a:xfrm rot="16200000">
            <a:off x="3724817" y="8132708"/>
            <a:ext cx="2178826" cy="408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Ratio of PKACA between forskolin treatment and baseline (low serum)</a:t>
            </a:r>
          </a:p>
          <a:p>
            <a:pPr algn="ctr"/>
            <a:endParaRPr lang="en-US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5C375B7-8584-12FF-3DA6-6EE042C4C598}"/>
              </a:ext>
            </a:extLst>
          </p:cNvPr>
          <p:cNvSpPr/>
          <p:nvPr/>
        </p:nvSpPr>
        <p:spPr>
          <a:xfrm>
            <a:off x="4760867" y="9147313"/>
            <a:ext cx="307925" cy="1592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0.5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2E66482-6B40-A710-215C-290783EA84A5}"/>
              </a:ext>
            </a:extLst>
          </p:cNvPr>
          <p:cNvSpPr/>
          <p:nvPr/>
        </p:nvSpPr>
        <p:spPr>
          <a:xfrm>
            <a:off x="4744962" y="8793800"/>
            <a:ext cx="375674" cy="1592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0.75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8AB9E20-09FF-0A4B-ADA9-BE27F639D944}"/>
              </a:ext>
            </a:extLst>
          </p:cNvPr>
          <p:cNvSpPr/>
          <p:nvPr/>
        </p:nvSpPr>
        <p:spPr>
          <a:xfrm>
            <a:off x="4760868" y="8446544"/>
            <a:ext cx="307925" cy="1592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1.0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AC82E16-54B7-FA50-39D6-155CCCF835C0}"/>
              </a:ext>
            </a:extLst>
          </p:cNvPr>
          <p:cNvSpPr/>
          <p:nvPr/>
        </p:nvSpPr>
        <p:spPr>
          <a:xfrm>
            <a:off x="4742738" y="7779459"/>
            <a:ext cx="344181" cy="1592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1.5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0FD95BA-E1AC-9813-F26D-43B0FDB78F93}"/>
              </a:ext>
            </a:extLst>
          </p:cNvPr>
          <p:cNvSpPr/>
          <p:nvPr/>
        </p:nvSpPr>
        <p:spPr>
          <a:xfrm>
            <a:off x="4739653" y="8098355"/>
            <a:ext cx="375674" cy="1592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1.25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27E1BA7-8903-4129-C17F-AA929DFF293E}"/>
              </a:ext>
            </a:extLst>
          </p:cNvPr>
          <p:cNvSpPr/>
          <p:nvPr/>
        </p:nvSpPr>
        <p:spPr>
          <a:xfrm>
            <a:off x="4745455" y="7424076"/>
            <a:ext cx="375674" cy="1592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1.75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75F7C57-604A-7F07-74EE-63A35B86D4EE}"/>
              </a:ext>
            </a:extLst>
          </p:cNvPr>
          <p:cNvSpPr/>
          <p:nvPr/>
        </p:nvSpPr>
        <p:spPr>
          <a:xfrm>
            <a:off x="5210202" y="3002682"/>
            <a:ext cx="665095" cy="21029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= .07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DBBE4A3-009A-A097-7D5A-96A8B77029E9}"/>
              </a:ext>
            </a:extLst>
          </p:cNvPr>
          <p:cNvSpPr/>
          <p:nvPr/>
        </p:nvSpPr>
        <p:spPr>
          <a:xfrm>
            <a:off x="5125191" y="5167190"/>
            <a:ext cx="665095" cy="21029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= .02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1597B5B-CCA4-A3A3-156E-E2A00CA382F6}"/>
              </a:ext>
            </a:extLst>
          </p:cNvPr>
          <p:cNvSpPr/>
          <p:nvPr/>
        </p:nvSpPr>
        <p:spPr>
          <a:xfrm>
            <a:off x="5151249" y="7393939"/>
            <a:ext cx="665095" cy="21029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= .9</a:t>
            </a:r>
          </a:p>
        </p:txBody>
      </p:sp>
      <p:graphicFrame>
        <p:nvGraphicFramePr>
          <p:cNvPr id="94" name="Table 93">
            <a:extLst>
              <a:ext uri="{FF2B5EF4-FFF2-40B4-BE49-F238E27FC236}">
                <a16:creationId xmlns:a16="http://schemas.microsoft.com/office/drawing/2014/main" id="{6D846183-60AE-4470-75BF-526C5A293C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6795095"/>
              </p:ext>
            </p:extLst>
          </p:nvPr>
        </p:nvGraphicFramePr>
        <p:xfrm>
          <a:off x="466448" y="1893108"/>
          <a:ext cx="2593112" cy="641136"/>
        </p:xfrm>
        <a:graphic>
          <a:graphicData uri="http://schemas.openxmlformats.org/drawingml/2006/table">
            <a:tbl>
              <a:tblPr/>
              <a:tblGrid>
                <a:gridCol w="324139">
                  <a:extLst>
                    <a:ext uri="{9D8B030D-6E8A-4147-A177-3AD203B41FA5}">
                      <a16:colId xmlns:a16="http://schemas.microsoft.com/office/drawing/2014/main" val="3517456541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3033088643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3984900708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4294348401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2585024154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3795328437"/>
                    </a:ext>
                  </a:extLst>
                </a:gridCol>
              </a:tblGrid>
              <a:tr h="10553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3434788"/>
                  </a:ext>
                </a:extLst>
              </a:tr>
              <a:tr h="10553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MCF7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T47D7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MPE600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WCRC25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28680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grpSp>
        <p:nvGrpSpPr>
          <p:cNvPr id="95" name="Group 94">
            <a:extLst>
              <a:ext uri="{FF2B5EF4-FFF2-40B4-BE49-F238E27FC236}">
                <a16:creationId xmlns:a16="http://schemas.microsoft.com/office/drawing/2014/main" id="{F641D756-1C9D-2984-0BA8-6D42F63789F6}"/>
              </a:ext>
            </a:extLst>
          </p:cNvPr>
          <p:cNvGrpSpPr/>
          <p:nvPr/>
        </p:nvGrpSpPr>
        <p:grpSpPr>
          <a:xfrm>
            <a:off x="401406" y="2607747"/>
            <a:ext cx="3104446" cy="1927706"/>
            <a:chOff x="65791" y="3590540"/>
            <a:chExt cx="3198225" cy="1927706"/>
          </a:xfrm>
        </p:grpSpPr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EE89889D-1C9D-FC15-E763-BE2D5865143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2341" y="3590540"/>
              <a:ext cx="3124050" cy="376505"/>
            </a:xfrm>
            <a:prstGeom prst="rect">
              <a:avLst/>
            </a:prstGeom>
          </p:spPr>
        </p:pic>
        <p:pic>
          <p:nvPicPr>
            <p:cNvPr id="97" name="Picture 96">
              <a:extLst>
                <a:ext uri="{FF2B5EF4-FFF2-40B4-BE49-F238E27FC236}">
                  <a16:creationId xmlns:a16="http://schemas.microsoft.com/office/drawing/2014/main" id="{ED1784E1-653F-5870-FD20-89CD8F0718A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791" y="4349306"/>
              <a:ext cx="3198225" cy="438988"/>
            </a:xfrm>
            <a:prstGeom prst="rect">
              <a:avLst/>
            </a:prstGeom>
          </p:spPr>
        </p:pic>
        <p:pic>
          <p:nvPicPr>
            <p:cNvPr id="98" name="Picture 97">
              <a:extLst>
                <a:ext uri="{FF2B5EF4-FFF2-40B4-BE49-F238E27FC236}">
                  <a16:creationId xmlns:a16="http://schemas.microsoft.com/office/drawing/2014/main" id="{FA027721-BFD2-8986-07A7-9925F2D2B9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2339" y="4004241"/>
              <a:ext cx="3124051" cy="364681"/>
            </a:xfrm>
            <a:prstGeom prst="rect">
              <a:avLst/>
            </a:prstGeom>
          </p:spPr>
        </p:pic>
        <p:pic>
          <p:nvPicPr>
            <p:cNvPr id="99" name="Picture 98">
              <a:extLst>
                <a:ext uri="{FF2B5EF4-FFF2-40B4-BE49-F238E27FC236}">
                  <a16:creationId xmlns:a16="http://schemas.microsoft.com/office/drawing/2014/main" id="{E866C374-035D-D792-68F3-7C5962FC39B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5792" y="4738856"/>
              <a:ext cx="3153700" cy="379208"/>
            </a:xfrm>
            <a:prstGeom prst="rect">
              <a:avLst/>
            </a:prstGeom>
          </p:spPr>
        </p:pic>
        <p:pic>
          <p:nvPicPr>
            <p:cNvPr id="100" name="Picture 99">
              <a:extLst>
                <a:ext uri="{FF2B5EF4-FFF2-40B4-BE49-F238E27FC236}">
                  <a16:creationId xmlns:a16="http://schemas.microsoft.com/office/drawing/2014/main" id="{66BA1D9B-D75A-DBF1-A0F1-585129E8D6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0817" y="5153728"/>
              <a:ext cx="3153700" cy="364518"/>
            </a:xfrm>
            <a:prstGeom prst="rect">
              <a:avLst/>
            </a:prstGeom>
          </p:spPr>
        </p:pic>
      </p:grpSp>
      <p:sp>
        <p:nvSpPr>
          <p:cNvPr id="101" name="TextBox 100">
            <a:extLst>
              <a:ext uri="{FF2B5EF4-FFF2-40B4-BE49-F238E27FC236}">
                <a16:creationId xmlns:a16="http://schemas.microsoft.com/office/drawing/2014/main" id="{3116B023-D33C-F7EB-7FCB-D426DEA99EA1}"/>
              </a:ext>
            </a:extLst>
          </p:cNvPr>
          <p:cNvSpPr txBox="1"/>
          <p:nvPr/>
        </p:nvSpPr>
        <p:spPr>
          <a:xfrm>
            <a:off x="3486396" y="2609631"/>
            <a:ext cx="1132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CREB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E5F20507-B2E1-3E3C-6131-713E718006A1}"/>
              </a:ext>
            </a:extLst>
          </p:cNvPr>
          <p:cNvSpPr txBox="1"/>
          <p:nvPr/>
        </p:nvSpPr>
        <p:spPr>
          <a:xfrm>
            <a:off x="3486396" y="3379915"/>
            <a:ext cx="1132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β</a:t>
            </a:r>
            <a:r>
              <a:rPr lang="en-US" sz="1400" dirty="0"/>
              <a:t>-actin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1FD2FEF6-C6EB-E523-590F-5A0AD87605A7}"/>
              </a:ext>
            </a:extLst>
          </p:cNvPr>
          <p:cNvSpPr txBox="1"/>
          <p:nvPr/>
        </p:nvSpPr>
        <p:spPr>
          <a:xfrm>
            <a:off x="3486396" y="3023111"/>
            <a:ext cx="928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P-CREB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B7034D86-AC08-66D1-A6E0-87E2B92DBBC3}"/>
              </a:ext>
            </a:extLst>
          </p:cNvPr>
          <p:cNvSpPr txBox="1"/>
          <p:nvPr/>
        </p:nvSpPr>
        <p:spPr>
          <a:xfrm>
            <a:off x="3486396" y="3832165"/>
            <a:ext cx="856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PKACA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478E8547-C5AF-F4C3-8D2C-47D987C44A87}"/>
              </a:ext>
            </a:extLst>
          </p:cNvPr>
          <p:cNvSpPr txBox="1"/>
          <p:nvPr/>
        </p:nvSpPr>
        <p:spPr>
          <a:xfrm>
            <a:off x="3486396" y="4214381"/>
            <a:ext cx="968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β</a:t>
            </a:r>
            <a:r>
              <a:rPr lang="en-US" sz="1400" dirty="0"/>
              <a:t>-actin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C922F0C6-C5DC-8ADD-671A-A41D2E248EAC}"/>
              </a:ext>
            </a:extLst>
          </p:cNvPr>
          <p:cNvSpPr txBox="1"/>
          <p:nvPr/>
        </p:nvSpPr>
        <p:spPr>
          <a:xfrm>
            <a:off x="3039048" y="2166856"/>
            <a:ext cx="6191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Sum44 (</a:t>
            </a:r>
            <a:r>
              <a:rPr lang="en-US" sz="1100" dirty="0" err="1"/>
              <a:t>Veh</a:t>
            </a:r>
            <a:r>
              <a:rPr lang="en-US" sz="1100" dirty="0"/>
              <a:t>)</a:t>
            </a:r>
          </a:p>
        </p:txBody>
      </p:sp>
      <p:graphicFrame>
        <p:nvGraphicFramePr>
          <p:cNvPr id="107" name="Table 106">
            <a:extLst>
              <a:ext uri="{FF2B5EF4-FFF2-40B4-BE49-F238E27FC236}">
                <a16:creationId xmlns:a16="http://schemas.microsoft.com/office/drawing/2014/main" id="{CD175551-141D-F8C5-B1AA-9062F858E6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9621948"/>
              </p:ext>
            </p:extLst>
          </p:nvPr>
        </p:nvGraphicFramePr>
        <p:xfrm>
          <a:off x="439441" y="4480284"/>
          <a:ext cx="2650584" cy="641136"/>
        </p:xfrm>
        <a:graphic>
          <a:graphicData uri="http://schemas.openxmlformats.org/drawingml/2006/table">
            <a:tbl>
              <a:tblPr/>
              <a:tblGrid>
                <a:gridCol w="331323">
                  <a:extLst>
                    <a:ext uri="{9D8B030D-6E8A-4147-A177-3AD203B41FA5}">
                      <a16:colId xmlns:a16="http://schemas.microsoft.com/office/drawing/2014/main" val="3517456541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3033088643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3984900708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4294348401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2585024154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3795328437"/>
                    </a:ext>
                  </a:extLst>
                </a:gridCol>
              </a:tblGrid>
              <a:tr h="10553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3434788"/>
                  </a:ext>
                </a:extLst>
              </a:tr>
              <a:tr h="10553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BT474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ZR75-30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EFM19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MM134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28680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sp>
        <p:nvSpPr>
          <p:cNvPr id="108" name="TextBox 107">
            <a:extLst>
              <a:ext uri="{FF2B5EF4-FFF2-40B4-BE49-F238E27FC236}">
                <a16:creationId xmlns:a16="http://schemas.microsoft.com/office/drawing/2014/main" id="{41901425-4611-7154-8FA3-AC0DAEDE5B26}"/>
              </a:ext>
            </a:extLst>
          </p:cNvPr>
          <p:cNvSpPr txBox="1"/>
          <p:nvPr/>
        </p:nvSpPr>
        <p:spPr>
          <a:xfrm>
            <a:off x="3052847" y="4719877"/>
            <a:ext cx="6078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Sum44 (</a:t>
            </a:r>
            <a:r>
              <a:rPr lang="en-US" sz="1100" dirty="0" err="1"/>
              <a:t>Veh</a:t>
            </a:r>
            <a:r>
              <a:rPr lang="en-US" sz="1100" dirty="0"/>
              <a:t>)</a:t>
            </a:r>
          </a:p>
        </p:txBody>
      </p:sp>
      <p:pic>
        <p:nvPicPr>
          <p:cNvPr id="109" name="Picture 108">
            <a:extLst>
              <a:ext uri="{FF2B5EF4-FFF2-40B4-BE49-F238E27FC236}">
                <a16:creationId xmlns:a16="http://schemas.microsoft.com/office/drawing/2014/main" id="{204D9F0D-2881-1979-158A-71BD7A72D01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6448" y="5184269"/>
            <a:ext cx="3043522" cy="394699"/>
          </a:xfrm>
          <a:prstGeom prst="rect">
            <a:avLst/>
          </a:prstGeom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id="{F3301682-2B27-F97D-3DBD-8936BF85D13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9442" y="6379788"/>
            <a:ext cx="3073156" cy="339813"/>
          </a:xfrm>
          <a:prstGeom prst="rect">
            <a:avLst/>
          </a:prstGeom>
        </p:spPr>
      </p:pic>
      <p:pic>
        <p:nvPicPr>
          <p:cNvPr id="111" name="Picture 110">
            <a:extLst>
              <a:ext uri="{FF2B5EF4-FFF2-40B4-BE49-F238E27FC236}">
                <a16:creationId xmlns:a16="http://schemas.microsoft.com/office/drawing/2014/main" id="{B893E544-7B13-F0DD-0315-3B9CD8996E9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2487" y="5625860"/>
            <a:ext cx="3020732" cy="364681"/>
          </a:xfrm>
          <a:prstGeom prst="rect">
            <a:avLst/>
          </a:prstGeom>
        </p:spPr>
      </p:pic>
      <p:pic>
        <p:nvPicPr>
          <p:cNvPr id="112" name="Picture 111">
            <a:extLst>
              <a:ext uri="{FF2B5EF4-FFF2-40B4-BE49-F238E27FC236}">
                <a16:creationId xmlns:a16="http://schemas.microsoft.com/office/drawing/2014/main" id="{CE1F4F4B-9475-030D-2DEA-AEA499E04F8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6448" y="6031665"/>
            <a:ext cx="3031332" cy="281573"/>
          </a:xfrm>
          <a:prstGeom prst="rect">
            <a:avLst/>
          </a:prstGeom>
        </p:spPr>
      </p:pic>
      <p:pic>
        <p:nvPicPr>
          <p:cNvPr id="113" name="Picture 112">
            <a:extLst>
              <a:ext uri="{FF2B5EF4-FFF2-40B4-BE49-F238E27FC236}">
                <a16:creationId xmlns:a16="http://schemas.microsoft.com/office/drawing/2014/main" id="{70B411A1-AD22-09D1-37C4-ED118AADB49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9441" y="6747100"/>
            <a:ext cx="3057020" cy="339640"/>
          </a:xfrm>
          <a:prstGeom prst="rect">
            <a:avLst/>
          </a:prstGeom>
        </p:spPr>
      </p:pic>
      <p:graphicFrame>
        <p:nvGraphicFramePr>
          <p:cNvPr id="114" name="Table 113">
            <a:extLst>
              <a:ext uri="{FF2B5EF4-FFF2-40B4-BE49-F238E27FC236}">
                <a16:creationId xmlns:a16="http://schemas.microsoft.com/office/drawing/2014/main" id="{ACF948A5-EA60-1D71-939A-1BFD6BCDA0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1282508"/>
              </p:ext>
            </p:extLst>
          </p:nvPr>
        </p:nvGraphicFramePr>
        <p:xfrm>
          <a:off x="401405" y="7089163"/>
          <a:ext cx="2733400" cy="641136"/>
        </p:xfrm>
        <a:graphic>
          <a:graphicData uri="http://schemas.openxmlformats.org/drawingml/2006/table">
            <a:tbl>
              <a:tblPr/>
              <a:tblGrid>
                <a:gridCol w="341675">
                  <a:extLst>
                    <a:ext uri="{9D8B030D-6E8A-4147-A177-3AD203B41FA5}">
                      <a16:colId xmlns:a16="http://schemas.microsoft.com/office/drawing/2014/main" val="3517456541"/>
                    </a:ext>
                  </a:extLst>
                </a:gridCol>
                <a:gridCol w="341675">
                  <a:extLst>
                    <a:ext uri="{9D8B030D-6E8A-4147-A177-3AD203B41FA5}">
                      <a16:colId xmlns:a16="http://schemas.microsoft.com/office/drawing/2014/main" val="3033088643"/>
                    </a:ext>
                  </a:extLst>
                </a:gridCol>
                <a:gridCol w="341675">
                  <a:extLst>
                    <a:ext uri="{9D8B030D-6E8A-4147-A177-3AD203B41FA5}">
                      <a16:colId xmlns:a16="http://schemas.microsoft.com/office/drawing/2014/main" val="3984900708"/>
                    </a:ext>
                  </a:extLst>
                </a:gridCol>
                <a:gridCol w="375660">
                  <a:extLst>
                    <a:ext uri="{9D8B030D-6E8A-4147-A177-3AD203B41FA5}">
                      <a16:colId xmlns:a16="http://schemas.microsoft.com/office/drawing/2014/main" val="4294348401"/>
                    </a:ext>
                  </a:extLst>
                </a:gridCol>
                <a:gridCol w="307690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408303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  <a:gridCol w="275047">
                  <a:extLst>
                    <a:ext uri="{9D8B030D-6E8A-4147-A177-3AD203B41FA5}">
                      <a16:colId xmlns:a16="http://schemas.microsoft.com/office/drawing/2014/main" val="2585024154"/>
                    </a:ext>
                  </a:extLst>
                </a:gridCol>
                <a:gridCol w="341675">
                  <a:extLst>
                    <a:ext uri="{9D8B030D-6E8A-4147-A177-3AD203B41FA5}">
                      <a16:colId xmlns:a16="http://schemas.microsoft.com/office/drawing/2014/main" val="3795328437"/>
                    </a:ext>
                  </a:extLst>
                </a:gridCol>
              </a:tblGrid>
              <a:tr h="10553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3434788"/>
                  </a:ext>
                </a:extLst>
              </a:tr>
              <a:tr h="10553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ZR75-1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CAMA-1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BCK4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SUM44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28680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sp>
        <p:nvSpPr>
          <p:cNvPr id="115" name="TextBox 114">
            <a:extLst>
              <a:ext uri="{FF2B5EF4-FFF2-40B4-BE49-F238E27FC236}">
                <a16:creationId xmlns:a16="http://schemas.microsoft.com/office/drawing/2014/main" id="{BB1BBA23-5520-C465-A3D3-C24DAC4FF26D}"/>
              </a:ext>
            </a:extLst>
          </p:cNvPr>
          <p:cNvSpPr txBox="1"/>
          <p:nvPr/>
        </p:nvSpPr>
        <p:spPr>
          <a:xfrm>
            <a:off x="3091593" y="7355262"/>
            <a:ext cx="6330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Sum44 (</a:t>
            </a:r>
            <a:r>
              <a:rPr lang="en-US" sz="1100" dirty="0" err="1"/>
              <a:t>Veh</a:t>
            </a:r>
            <a:r>
              <a:rPr lang="en-US" sz="1100" dirty="0"/>
              <a:t>)</a:t>
            </a:r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5628B937-4BBD-D70A-00F9-B0802BC1C7C8}"/>
              </a:ext>
            </a:extLst>
          </p:cNvPr>
          <p:cNvGrpSpPr/>
          <p:nvPr/>
        </p:nvGrpSpPr>
        <p:grpSpPr>
          <a:xfrm>
            <a:off x="392857" y="7807591"/>
            <a:ext cx="3136640" cy="1876546"/>
            <a:chOff x="96747" y="8498988"/>
            <a:chExt cx="3136640" cy="1482471"/>
          </a:xfrm>
        </p:grpSpPr>
        <p:pic>
          <p:nvPicPr>
            <p:cNvPr id="122" name="Picture 121">
              <a:extLst>
                <a:ext uri="{FF2B5EF4-FFF2-40B4-BE49-F238E27FC236}">
                  <a16:creationId xmlns:a16="http://schemas.microsoft.com/office/drawing/2014/main" id="{442678EE-DFEB-46CA-24CC-9D6F10250A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96747" y="8498988"/>
              <a:ext cx="3131184" cy="255062"/>
            </a:xfrm>
            <a:prstGeom prst="rect">
              <a:avLst/>
            </a:prstGeom>
          </p:spPr>
        </p:pic>
        <p:pic>
          <p:nvPicPr>
            <p:cNvPr id="123" name="Picture 122">
              <a:extLst>
                <a:ext uri="{FF2B5EF4-FFF2-40B4-BE49-F238E27FC236}">
                  <a16:creationId xmlns:a16="http://schemas.microsoft.com/office/drawing/2014/main" id="{5B574479-0DA5-B67A-9EE1-AB09D78DF4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6747" y="9103971"/>
              <a:ext cx="3131184" cy="255808"/>
            </a:xfrm>
            <a:prstGeom prst="rect">
              <a:avLst/>
            </a:prstGeom>
          </p:spPr>
        </p:pic>
        <p:pic>
          <p:nvPicPr>
            <p:cNvPr id="124" name="Picture 123">
              <a:extLst>
                <a:ext uri="{FF2B5EF4-FFF2-40B4-BE49-F238E27FC236}">
                  <a16:creationId xmlns:a16="http://schemas.microsoft.com/office/drawing/2014/main" id="{E1F6DADC-9350-459D-50A6-9F13177F88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96747" y="8800389"/>
              <a:ext cx="3131184" cy="265690"/>
            </a:xfrm>
            <a:prstGeom prst="rect">
              <a:avLst/>
            </a:prstGeom>
          </p:spPr>
        </p:pic>
        <p:pic>
          <p:nvPicPr>
            <p:cNvPr id="125" name="Picture 124">
              <a:extLst>
                <a:ext uri="{FF2B5EF4-FFF2-40B4-BE49-F238E27FC236}">
                  <a16:creationId xmlns:a16="http://schemas.microsoft.com/office/drawing/2014/main" id="{ED3CA4DD-CA86-B670-4258-CEBB4FA19D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96747" y="9413474"/>
              <a:ext cx="3131184" cy="248405"/>
            </a:xfrm>
            <a:prstGeom prst="rect">
              <a:avLst/>
            </a:prstGeom>
          </p:spPr>
        </p:pic>
        <p:pic>
          <p:nvPicPr>
            <p:cNvPr id="126" name="Picture 125">
              <a:extLst>
                <a:ext uri="{FF2B5EF4-FFF2-40B4-BE49-F238E27FC236}">
                  <a16:creationId xmlns:a16="http://schemas.microsoft.com/office/drawing/2014/main" id="{58C456F3-8D6F-8E6A-209C-6516CC047D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06331" y="9715769"/>
              <a:ext cx="3127056" cy="265690"/>
            </a:xfrm>
            <a:prstGeom prst="rect">
              <a:avLst/>
            </a:prstGeom>
          </p:spPr>
        </p:pic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8F74FCAB-2126-D2E1-84E6-719F17381147}"/>
              </a:ext>
            </a:extLst>
          </p:cNvPr>
          <p:cNvSpPr txBox="1"/>
          <p:nvPr/>
        </p:nvSpPr>
        <p:spPr>
          <a:xfrm>
            <a:off x="141811" y="1834451"/>
            <a:ext cx="681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0972D9E-1BB9-EE41-D29E-9788A8532730}"/>
              </a:ext>
            </a:extLst>
          </p:cNvPr>
          <p:cNvSpPr txBox="1"/>
          <p:nvPr/>
        </p:nvSpPr>
        <p:spPr>
          <a:xfrm>
            <a:off x="4382048" y="2210764"/>
            <a:ext cx="681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B808E2-86B5-3E3C-0E80-A0AF26072EB1}"/>
              </a:ext>
            </a:extLst>
          </p:cNvPr>
          <p:cNvSpPr txBox="1"/>
          <p:nvPr/>
        </p:nvSpPr>
        <p:spPr>
          <a:xfrm>
            <a:off x="3489623" y="5189029"/>
            <a:ext cx="1132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CREB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D1E42D4-8D5A-1E88-B5A5-1793B09A9DE0}"/>
              </a:ext>
            </a:extLst>
          </p:cNvPr>
          <p:cNvSpPr txBox="1"/>
          <p:nvPr/>
        </p:nvSpPr>
        <p:spPr>
          <a:xfrm>
            <a:off x="3489623" y="5959313"/>
            <a:ext cx="1132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β</a:t>
            </a:r>
            <a:r>
              <a:rPr lang="en-US" sz="1400" dirty="0"/>
              <a:t>-actin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43DBF3B-B5CA-D4F8-AF78-1BFFCADF112F}"/>
              </a:ext>
            </a:extLst>
          </p:cNvPr>
          <p:cNvSpPr txBox="1"/>
          <p:nvPr/>
        </p:nvSpPr>
        <p:spPr>
          <a:xfrm>
            <a:off x="3489623" y="5602509"/>
            <a:ext cx="928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P-CREB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E31FB32-F1C8-1744-672A-F1601CE812F6}"/>
              </a:ext>
            </a:extLst>
          </p:cNvPr>
          <p:cNvSpPr txBox="1"/>
          <p:nvPr/>
        </p:nvSpPr>
        <p:spPr>
          <a:xfrm>
            <a:off x="3489623" y="6411563"/>
            <a:ext cx="856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PKACA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FDBF000-5CD6-E5B3-AB32-12D34B25A4F2}"/>
              </a:ext>
            </a:extLst>
          </p:cNvPr>
          <p:cNvSpPr txBox="1"/>
          <p:nvPr/>
        </p:nvSpPr>
        <p:spPr>
          <a:xfrm>
            <a:off x="3489623" y="6793779"/>
            <a:ext cx="968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β</a:t>
            </a:r>
            <a:r>
              <a:rPr lang="en-US" sz="1400" dirty="0"/>
              <a:t>-actin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6EB3495-5351-7AFA-30AF-5F465128CD2C}"/>
              </a:ext>
            </a:extLst>
          </p:cNvPr>
          <p:cNvSpPr txBox="1"/>
          <p:nvPr/>
        </p:nvSpPr>
        <p:spPr>
          <a:xfrm>
            <a:off x="3492757" y="7777577"/>
            <a:ext cx="1132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CREB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3225E12-9A04-8B3A-4BF5-EDB11CC437E5}"/>
              </a:ext>
            </a:extLst>
          </p:cNvPr>
          <p:cNvSpPr txBox="1"/>
          <p:nvPr/>
        </p:nvSpPr>
        <p:spPr>
          <a:xfrm>
            <a:off x="3492757" y="8547861"/>
            <a:ext cx="1132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β</a:t>
            </a:r>
            <a:r>
              <a:rPr lang="en-US" sz="1400" dirty="0"/>
              <a:t>-actin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462CF89-1AFF-76F4-EDA4-0078C84D536A}"/>
              </a:ext>
            </a:extLst>
          </p:cNvPr>
          <p:cNvSpPr txBox="1"/>
          <p:nvPr/>
        </p:nvSpPr>
        <p:spPr>
          <a:xfrm>
            <a:off x="3492757" y="8191057"/>
            <a:ext cx="928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P-CREB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457AB5F-5279-E362-D6A9-29817430899A}"/>
              </a:ext>
            </a:extLst>
          </p:cNvPr>
          <p:cNvSpPr txBox="1"/>
          <p:nvPr/>
        </p:nvSpPr>
        <p:spPr>
          <a:xfrm>
            <a:off x="3492757" y="9000111"/>
            <a:ext cx="856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PKACA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8F086C4-6127-02BE-CBBA-D5BC9AD7962A}"/>
              </a:ext>
            </a:extLst>
          </p:cNvPr>
          <p:cNvSpPr txBox="1"/>
          <p:nvPr/>
        </p:nvSpPr>
        <p:spPr>
          <a:xfrm>
            <a:off x="3492757" y="9382327"/>
            <a:ext cx="968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β</a:t>
            </a:r>
            <a:r>
              <a:rPr lang="en-US" sz="1400" dirty="0"/>
              <a:t>-actin</a:t>
            </a:r>
          </a:p>
        </p:txBody>
      </p:sp>
    </p:spTree>
    <p:extLst>
      <p:ext uri="{BB962C8B-B14F-4D97-AF65-F5344CB8AC3E}">
        <p14:creationId xmlns:p14="http://schemas.microsoft.com/office/powerpoint/2010/main" val="1567922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8E8B8-2161-EDC1-D1F0-0B50B0635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348" y="1118404"/>
            <a:ext cx="6309360" cy="612520"/>
          </a:xfrm>
        </p:spPr>
        <p:txBody>
          <a:bodyPr>
            <a:no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Supplementary Fig 4  Jitter plots representing quantification of immunoblotting of p-CREB, CREB and PKA-CA in ILC (light blue) and NST (light red) cell lines at baseline conditions (Vehicle treatment). Each parameter was normalized to 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-actin. All cell lines were grown in their respective media then were collected in either (A) the same medium or (B) low serum medium (DMEM with 1% FBS). Wilcoxon test was used to compare means of two groups. 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ILC and ILC-like cell lines (light blue; MPE600, WCRC25, ZR75-30, MM134, CAMA-1, BCK4, SUM44PE) and NST (light red; MCF7, T47D, BT474, EFM19, ZR75-1) </a:t>
            </a:r>
            <a:b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CREB, </a:t>
            </a:r>
            <a:r>
              <a:rPr lang="en-US" sz="1400" b="0" i="0" dirty="0">
                <a:solidFill>
                  <a:srgbClr val="5F636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cAMP response element-binding</a:t>
            </a:r>
            <a:r>
              <a:rPr lang="en-US" sz="1400" b="0" i="0" dirty="0">
                <a:solidFill>
                  <a:srgbClr val="4D515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protein; p-CREB, phospho-CREB on Ser133; PKA-CA, protein kinase A- alpha catalytic subunit. 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A3ACB3-0843-CEF3-2774-8DA183A55964}"/>
              </a:ext>
            </a:extLst>
          </p:cNvPr>
          <p:cNvSpPr txBox="1"/>
          <p:nvPr/>
        </p:nvSpPr>
        <p:spPr>
          <a:xfrm>
            <a:off x="932488" y="4219458"/>
            <a:ext cx="141743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Wilcoxon test p =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1DFEFF-E029-55A9-1E67-9B4292E79074}"/>
              </a:ext>
            </a:extLst>
          </p:cNvPr>
          <p:cNvSpPr txBox="1"/>
          <p:nvPr/>
        </p:nvSpPr>
        <p:spPr>
          <a:xfrm>
            <a:off x="2736067" y="4219458"/>
            <a:ext cx="15461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Wilcoxon test p = 0.3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589872-8FCF-0B28-D83A-33721DFE6A6B}"/>
              </a:ext>
            </a:extLst>
          </p:cNvPr>
          <p:cNvSpPr txBox="1"/>
          <p:nvPr/>
        </p:nvSpPr>
        <p:spPr>
          <a:xfrm>
            <a:off x="254726" y="2354582"/>
            <a:ext cx="681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BCCDB1-574F-8A9C-A34F-E1FD7776E7E3}"/>
              </a:ext>
            </a:extLst>
          </p:cNvPr>
          <p:cNvSpPr txBox="1"/>
          <p:nvPr/>
        </p:nvSpPr>
        <p:spPr>
          <a:xfrm>
            <a:off x="286348" y="4669939"/>
            <a:ext cx="681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4DA4111-D91B-886D-BAD4-45A594503DA9}"/>
              </a:ext>
            </a:extLst>
          </p:cNvPr>
          <p:cNvSpPr txBox="1"/>
          <p:nvPr/>
        </p:nvSpPr>
        <p:spPr>
          <a:xfrm>
            <a:off x="814318" y="6414598"/>
            <a:ext cx="14119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Wilcoxon test p = 0.3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4D9E9C-8375-3ABD-8A1B-48C3C0CEC612}"/>
              </a:ext>
            </a:extLst>
          </p:cNvPr>
          <p:cNvSpPr txBox="1"/>
          <p:nvPr/>
        </p:nvSpPr>
        <p:spPr>
          <a:xfrm>
            <a:off x="2656780" y="6414598"/>
            <a:ext cx="14119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Wilcoxon test p = 0.048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47BD78-AA07-2742-D522-9383CF2E5891}"/>
              </a:ext>
            </a:extLst>
          </p:cNvPr>
          <p:cNvSpPr txBox="1"/>
          <p:nvPr/>
        </p:nvSpPr>
        <p:spPr>
          <a:xfrm>
            <a:off x="4567100" y="6393557"/>
            <a:ext cx="12558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Wilcoxon test p = 0.6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A7EFE41-B321-8031-B3CE-AF7EBE4C4557}"/>
              </a:ext>
            </a:extLst>
          </p:cNvPr>
          <p:cNvGrpSpPr/>
          <p:nvPr/>
        </p:nvGrpSpPr>
        <p:grpSpPr>
          <a:xfrm>
            <a:off x="660700" y="2926072"/>
            <a:ext cx="1698508" cy="1322619"/>
            <a:chOff x="378078" y="967380"/>
            <a:chExt cx="2068659" cy="196088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67D8266-54C7-9F47-0729-7001B0D8EAA0}"/>
                </a:ext>
              </a:extLst>
            </p:cNvPr>
            <p:cNvSpPr/>
            <p:nvPr/>
          </p:nvSpPr>
          <p:spPr>
            <a:xfrm>
              <a:off x="829869" y="2791136"/>
              <a:ext cx="511326" cy="1371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NST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F30EF12-B9E1-EA22-FB6C-91A551E43F3C}"/>
                </a:ext>
              </a:extLst>
            </p:cNvPr>
            <p:cNvSpPr/>
            <p:nvPr/>
          </p:nvSpPr>
          <p:spPr>
            <a:xfrm>
              <a:off x="1278245" y="2791136"/>
              <a:ext cx="1168492" cy="1371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ILC + ILC-like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B4B44E9-6EA8-3D5D-42E8-13F2FBE58E4E}"/>
                </a:ext>
              </a:extLst>
            </p:cNvPr>
            <p:cNvSpPr/>
            <p:nvPr/>
          </p:nvSpPr>
          <p:spPr>
            <a:xfrm>
              <a:off x="384587" y="2651696"/>
              <a:ext cx="223521" cy="1371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74D6617-9849-3BB2-043C-26A6083C9D04}"/>
                </a:ext>
              </a:extLst>
            </p:cNvPr>
            <p:cNvSpPr/>
            <p:nvPr/>
          </p:nvSpPr>
          <p:spPr>
            <a:xfrm>
              <a:off x="384586" y="2233612"/>
              <a:ext cx="223521" cy="1371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1E6D99E-89A4-80B6-323A-B1A677E3D5B9}"/>
                </a:ext>
              </a:extLst>
            </p:cNvPr>
            <p:cNvSpPr/>
            <p:nvPr/>
          </p:nvSpPr>
          <p:spPr>
            <a:xfrm>
              <a:off x="384585" y="1814220"/>
              <a:ext cx="223521" cy="1371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927217E-DE70-1D40-8555-E79266FFD40F}"/>
                </a:ext>
              </a:extLst>
            </p:cNvPr>
            <p:cNvSpPr/>
            <p:nvPr/>
          </p:nvSpPr>
          <p:spPr>
            <a:xfrm>
              <a:off x="378078" y="1389320"/>
              <a:ext cx="223521" cy="1371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956F697-1B97-A7BA-45E2-C336D740F1B9}"/>
                </a:ext>
              </a:extLst>
            </p:cNvPr>
            <p:cNvSpPr/>
            <p:nvPr/>
          </p:nvSpPr>
          <p:spPr>
            <a:xfrm>
              <a:off x="384585" y="967380"/>
              <a:ext cx="223521" cy="1371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  <p:pic>
          <p:nvPicPr>
            <p:cNvPr id="43" name="Picture 42" descr="A graph showing the number of groups&#10;&#10;Description automatically generated with medium confidence">
              <a:extLst>
                <a:ext uri="{FF2B5EF4-FFF2-40B4-BE49-F238E27FC236}">
                  <a16:creationId xmlns:a16="http://schemas.microsoft.com/office/drawing/2014/main" id="{C31C7BC8-526D-547D-F048-D06F880752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724" t="2219" r="18997" b="6975"/>
            <a:stretch/>
          </p:blipFill>
          <p:spPr>
            <a:xfrm>
              <a:off x="565174" y="1016057"/>
              <a:ext cx="1795257" cy="1785209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ED4ED61-8954-196B-52A7-739F4E2A222E}"/>
              </a:ext>
            </a:extLst>
          </p:cNvPr>
          <p:cNvGrpSpPr/>
          <p:nvPr/>
        </p:nvGrpSpPr>
        <p:grpSpPr>
          <a:xfrm>
            <a:off x="2411028" y="2851150"/>
            <a:ext cx="1756519" cy="1397542"/>
            <a:chOff x="2445759" y="1232774"/>
            <a:chExt cx="1762720" cy="166193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4D30312-98AC-88EA-0CAC-220E24BDC6BA}"/>
                </a:ext>
              </a:extLst>
            </p:cNvPr>
            <p:cNvSpPr/>
            <p:nvPr/>
          </p:nvSpPr>
          <p:spPr>
            <a:xfrm>
              <a:off x="2854663" y="2745638"/>
              <a:ext cx="511326" cy="1371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NST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3A99866-36D6-5DEC-302C-24EF72C0D1AF}"/>
                </a:ext>
              </a:extLst>
            </p:cNvPr>
            <p:cNvSpPr/>
            <p:nvPr/>
          </p:nvSpPr>
          <p:spPr>
            <a:xfrm>
              <a:off x="3266830" y="2733700"/>
              <a:ext cx="941649" cy="1610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ILC + ILC-like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BFDF685B-FA29-66ED-AA00-FB3C349A7764}"/>
                </a:ext>
              </a:extLst>
            </p:cNvPr>
            <p:cNvSpPr/>
            <p:nvPr/>
          </p:nvSpPr>
          <p:spPr>
            <a:xfrm>
              <a:off x="2446737" y="2378751"/>
              <a:ext cx="223521" cy="1371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A9B4977-C878-EFEB-C654-2FC3F26DA3C8}"/>
                </a:ext>
              </a:extLst>
            </p:cNvPr>
            <p:cNvSpPr/>
            <p:nvPr/>
          </p:nvSpPr>
          <p:spPr>
            <a:xfrm>
              <a:off x="2446736" y="1931523"/>
              <a:ext cx="223521" cy="1371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A6B4C13-01A2-509B-8D5F-00E3D1C221F3}"/>
                </a:ext>
              </a:extLst>
            </p:cNvPr>
            <p:cNvSpPr/>
            <p:nvPr/>
          </p:nvSpPr>
          <p:spPr>
            <a:xfrm>
              <a:off x="2445759" y="1499379"/>
              <a:ext cx="223521" cy="1371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pic>
          <p:nvPicPr>
            <p:cNvPr id="45" name="Picture 44" descr="A graph showing the number of groups&#10;&#10;Description automatically generated with medium confidence">
              <a:extLst>
                <a:ext uri="{FF2B5EF4-FFF2-40B4-BE49-F238E27FC236}">
                  <a16:creationId xmlns:a16="http://schemas.microsoft.com/office/drawing/2014/main" id="{5B149510-DE19-77FF-032B-1913EC4EEA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986" t="1900" r="19190" b="6411"/>
            <a:stretch/>
          </p:blipFill>
          <p:spPr>
            <a:xfrm>
              <a:off x="2626095" y="1232774"/>
              <a:ext cx="1541022" cy="1539614"/>
            </a:xfrm>
            <a:prstGeom prst="rect">
              <a:avLst/>
            </a:prstGeom>
          </p:spPr>
        </p:pic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CCD6FFA-1222-A403-6C5E-EF866D545B3D}"/>
              </a:ext>
            </a:extLst>
          </p:cNvPr>
          <p:cNvGrpSpPr/>
          <p:nvPr/>
        </p:nvGrpSpPr>
        <p:grpSpPr>
          <a:xfrm>
            <a:off x="4240744" y="2894426"/>
            <a:ext cx="1654625" cy="1364646"/>
            <a:chOff x="3874475" y="735506"/>
            <a:chExt cx="1935137" cy="170951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86F495B-31C1-AE5B-CCA3-27FCD301D9BB}"/>
                </a:ext>
              </a:extLst>
            </p:cNvPr>
            <p:cNvSpPr/>
            <p:nvPr/>
          </p:nvSpPr>
          <p:spPr>
            <a:xfrm>
              <a:off x="4296798" y="2307888"/>
              <a:ext cx="511326" cy="1371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NST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FA0E7E9-DF3A-B95B-2E30-594A6A2039EA}"/>
                </a:ext>
              </a:extLst>
            </p:cNvPr>
            <p:cNvSpPr/>
            <p:nvPr/>
          </p:nvSpPr>
          <p:spPr>
            <a:xfrm>
              <a:off x="4726942" y="2307313"/>
              <a:ext cx="1082670" cy="1371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ILC + ILC-like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2D0D0AD9-1757-4CC5-9DF6-F86E266AD19F}"/>
                </a:ext>
              </a:extLst>
            </p:cNvPr>
            <p:cNvSpPr/>
            <p:nvPr/>
          </p:nvSpPr>
          <p:spPr>
            <a:xfrm>
              <a:off x="3876906" y="1702977"/>
              <a:ext cx="223521" cy="1371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C0E3C85-1753-D387-3DB6-68AFE30624A7}"/>
                </a:ext>
              </a:extLst>
            </p:cNvPr>
            <p:cNvSpPr/>
            <p:nvPr/>
          </p:nvSpPr>
          <p:spPr>
            <a:xfrm>
              <a:off x="3881199" y="1189766"/>
              <a:ext cx="223521" cy="1371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F3561F1-0517-9FA3-D23B-D68FAE601C5E}"/>
                </a:ext>
              </a:extLst>
            </p:cNvPr>
            <p:cNvSpPr/>
            <p:nvPr/>
          </p:nvSpPr>
          <p:spPr>
            <a:xfrm>
              <a:off x="3874475" y="735506"/>
              <a:ext cx="223521" cy="1371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8A2BA80-C6D9-F4EF-8BA1-C9C8E70F8A78}"/>
                </a:ext>
              </a:extLst>
            </p:cNvPr>
            <p:cNvSpPr/>
            <p:nvPr/>
          </p:nvSpPr>
          <p:spPr>
            <a:xfrm>
              <a:off x="3874475" y="2196180"/>
              <a:ext cx="223521" cy="1371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pic>
          <p:nvPicPr>
            <p:cNvPr id="47" name="Picture 46" descr="A graph showing the number of groups&#10;&#10;Description automatically generated with medium confidence">
              <a:extLst>
                <a:ext uri="{FF2B5EF4-FFF2-40B4-BE49-F238E27FC236}">
                  <a16:creationId xmlns:a16="http://schemas.microsoft.com/office/drawing/2014/main" id="{F0D9F8DB-CA2C-FE71-3682-0EFC6C1504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4562" t="2922" r="20252" b="6796"/>
            <a:stretch/>
          </p:blipFill>
          <p:spPr>
            <a:xfrm>
              <a:off x="4067747" y="787845"/>
              <a:ext cx="1677350" cy="1529189"/>
            </a:xfrm>
            <a:prstGeom prst="rect">
              <a:avLst/>
            </a:prstGeom>
          </p:spPr>
        </p:pic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2FA83797-84DE-3D1F-13B9-40DF6DAFCA6E}"/>
              </a:ext>
            </a:extLst>
          </p:cNvPr>
          <p:cNvSpPr txBox="1"/>
          <p:nvPr/>
        </p:nvSpPr>
        <p:spPr>
          <a:xfrm rot="16200000">
            <a:off x="21585" y="3285196"/>
            <a:ext cx="12041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CREB baseline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27B5C8F-5CD4-97BB-05DA-7DE29AFCE471}"/>
              </a:ext>
            </a:extLst>
          </p:cNvPr>
          <p:cNvSpPr txBox="1"/>
          <p:nvPr/>
        </p:nvSpPr>
        <p:spPr>
          <a:xfrm rot="5400000" flipV="1">
            <a:off x="1842652" y="3406939"/>
            <a:ext cx="11000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pCREB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baseline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245ED09-0129-78E6-0FE8-704808AFD073}"/>
              </a:ext>
            </a:extLst>
          </p:cNvPr>
          <p:cNvSpPr txBox="1"/>
          <p:nvPr/>
        </p:nvSpPr>
        <p:spPr>
          <a:xfrm>
            <a:off x="4431864" y="4219152"/>
            <a:ext cx="15461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Wilcoxon test p = 0.7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589FDEC-7FBA-7657-5D06-155F921E5BFF}"/>
              </a:ext>
            </a:extLst>
          </p:cNvPr>
          <p:cNvSpPr txBox="1"/>
          <p:nvPr/>
        </p:nvSpPr>
        <p:spPr>
          <a:xfrm rot="5400000" flipV="1">
            <a:off x="3657921" y="3370826"/>
            <a:ext cx="11000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PKACA baseline</a:t>
            </a:r>
          </a:p>
        </p:txBody>
      </p:sp>
      <p:grpSp>
        <p:nvGrpSpPr>
          <p:cNvPr id="1025" name="Group 1024">
            <a:extLst>
              <a:ext uri="{FF2B5EF4-FFF2-40B4-BE49-F238E27FC236}">
                <a16:creationId xmlns:a16="http://schemas.microsoft.com/office/drawing/2014/main" id="{9BD500AF-AD49-64DC-5F9C-0E5A698AEB99}"/>
              </a:ext>
            </a:extLst>
          </p:cNvPr>
          <p:cNvGrpSpPr/>
          <p:nvPr/>
        </p:nvGrpSpPr>
        <p:grpSpPr>
          <a:xfrm>
            <a:off x="658788" y="4885324"/>
            <a:ext cx="1750328" cy="1518576"/>
            <a:chOff x="214611" y="4143045"/>
            <a:chExt cx="2065399" cy="1649242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E312F10-70C3-7734-4AD1-4A28FD9CA548}"/>
                </a:ext>
              </a:extLst>
            </p:cNvPr>
            <p:cNvSpPr/>
            <p:nvPr/>
          </p:nvSpPr>
          <p:spPr>
            <a:xfrm>
              <a:off x="655845" y="5655157"/>
              <a:ext cx="511326" cy="1371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NST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9D97D56-7067-261A-2EAB-CCC4443288CA}"/>
                </a:ext>
              </a:extLst>
            </p:cNvPr>
            <p:cNvSpPr/>
            <p:nvPr/>
          </p:nvSpPr>
          <p:spPr>
            <a:xfrm>
              <a:off x="1008831" y="5655157"/>
              <a:ext cx="1271179" cy="1371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ILC + ILC-like</a:t>
              </a:r>
            </a:p>
          </p:txBody>
        </p:sp>
        <p:pic>
          <p:nvPicPr>
            <p:cNvPr id="56" name="Picture 55" descr="A graph showing the number of groups&#10;&#10;Description automatically generated with medium confidence">
              <a:extLst>
                <a:ext uri="{FF2B5EF4-FFF2-40B4-BE49-F238E27FC236}">
                  <a16:creationId xmlns:a16="http://schemas.microsoft.com/office/drawing/2014/main" id="{FDAE25E0-39E7-354D-9833-11F0BF6FA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4385" t="2556" r="17998" b="6752"/>
            <a:stretch/>
          </p:blipFill>
          <p:spPr>
            <a:xfrm>
              <a:off x="401780" y="4143045"/>
              <a:ext cx="1754982" cy="1502339"/>
            </a:xfrm>
            <a:prstGeom prst="rect">
              <a:avLst/>
            </a:prstGeom>
          </p:spPr>
        </p:pic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17A43170-9C26-1CA2-4367-05686480AD3B}"/>
                </a:ext>
              </a:extLst>
            </p:cNvPr>
            <p:cNvSpPr/>
            <p:nvPr/>
          </p:nvSpPr>
          <p:spPr>
            <a:xfrm>
              <a:off x="218254" y="5516015"/>
              <a:ext cx="183526" cy="92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030CFC98-CAC9-7FFA-E621-78BB2DE157D3}"/>
                </a:ext>
              </a:extLst>
            </p:cNvPr>
            <p:cNvSpPr/>
            <p:nvPr/>
          </p:nvSpPr>
          <p:spPr>
            <a:xfrm>
              <a:off x="214611" y="5107171"/>
              <a:ext cx="183526" cy="92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31DBE2ED-F644-1BA5-68D6-5796B702F716}"/>
                </a:ext>
              </a:extLst>
            </p:cNvPr>
            <p:cNvSpPr/>
            <p:nvPr/>
          </p:nvSpPr>
          <p:spPr>
            <a:xfrm>
              <a:off x="214611" y="4680666"/>
              <a:ext cx="183526" cy="92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024" name="Rectangle 1023">
              <a:extLst>
                <a:ext uri="{FF2B5EF4-FFF2-40B4-BE49-F238E27FC236}">
                  <a16:creationId xmlns:a16="http://schemas.microsoft.com/office/drawing/2014/main" id="{EF1C7178-6F23-1788-FFC7-9066F493CAE4}"/>
                </a:ext>
              </a:extLst>
            </p:cNvPr>
            <p:cNvSpPr/>
            <p:nvPr/>
          </p:nvSpPr>
          <p:spPr>
            <a:xfrm>
              <a:off x="214611" y="4239929"/>
              <a:ext cx="183526" cy="92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</p:grpSp>
      <p:sp>
        <p:nvSpPr>
          <p:cNvPr id="1027" name="TextBox 1026">
            <a:extLst>
              <a:ext uri="{FF2B5EF4-FFF2-40B4-BE49-F238E27FC236}">
                <a16:creationId xmlns:a16="http://schemas.microsoft.com/office/drawing/2014/main" id="{A06F6F4E-3AE6-DA0F-3A6D-893D2379AEA8}"/>
              </a:ext>
            </a:extLst>
          </p:cNvPr>
          <p:cNvSpPr txBox="1"/>
          <p:nvPr/>
        </p:nvSpPr>
        <p:spPr>
          <a:xfrm rot="16200000">
            <a:off x="8179" y="5452068"/>
            <a:ext cx="12041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CREB baseline</a:t>
            </a:r>
          </a:p>
        </p:txBody>
      </p:sp>
      <p:grpSp>
        <p:nvGrpSpPr>
          <p:cNvPr id="1032" name="Group 1031">
            <a:extLst>
              <a:ext uri="{FF2B5EF4-FFF2-40B4-BE49-F238E27FC236}">
                <a16:creationId xmlns:a16="http://schemas.microsoft.com/office/drawing/2014/main" id="{43B4661B-935D-8626-3C20-5A16404C2B64}"/>
              </a:ext>
            </a:extLst>
          </p:cNvPr>
          <p:cNvGrpSpPr/>
          <p:nvPr/>
        </p:nvGrpSpPr>
        <p:grpSpPr>
          <a:xfrm>
            <a:off x="2477534" y="4903470"/>
            <a:ext cx="1773374" cy="1510700"/>
            <a:chOff x="2263651" y="3965265"/>
            <a:chExt cx="1773374" cy="151070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8A536E1-3BA4-C458-F1F6-68F90FD46102}"/>
                </a:ext>
              </a:extLst>
            </p:cNvPr>
            <p:cNvSpPr/>
            <p:nvPr/>
          </p:nvSpPr>
          <p:spPr>
            <a:xfrm>
              <a:off x="2637529" y="5338835"/>
              <a:ext cx="511326" cy="1371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NST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AD80226-0B96-EDD7-4DE8-BDC14FCCD482}"/>
                </a:ext>
              </a:extLst>
            </p:cNvPr>
            <p:cNvSpPr/>
            <p:nvPr/>
          </p:nvSpPr>
          <p:spPr>
            <a:xfrm>
              <a:off x="3122763" y="5328405"/>
              <a:ext cx="914262" cy="1371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ILC + ILC-like</a:t>
              </a:r>
            </a:p>
          </p:txBody>
        </p:sp>
        <p:pic>
          <p:nvPicPr>
            <p:cNvPr id="58" name="Picture 57" descr="A graph showing the number of groups&#10;&#10;Description automatically generated with medium confidence">
              <a:extLst>
                <a:ext uri="{FF2B5EF4-FFF2-40B4-BE49-F238E27FC236}">
                  <a16:creationId xmlns:a16="http://schemas.microsoft.com/office/drawing/2014/main" id="{7CE66796-CE4C-410F-6448-8C7753F3BF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4601" t="3750" r="21572" b="6728"/>
            <a:stretch/>
          </p:blipFill>
          <p:spPr>
            <a:xfrm>
              <a:off x="2448471" y="3965265"/>
              <a:ext cx="1546133" cy="1373570"/>
            </a:xfrm>
            <a:prstGeom prst="rect">
              <a:avLst/>
            </a:prstGeom>
          </p:spPr>
        </p:pic>
        <p:sp>
          <p:nvSpPr>
            <p:cNvPr id="1029" name="Rectangle 1028">
              <a:extLst>
                <a:ext uri="{FF2B5EF4-FFF2-40B4-BE49-F238E27FC236}">
                  <a16:creationId xmlns:a16="http://schemas.microsoft.com/office/drawing/2014/main" id="{CBA75920-2BB8-40FE-853B-FA7495621049}"/>
                </a:ext>
              </a:extLst>
            </p:cNvPr>
            <p:cNvSpPr/>
            <p:nvPr/>
          </p:nvSpPr>
          <p:spPr>
            <a:xfrm>
              <a:off x="2269400" y="4767938"/>
              <a:ext cx="191120" cy="1094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030" name="Rectangle 1029">
              <a:extLst>
                <a:ext uri="{FF2B5EF4-FFF2-40B4-BE49-F238E27FC236}">
                  <a16:creationId xmlns:a16="http://schemas.microsoft.com/office/drawing/2014/main" id="{22B2527D-D65E-9327-2DDF-D99387EE3FD8}"/>
                </a:ext>
              </a:extLst>
            </p:cNvPr>
            <p:cNvSpPr/>
            <p:nvPr/>
          </p:nvSpPr>
          <p:spPr>
            <a:xfrm>
              <a:off x="2269400" y="4312747"/>
              <a:ext cx="191120" cy="1094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031" name="Rectangle 1030">
              <a:extLst>
                <a:ext uri="{FF2B5EF4-FFF2-40B4-BE49-F238E27FC236}">
                  <a16:creationId xmlns:a16="http://schemas.microsoft.com/office/drawing/2014/main" id="{67894BA3-0E7A-0AA9-FF53-7278036CA87A}"/>
                </a:ext>
              </a:extLst>
            </p:cNvPr>
            <p:cNvSpPr/>
            <p:nvPr/>
          </p:nvSpPr>
          <p:spPr>
            <a:xfrm>
              <a:off x="2263651" y="5211311"/>
              <a:ext cx="191120" cy="1094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</p:grpSp>
      <p:sp>
        <p:nvSpPr>
          <p:cNvPr id="1033" name="TextBox 1032">
            <a:extLst>
              <a:ext uri="{FF2B5EF4-FFF2-40B4-BE49-F238E27FC236}">
                <a16:creationId xmlns:a16="http://schemas.microsoft.com/office/drawing/2014/main" id="{C910166B-8F65-FE8B-6335-598E9D79C9E2}"/>
              </a:ext>
            </a:extLst>
          </p:cNvPr>
          <p:cNvSpPr txBox="1"/>
          <p:nvPr/>
        </p:nvSpPr>
        <p:spPr>
          <a:xfrm rot="16200000">
            <a:off x="1838958" y="5362683"/>
            <a:ext cx="12041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pCREB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baseline</a:t>
            </a:r>
          </a:p>
        </p:txBody>
      </p:sp>
      <p:grpSp>
        <p:nvGrpSpPr>
          <p:cNvPr id="1037" name="Group 1036">
            <a:extLst>
              <a:ext uri="{FF2B5EF4-FFF2-40B4-BE49-F238E27FC236}">
                <a16:creationId xmlns:a16="http://schemas.microsoft.com/office/drawing/2014/main" id="{C83C9759-4EAA-1977-BAD3-307558841321}"/>
              </a:ext>
            </a:extLst>
          </p:cNvPr>
          <p:cNvGrpSpPr/>
          <p:nvPr/>
        </p:nvGrpSpPr>
        <p:grpSpPr>
          <a:xfrm>
            <a:off x="4210337" y="4871587"/>
            <a:ext cx="1844255" cy="1515503"/>
            <a:chOff x="4099765" y="3726145"/>
            <a:chExt cx="2374895" cy="1887222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FF4E0EF-9D56-77EA-0CBD-5AF2227B0B3A}"/>
                </a:ext>
              </a:extLst>
            </p:cNvPr>
            <p:cNvSpPr/>
            <p:nvPr/>
          </p:nvSpPr>
          <p:spPr>
            <a:xfrm>
              <a:off x="4759262" y="5476237"/>
              <a:ext cx="511325" cy="1371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NST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F186E6A-C260-5A07-692B-DFAEE48611AA}"/>
                </a:ext>
              </a:extLst>
            </p:cNvPr>
            <p:cNvSpPr/>
            <p:nvPr/>
          </p:nvSpPr>
          <p:spPr>
            <a:xfrm>
              <a:off x="5270587" y="5458716"/>
              <a:ext cx="1160942" cy="1371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ILC + ILC-like</a:t>
              </a:r>
            </a:p>
          </p:txBody>
        </p:sp>
        <p:pic>
          <p:nvPicPr>
            <p:cNvPr id="60" name="Picture 59" descr="A graph showing the number of groups&#10;&#10;Description automatically generated with medium confidence">
              <a:extLst>
                <a:ext uri="{FF2B5EF4-FFF2-40B4-BE49-F238E27FC236}">
                  <a16:creationId xmlns:a16="http://schemas.microsoft.com/office/drawing/2014/main" id="{EC3FAD81-1A25-66E6-A942-4858CBD9BC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4500" t="2556" r="18990" b="7157"/>
            <a:stretch/>
          </p:blipFill>
          <p:spPr>
            <a:xfrm>
              <a:off x="4444121" y="3726145"/>
              <a:ext cx="2030539" cy="1736763"/>
            </a:xfrm>
            <a:prstGeom prst="rect">
              <a:avLst/>
            </a:prstGeom>
          </p:spPr>
        </p:pic>
        <p:sp>
          <p:nvSpPr>
            <p:cNvPr id="1034" name="TextBox 1033">
              <a:extLst>
                <a:ext uri="{FF2B5EF4-FFF2-40B4-BE49-F238E27FC236}">
                  <a16:creationId xmlns:a16="http://schemas.microsoft.com/office/drawing/2014/main" id="{96471464-8356-CC91-2D4A-75109242BCEE}"/>
                </a:ext>
              </a:extLst>
            </p:cNvPr>
            <p:cNvSpPr txBox="1"/>
            <p:nvPr/>
          </p:nvSpPr>
          <p:spPr>
            <a:xfrm rot="16200000">
              <a:off x="3526353" y="4498661"/>
              <a:ext cx="1411678" cy="264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PKACA baseline</a:t>
              </a:r>
            </a:p>
          </p:txBody>
        </p:sp>
        <p:sp>
          <p:nvSpPr>
            <p:cNvPr id="1035" name="Rectangle 1034">
              <a:extLst>
                <a:ext uri="{FF2B5EF4-FFF2-40B4-BE49-F238E27FC236}">
                  <a16:creationId xmlns:a16="http://schemas.microsoft.com/office/drawing/2014/main" id="{0DA77C4A-FE4C-33D6-F36B-0AD24B93C704}"/>
                </a:ext>
              </a:extLst>
            </p:cNvPr>
            <p:cNvSpPr/>
            <p:nvPr/>
          </p:nvSpPr>
          <p:spPr>
            <a:xfrm>
              <a:off x="4274545" y="4803033"/>
              <a:ext cx="222735" cy="11531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036" name="Rectangle 1035">
              <a:extLst>
                <a:ext uri="{FF2B5EF4-FFF2-40B4-BE49-F238E27FC236}">
                  <a16:creationId xmlns:a16="http://schemas.microsoft.com/office/drawing/2014/main" id="{355A1460-6136-1AAC-E1FF-2FF41CA64AA0}"/>
                </a:ext>
              </a:extLst>
            </p:cNvPr>
            <p:cNvSpPr/>
            <p:nvPr/>
          </p:nvSpPr>
          <p:spPr>
            <a:xfrm>
              <a:off x="4256457" y="4212500"/>
              <a:ext cx="222735" cy="11531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9192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F6798-E5AF-DAB8-027A-45CAAA765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680" y="1009581"/>
            <a:ext cx="6653787" cy="593194"/>
          </a:xfrm>
        </p:spPr>
        <p:txBody>
          <a:bodyPr>
            <a:noAutofit/>
          </a:bodyPr>
          <a:lstStyle/>
          <a:p>
            <a:pPr marL="0" marR="0" lvl="0" indent="0" algn="l" defTabSz="8339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Supplementary Fig 5 Western blot images showing levels of phospho-CREB, total CREB, PKA-CA, E-cadherin and  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-actin in NST (blue) and ILC (red) patient derived organoids after treatment with vehicle (DMSO) or Forskolin (25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 for 20 minutes; 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ILC PDOs (</a:t>
            </a:r>
            <a:r>
              <a:rPr lang="en-US" sz="1400" b="0" i="0" dirty="0">
                <a:solidFill>
                  <a:srgbClr val="4D515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PDO146 PDO86 PDO53 PDO46 PDO30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and NST PDOs (</a:t>
            </a:r>
            <a:r>
              <a:rPr lang="en-US" sz="1400" b="0" i="0" dirty="0">
                <a:solidFill>
                  <a:srgbClr val="4D515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PDO126 PDO56  PDO134 PDO123 PDO111 PDO102 PDO129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CREB, </a:t>
            </a:r>
            <a:r>
              <a:rPr lang="en-US" sz="1400" b="0" i="0" dirty="0">
                <a:solidFill>
                  <a:srgbClr val="5F636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cAMP response element-binding</a:t>
            </a:r>
            <a:r>
              <a:rPr lang="en-US" sz="1400" b="0" i="0" dirty="0">
                <a:solidFill>
                  <a:srgbClr val="4D515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protein; PKA-CA, protein kinase A- alpha catalytic subunit. </a:t>
            </a:r>
            <a:br>
              <a:rPr lang="en-US" sz="1400" b="0" i="0" dirty="0">
                <a:solidFill>
                  <a:srgbClr val="4D515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400" b="0" i="0" dirty="0">
                <a:solidFill>
                  <a:srgbClr val="4D515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879AD44-641D-7C01-0E1D-9EDD762DA8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274828"/>
              </p:ext>
            </p:extLst>
          </p:nvPr>
        </p:nvGraphicFramePr>
        <p:xfrm>
          <a:off x="1155244" y="5924455"/>
          <a:ext cx="1226384" cy="781012"/>
        </p:xfrm>
        <a:graphic>
          <a:graphicData uri="http://schemas.openxmlformats.org/drawingml/2006/table">
            <a:tbl>
              <a:tblPr/>
              <a:tblGrid>
                <a:gridCol w="306596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306596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  <a:gridCol w="306596">
                  <a:extLst>
                    <a:ext uri="{9D8B030D-6E8A-4147-A177-3AD203B41FA5}">
                      <a16:colId xmlns:a16="http://schemas.microsoft.com/office/drawing/2014/main" val="2585024154"/>
                    </a:ext>
                  </a:extLst>
                </a:gridCol>
                <a:gridCol w="306596">
                  <a:extLst>
                    <a:ext uri="{9D8B030D-6E8A-4147-A177-3AD203B41FA5}">
                      <a16:colId xmlns:a16="http://schemas.microsoft.com/office/drawing/2014/main" val="3795328437"/>
                    </a:ext>
                  </a:extLst>
                </a:gridCol>
              </a:tblGrid>
              <a:tr h="265088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PDO 30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PDO 46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5159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7464E3D-EF75-1120-8DD2-6FFF3BC813D8}"/>
              </a:ext>
            </a:extLst>
          </p:cNvPr>
          <p:cNvSpPr txBox="1"/>
          <p:nvPr/>
        </p:nvSpPr>
        <p:spPr>
          <a:xfrm>
            <a:off x="399415" y="3138571"/>
            <a:ext cx="1066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p-CREB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E6E20C-7AFB-A8C1-529E-6CD80A8508B5}"/>
              </a:ext>
            </a:extLst>
          </p:cNvPr>
          <p:cNvSpPr txBox="1"/>
          <p:nvPr/>
        </p:nvSpPr>
        <p:spPr>
          <a:xfrm>
            <a:off x="355393" y="4502202"/>
            <a:ext cx="1066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  </a:t>
            </a:r>
            <a:r>
              <a:rPr lang="el-GR" sz="1100"/>
              <a:t>β</a:t>
            </a:r>
            <a:r>
              <a:rPr lang="en-US" sz="1100"/>
              <a:t>-actin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01C05F-CD7A-D267-096D-E11730053161}"/>
              </a:ext>
            </a:extLst>
          </p:cNvPr>
          <p:cNvSpPr txBox="1"/>
          <p:nvPr/>
        </p:nvSpPr>
        <p:spPr>
          <a:xfrm>
            <a:off x="441301" y="3620444"/>
            <a:ext cx="8112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CREB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777A86-2D3F-81ED-77BA-571F8EECB7B5}"/>
              </a:ext>
            </a:extLst>
          </p:cNvPr>
          <p:cNvSpPr txBox="1"/>
          <p:nvPr/>
        </p:nvSpPr>
        <p:spPr>
          <a:xfrm>
            <a:off x="413703" y="4921359"/>
            <a:ext cx="6302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PKA Cα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909A49-48A6-4B22-EF48-E7675F6B1420}"/>
              </a:ext>
            </a:extLst>
          </p:cNvPr>
          <p:cNvSpPr txBox="1"/>
          <p:nvPr/>
        </p:nvSpPr>
        <p:spPr>
          <a:xfrm>
            <a:off x="373719" y="5387165"/>
            <a:ext cx="1066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 </a:t>
            </a:r>
            <a:r>
              <a:rPr lang="el-GR" sz="1100"/>
              <a:t>β</a:t>
            </a:r>
            <a:r>
              <a:rPr lang="en-US" sz="1100"/>
              <a:t>-actin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E70341-C7A5-850A-E8D1-9A4336B247EB}"/>
              </a:ext>
            </a:extLst>
          </p:cNvPr>
          <p:cNvSpPr txBox="1"/>
          <p:nvPr/>
        </p:nvSpPr>
        <p:spPr>
          <a:xfrm>
            <a:off x="471707" y="4052535"/>
            <a:ext cx="1066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E-cad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A18D3285-F6BD-CC51-D7B0-AE00745FE8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5559813"/>
              </p:ext>
            </p:extLst>
          </p:nvPr>
        </p:nvGraphicFramePr>
        <p:xfrm>
          <a:off x="1095331" y="2001470"/>
          <a:ext cx="4304902" cy="796921"/>
        </p:xfrm>
        <a:graphic>
          <a:graphicData uri="http://schemas.openxmlformats.org/drawingml/2006/table">
            <a:tbl>
              <a:tblPr/>
              <a:tblGrid>
                <a:gridCol w="307493">
                  <a:extLst>
                    <a:ext uri="{9D8B030D-6E8A-4147-A177-3AD203B41FA5}">
                      <a16:colId xmlns:a16="http://schemas.microsoft.com/office/drawing/2014/main" val="3517456541"/>
                    </a:ext>
                  </a:extLst>
                </a:gridCol>
                <a:gridCol w="307493">
                  <a:extLst>
                    <a:ext uri="{9D8B030D-6E8A-4147-A177-3AD203B41FA5}">
                      <a16:colId xmlns:a16="http://schemas.microsoft.com/office/drawing/2014/main" val="3033088643"/>
                    </a:ext>
                  </a:extLst>
                </a:gridCol>
                <a:gridCol w="307493">
                  <a:extLst>
                    <a:ext uri="{9D8B030D-6E8A-4147-A177-3AD203B41FA5}">
                      <a16:colId xmlns:a16="http://schemas.microsoft.com/office/drawing/2014/main" val="3984900708"/>
                    </a:ext>
                  </a:extLst>
                </a:gridCol>
                <a:gridCol w="307493">
                  <a:extLst>
                    <a:ext uri="{9D8B030D-6E8A-4147-A177-3AD203B41FA5}">
                      <a16:colId xmlns:a16="http://schemas.microsoft.com/office/drawing/2014/main" val="4294348401"/>
                    </a:ext>
                  </a:extLst>
                </a:gridCol>
                <a:gridCol w="307493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307493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  <a:gridCol w="307493">
                  <a:extLst>
                    <a:ext uri="{9D8B030D-6E8A-4147-A177-3AD203B41FA5}">
                      <a16:colId xmlns:a16="http://schemas.microsoft.com/office/drawing/2014/main" val="2585024154"/>
                    </a:ext>
                  </a:extLst>
                </a:gridCol>
                <a:gridCol w="307493">
                  <a:extLst>
                    <a:ext uri="{9D8B030D-6E8A-4147-A177-3AD203B41FA5}">
                      <a16:colId xmlns:a16="http://schemas.microsoft.com/office/drawing/2014/main" val="3795328437"/>
                    </a:ext>
                  </a:extLst>
                </a:gridCol>
                <a:gridCol w="307493">
                  <a:extLst>
                    <a:ext uri="{9D8B030D-6E8A-4147-A177-3AD203B41FA5}">
                      <a16:colId xmlns:a16="http://schemas.microsoft.com/office/drawing/2014/main" val="1556731134"/>
                    </a:ext>
                  </a:extLst>
                </a:gridCol>
                <a:gridCol w="307493">
                  <a:extLst>
                    <a:ext uri="{9D8B030D-6E8A-4147-A177-3AD203B41FA5}">
                      <a16:colId xmlns:a16="http://schemas.microsoft.com/office/drawing/2014/main" val="255720770"/>
                    </a:ext>
                  </a:extLst>
                </a:gridCol>
                <a:gridCol w="307493">
                  <a:extLst>
                    <a:ext uri="{9D8B030D-6E8A-4147-A177-3AD203B41FA5}">
                      <a16:colId xmlns:a16="http://schemas.microsoft.com/office/drawing/2014/main" val="839128695"/>
                    </a:ext>
                  </a:extLst>
                </a:gridCol>
                <a:gridCol w="307493">
                  <a:extLst>
                    <a:ext uri="{9D8B030D-6E8A-4147-A177-3AD203B41FA5}">
                      <a16:colId xmlns:a16="http://schemas.microsoft.com/office/drawing/2014/main" val="664884964"/>
                    </a:ext>
                  </a:extLst>
                </a:gridCol>
                <a:gridCol w="307493">
                  <a:extLst>
                    <a:ext uri="{9D8B030D-6E8A-4147-A177-3AD203B41FA5}">
                      <a16:colId xmlns:a16="http://schemas.microsoft.com/office/drawing/2014/main" val="2833816199"/>
                    </a:ext>
                  </a:extLst>
                </a:gridCol>
                <a:gridCol w="307493">
                  <a:extLst>
                    <a:ext uri="{9D8B030D-6E8A-4147-A177-3AD203B41FA5}">
                      <a16:colId xmlns:a16="http://schemas.microsoft.com/office/drawing/2014/main" val="3866469789"/>
                    </a:ext>
                  </a:extLst>
                </a:gridCol>
              </a:tblGrid>
              <a:tr h="270488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126 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56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134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PDO 53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PDO 86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123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PDO 146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5264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pic>
        <p:nvPicPr>
          <p:cNvPr id="21" name="Picture 20" descr="A picture containing cabinet&#10;&#10;Description automatically generated">
            <a:extLst>
              <a:ext uri="{FF2B5EF4-FFF2-40B4-BE49-F238E27FC236}">
                <a16:creationId xmlns:a16="http://schemas.microsoft.com/office/drawing/2014/main" id="{0EAF6FEA-54D5-23DC-9D56-589D4ECE40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28" t="25108" r="9998" b="65066"/>
          <a:stretch/>
        </p:blipFill>
        <p:spPr>
          <a:xfrm>
            <a:off x="1095331" y="3048255"/>
            <a:ext cx="4304902" cy="393895"/>
          </a:xfrm>
          <a:prstGeom prst="rect">
            <a:avLst/>
          </a:prstGeom>
        </p:spPr>
      </p:pic>
      <p:pic>
        <p:nvPicPr>
          <p:cNvPr id="22" name="Picture 21" descr="A close-up of a document&#10;&#10;Description automatically generated with low confidence">
            <a:extLst>
              <a:ext uri="{FF2B5EF4-FFF2-40B4-BE49-F238E27FC236}">
                <a16:creationId xmlns:a16="http://schemas.microsoft.com/office/drawing/2014/main" id="{C2B4EF84-36C7-97B2-8D27-1912683BFDB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363" t="24994" r="9579" b="64525"/>
          <a:stretch/>
        </p:blipFill>
        <p:spPr>
          <a:xfrm>
            <a:off x="1095330" y="3522704"/>
            <a:ext cx="4304901" cy="393895"/>
          </a:xfrm>
          <a:prstGeom prst="rect">
            <a:avLst/>
          </a:prstGeom>
        </p:spPr>
      </p:pic>
      <p:pic>
        <p:nvPicPr>
          <p:cNvPr id="23" name="Picture 22" descr="A picture containing text&#10;&#10;Description automatically generated">
            <a:extLst>
              <a:ext uri="{FF2B5EF4-FFF2-40B4-BE49-F238E27FC236}">
                <a16:creationId xmlns:a16="http://schemas.microsoft.com/office/drawing/2014/main" id="{4EF7A3A8-7217-7B57-E984-342892745CD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16" t="24919" r="9138" b="63276"/>
          <a:stretch/>
        </p:blipFill>
        <p:spPr>
          <a:xfrm>
            <a:off x="1095330" y="4391074"/>
            <a:ext cx="4304901" cy="360723"/>
          </a:xfrm>
          <a:prstGeom prst="rect">
            <a:avLst/>
          </a:prstGeom>
        </p:spPr>
      </p:pic>
      <p:pic>
        <p:nvPicPr>
          <p:cNvPr id="24" name="Picture 23" descr="A picture containing text&#10;&#10;Description automatically generated">
            <a:extLst>
              <a:ext uri="{FF2B5EF4-FFF2-40B4-BE49-F238E27FC236}">
                <a16:creationId xmlns:a16="http://schemas.microsoft.com/office/drawing/2014/main" id="{A8C85DE1-6D9A-0C6A-FB6D-E8BDB37A9B9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18" t="51203" r="11531" b="29508"/>
          <a:stretch/>
        </p:blipFill>
        <p:spPr>
          <a:xfrm>
            <a:off x="1095331" y="3958922"/>
            <a:ext cx="4304899" cy="393895"/>
          </a:xfrm>
          <a:prstGeom prst="rect">
            <a:avLst/>
          </a:prstGeom>
        </p:spPr>
      </p:pic>
      <p:pic>
        <p:nvPicPr>
          <p:cNvPr id="25" name="Picture 24" descr="A picture containing white&#10;&#10;Description automatically generated">
            <a:extLst>
              <a:ext uri="{FF2B5EF4-FFF2-40B4-BE49-F238E27FC236}">
                <a16:creationId xmlns:a16="http://schemas.microsoft.com/office/drawing/2014/main" id="{FE640AD8-F893-E726-7CF1-C3D906E86C2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65" t="17831" r="13134" b="68970"/>
          <a:stretch/>
        </p:blipFill>
        <p:spPr>
          <a:xfrm>
            <a:off x="1095330" y="4797435"/>
            <a:ext cx="4304899" cy="393895"/>
          </a:xfrm>
          <a:prstGeom prst="rect">
            <a:avLst/>
          </a:prstGeom>
        </p:spPr>
      </p:pic>
      <p:pic>
        <p:nvPicPr>
          <p:cNvPr id="26" name="Picture 25" descr="A picture containing white, appliance&#10;&#10;Description automatically generated">
            <a:extLst>
              <a:ext uri="{FF2B5EF4-FFF2-40B4-BE49-F238E27FC236}">
                <a16:creationId xmlns:a16="http://schemas.microsoft.com/office/drawing/2014/main" id="{CE10826D-36E5-D8A4-8906-E8CD6780E9EB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815" t="15376" r="12845" b="71549"/>
          <a:stretch/>
        </p:blipFill>
        <p:spPr>
          <a:xfrm>
            <a:off x="1095330" y="5287060"/>
            <a:ext cx="4304898" cy="39389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50661A75-9B2C-FA84-FA4A-7AB62878B656}"/>
              </a:ext>
            </a:extLst>
          </p:cNvPr>
          <p:cNvSpPr txBox="1"/>
          <p:nvPr/>
        </p:nvSpPr>
        <p:spPr>
          <a:xfrm>
            <a:off x="399415" y="1974231"/>
            <a:ext cx="770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PDO Number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D1406F2-A223-89B5-A241-6D9FCC6211B5}"/>
              </a:ext>
            </a:extLst>
          </p:cNvPr>
          <p:cNvSpPr txBox="1"/>
          <p:nvPr/>
        </p:nvSpPr>
        <p:spPr>
          <a:xfrm>
            <a:off x="350535" y="2415822"/>
            <a:ext cx="770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Treatment</a:t>
            </a:r>
          </a:p>
        </p:txBody>
      </p: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F4354B38-A1C1-5552-D7CC-249001EBBE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1101782"/>
              </p:ext>
            </p:extLst>
          </p:nvPr>
        </p:nvGraphicFramePr>
        <p:xfrm>
          <a:off x="3129860" y="5911039"/>
          <a:ext cx="1960848" cy="796921"/>
        </p:xfrm>
        <a:graphic>
          <a:graphicData uri="http://schemas.openxmlformats.org/drawingml/2006/table">
            <a:tbl>
              <a:tblPr/>
              <a:tblGrid>
                <a:gridCol w="326808">
                  <a:extLst>
                    <a:ext uri="{9D8B030D-6E8A-4147-A177-3AD203B41FA5}">
                      <a16:colId xmlns:a16="http://schemas.microsoft.com/office/drawing/2014/main" val="3517456541"/>
                    </a:ext>
                  </a:extLst>
                </a:gridCol>
                <a:gridCol w="326808">
                  <a:extLst>
                    <a:ext uri="{9D8B030D-6E8A-4147-A177-3AD203B41FA5}">
                      <a16:colId xmlns:a16="http://schemas.microsoft.com/office/drawing/2014/main" val="3033088643"/>
                    </a:ext>
                  </a:extLst>
                </a:gridCol>
                <a:gridCol w="326808">
                  <a:extLst>
                    <a:ext uri="{9D8B030D-6E8A-4147-A177-3AD203B41FA5}">
                      <a16:colId xmlns:a16="http://schemas.microsoft.com/office/drawing/2014/main" val="3984900708"/>
                    </a:ext>
                  </a:extLst>
                </a:gridCol>
                <a:gridCol w="326808">
                  <a:extLst>
                    <a:ext uri="{9D8B030D-6E8A-4147-A177-3AD203B41FA5}">
                      <a16:colId xmlns:a16="http://schemas.microsoft.com/office/drawing/2014/main" val="4294348401"/>
                    </a:ext>
                  </a:extLst>
                </a:gridCol>
                <a:gridCol w="326808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326808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</a:tblGrid>
              <a:tr h="270488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111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102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129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5264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pic>
        <p:nvPicPr>
          <p:cNvPr id="31" name="Picture 30">
            <a:extLst>
              <a:ext uri="{FF2B5EF4-FFF2-40B4-BE49-F238E27FC236}">
                <a16:creationId xmlns:a16="http://schemas.microsoft.com/office/drawing/2014/main" id="{76622C3D-F1C9-00DA-61F2-6C3C994E54FD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78" t="16647" r="57161" b="72400"/>
          <a:stretch/>
        </p:blipFill>
        <p:spPr>
          <a:xfrm>
            <a:off x="3116004" y="6783567"/>
            <a:ext cx="1983322" cy="40401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E0EC10D-3486-94B0-AE24-4BE00A0D565A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364" t="58281" r="58183" b="29215"/>
          <a:stretch/>
        </p:blipFill>
        <p:spPr>
          <a:xfrm>
            <a:off x="3119003" y="7657921"/>
            <a:ext cx="2036141" cy="438627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3B74975-AA04-0F31-CF31-0789688F8438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5" t="17063" r="56333" b="67394"/>
          <a:stretch/>
        </p:blipFill>
        <p:spPr>
          <a:xfrm>
            <a:off x="3116002" y="8137541"/>
            <a:ext cx="2052999" cy="45075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7D81E0D-DD49-6D04-D8BC-F80EC1C12F00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03" t="16656" r="56646" b="66984"/>
          <a:stretch/>
        </p:blipFill>
        <p:spPr>
          <a:xfrm>
            <a:off x="3129859" y="8588291"/>
            <a:ext cx="2039141" cy="45075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08E6257-5FC8-5D68-D2D0-FD4ECD8CC0C2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642" t="14263" r="57310" b="65325"/>
          <a:stretch/>
        </p:blipFill>
        <p:spPr>
          <a:xfrm>
            <a:off x="3116003" y="9048660"/>
            <a:ext cx="2039141" cy="44113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49C031CE-C83A-11F4-77C3-AD890AB95996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" t="19561" r="57480" b="63122"/>
          <a:stretch/>
        </p:blipFill>
        <p:spPr>
          <a:xfrm>
            <a:off x="3116003" y="7259461"/>
            <a:ext cx="2036141" cy="404013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DF424A2E-FB9B-6C91-F16E-A9F81F4B707B}"/>
              </a:ext>
            </a:extLst>
          </p:cNvPr>
          <p:cNvSpPr txBox="1"/>
          <p:nvPr/>
        </p:nvSpPr>
        <p:spPr>
          <a:xfrm>
            <a:off x="449002" y="6846460"/>
            <a:ext cx="1066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p-CREB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856024B-10AA-3F34-D807-B57F07DBBE80}"/>
              </a:ext>
            </a:extLst>
          </p:cNvPr>
          <p:cNvSpPr txBox="1"/>
          <p:nvPr/>
        </p:nvSpPr>
        <p:spPr>
          <a:xfrm>
            <a:off x="414326" y="8225586"/>
            <a:ext cx="1066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  </a:t>
            </a:r>
            <a:r>
              <a:rPr lang="el-GR" sz="1100" dirty="0"/>
              <a:t>β</a:t>
            </a:r>
            <a:r>
              <a:rPr lang="en-US" sz="1100" dirty="0"/>
              <a:t>-actin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0D3A49A-C257-D88E-D2E1-E16E07400C07}"/>
              </a:ext>
            </a:extLst>
          </p:cNvPr>
          <p:cNvSpPr txBox="1"/>
          <p:nvPr/>
        </p:nvSpPr>
        <p:spPr>
          <a:xfrm>
            <a:off x="490888" y="7328333"/>
            <a:ext cx="8112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CREB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0F03ECE-E25B-AFC5-079E-20A8ADED8139}"/>
              </a:ext>
            </a:extLst>
          </p:cNvPr>
          <p:cNvSpPr txBox="1"/>
          <p:nvPr/>
        </p:nvSpPr>
        <p:spPr>
          <a:xfrm>
            <a:off x="463290" y="8629248"/>
            <a:ext cx="6302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PKA Cα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3EF2776-E49E-E366-3573-416104CA6BC8}"/>
              </a:ext>
            </a:extLst>
          </p:cNvPr>
          <p:cNvSpPr txBox="1"/>
          <p:nvPr/>
        </p:nvSpPr>
        <p:spPr>
          <a:xfrm>
            <a:off x="423306" y="9095054"/>
            <a:ext cx="1066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 </a:t>
            </a:r>
            <a:r>
              <a:rPr lang="el-GR" sz="1100" dirty="0"/>
              <a:t>β</a:t>
            </a:r>
            <a:r>
              <a:rPr lang="en-US" sz="1100" dirty="0"/>
              <a:t>-actin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7560865-D701-85C2-A4DE-065D46962396}"/>
              </a:ext>
            </a:extLst>
          </p:cNvPr>
          <p:cNvSpPr txBox="1"/>
          <p:nvPr/>
        </p:nvSpPr>
        <p:spPr>
          <a:xfrm>
            <a:off x="451255" y="5935265"/>
            <a:ext cx="770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PDO Number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0F78C10-445F-5123-0A80-3977A40325B6}"/>
              </a:ext>
            </a:extLst>
          </p:cNvPr>
          <p:cNvSpPr txBox="1"/>
          <p:nvPr/>
        </p:nvSpPr>
        <p:spPr>
          <a:xfrm>
            <a:off x="409103" y="6380094"/>
            <a:ext cx="770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Treatment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06D413-DB4E-9E1D-5473-37A7CA83DBDA}"/>
              </a:ext>
            </a:extLst>
          </p:cNvPr>
          <p:cNvSpPr txBox="1"/>
          <p:nvPr/>
        </p:nvSpPr>
        <p:spPr>
          <a:xfrm>
            <a:off x="474321" y="7805280"/>
            <a:ext cx="1066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E-cad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F182858-6D08-EFFA-18F7-5726A394FE56}"/>
              </a:ext>
            </a:extLst>
          </p:cNvPr>
          <p:cNvGrpSpPr/>
          <p:nvPr/>
        </p:nvGrpSpPr>
        <p:grpSpPr>
          <a:xfrm>
            <a:off x="1020407" y="6750407"/>
            <a:ext cx="1363219" cy="2757887"/>
            <a:chOff x="1843002" y="5326137"/>
            <a:chExt cx="1363219" cy="2757887"/>
          </a:xfrm>
        </p:grpSpPr>
        <p:pic>
          <p:nvPicPr>
            <p:cNvPr id="13" name="Picture 12" descr="A picture containing appliance, white&#10;&#10;Description automatically generated">
              <a:extLst>
                <a:ext uri="{FF2B5EF4-FFF2-40B4-BE49-F238E27FC236}">
                  <a16:creationId xmlns:a16="http://schemas.microsoft.com/office/drawing/2014/main" id="{E04B6AB6-389E-4143-2B80-72E05F0CA8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rightnessContrast brigh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328" t="8861" r="30088" b="83063"/>
            <a:stretch/>
          </p:blipFill>
          <p:spPr>
            <a:xfrm>
              <a:off x="1940049" y="5368385"/>
              <a:ext cx="1266172" cy="400031"/>
            </a:xfrm>
            <a:prstGeom prst="rect">
              <a:avLst/>
            </a:prstGeom>
          </p:spPr>
        </p:pic>
        <p:pic>
          <p:nvPicPr>
            <p:cNvPr id="14" name="Picture 13" descr="A picture containing outdoor&#10;&#10;Description automatically generated">
              <a:extLst>
                <a:ext uri="{FF2B5EF4-FFF2-40B4-BE49-F238E27FC236}">
                  <a16:creationId xmlns:a16="http://schemas.microsoft.com/office/drawing/2014/main" id="{0B04CBE4-69CE-3ACB-DC54-539858FFBF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6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rightnessContrast bright="6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822" t="12309" r="29561" b="73424"/>
            <a:stretch/>
          </p:blipFill>
          <p:spPr>
            <a:xfrm>
              <a:off x="1940049" y="5863201"/>
              <a:ext cx="1266172" cy="378793"/>
            </a:xfrm>
            <a:prstGeom prst="rect">
              <a:avLst/>
            </a:prstGeom>
          </p:spPr>
        </p:pic>
        <p:pic>
          <p:nvPicPr>
            <p:cNvPr id="15" name="Picture 14" descr="A close-up of a sheet of paper&#10;&#10;Description automatically generated with low confidence">
              <a:extLst>
                <a:ext uri="{FF2B5EF4-FFF2-40B4-BE49-F238E27FC236}">
                  <a16:creationId xmlns:a16="http://schemas.microsoft.com/office/drawing/2014/main" id="{FA079CFB-81C8-727D-29BF-EDDFE5143A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8">
              <a:extLst>
                <a:ext uri="{BEBA8EAE-BF5A-486C-A8C5-ECC9F3942E4B}">
                  <a14:imgProps xmlns:a14="http://schemas.microsoft.com/office/drawing/2010/main">
                    <a14:imgLayer r:embed="rId29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18" t="15503" r="29627" b="70260"/>
            <a:stretch/>
          </p:blipFill>
          <p:spPr>
            <a:xfrm>
              <a:off x="1940051" y="6738817"/>
              <a:ext cx="1264174" cy="347393"/>
            </a:xfrm>
            <a:prstGeom prst="rect">
              <a:avLst/>
            </a:prstGeom>
          </p:spPr>
        </p:pic>
        <p:pic>
          <p:nvPicPr>
            <p:cNvPr id="16" name="Picture 15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F4750C31-76F1-2D9D-EF8C-A251D6CDDE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502" t="54280" r="31475" b="22173"/>
            <a:stretch/>
          </p:blipFill>
          <p:spPr>
            <a:xfrm>
              <a:off x="1940049" y="6284148"/>
              <a:ext cx="1264174" cy="396021"/>
            </a:xfrm>
            <a:prstGeom prst="rect">
              <a:avLst/>
            </a:prstGeom>
          </p:spPr>
        </p:pic>
        <p:pic>
          <p:nvPicPr>
            <p:cNvPr id="17" name="Picture 16" descr="A picture containing white, close&#10;&#10;Description automatically generated">
              <a:extLst>
                <a:ext uri="{FF2B5EF4-FFF2-40B4-BE49-F238E27FC236}">
                  <a16:creationId xmlns:a16="http://schemas.microsoft.com/office/drawing/2014/main" id="{6B5E994E-2266-2795-EFFD-89466DAE4D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1">
              <a:extLst>
                <a:ext uri="{BEBA8EAE-BF5A-486C-A8C5-ECC9F3942E4B}">
                  <a14:imgProps xmlns:a14="http://schemas.microsoft.com/office/drawing/2010/main">
                    <a14:imgLayer r:embed="rId32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009" t="23880" r="28040" b="61996"/>
            <a:stretch/>
          </p:blipFill>
          <p:spPr>
            <a:xfrm>
              <a:off x="1940050" y="7140555"/>
              <a:ext cx="1264173" cy="413709"/>
            </a:xfrm>
            <a:prstGeom prst="rect">
              <a:avLst/>
            </a:prstGeom>
          </p:spPr>
        </p:pic>
        <p:pic>
          <p:nvPicPr>
            <p:cNvPr id="18" name="Picture 17" descr="A picture containing indoor, white&#10;&#10;Description automatically generated">
              <a:extLst>
                <a:ext uri="{FF2B5EF4-FFF2-40B4-BE49-F238E27FC236}">
                  <a16:creationId xmlns:a16="http://schemas.microsoft.com/office/drawing/2014/main" id="{53BAF34E-EBA3-3672-0B55-5BEA62A8B0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3">
              <a:extLst>
                <a:ext uri="{BEBA8EAE-BF5A-486C-A8C5-ECC9F3942E4B}">
                  <a14:imgProps xmlns:a14="http://schemas.microsoft.com/office/drawing/2010/main">
                    <a14:imgLayer r:embed="rId34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130" t="19242" r="27061" b="60664"/>
            <a:stretch/>
          </p:blipFill>
          <p:spPr>
            <a:xfrm>
              <a:off x="1933432" y="7614882"/>
              <a:ext cx="1264173" cy="41148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727B659-EDB7-2672-1571-0C7CA3133570}"/>
                </a:ext>
              </a:extLst>
            </p:cNvPr>
            <p:cNvSpPr/>
            <p:nvPr/>
          </p:nvSpPr>
          <p:spPr>
            <a:xfrm>
              <a:off x="1843002" y="5326137"/>
              <a:ext cx="106029" cy="27578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0517E9B-B786-C21D-C20C-DE6941F7C540}"/>
              </a:ext>
            </a:extLst>
          </p:cNvPr>
          <p:cNvSpPr/>
          <p:nvPr/>
        </p:nvSpPr>
        <p:spPr>
          <a:xfrm>
            <a:off x="5090710" y="6758597"/>
            <a:ext cx="106029" cy="27578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D313FA5-F9D4-C5D3-2370-E73150A96F2C}"/>
              </a:ext>
            </a:extLst>
          </p:cNvPr>
          <p:cNvSpPr txBox="1"/>
          <p:nvPr/>
        </p:nvSpPr>
        <p:spPr>
          <a:xfrm>
            <a:off x="2416613" y="6834401"/>
            <a:ext cx="1066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p-CREB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2BCF018-8141-BC1B-178B-E836A044B7FD}"/>
              </a:ext>
            </a:extLst>
          </p:cNvPr>
          <p:cNvSpPr txBox="1"/>
          <p:nvPr/>
        </p:nvSpPr>
        <p:spPr>
          <a:xfrm>
            <a:off x="2381937" y="8213527"/>
            <a:ext cx="1066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  </a:t>
            </a:r>
            <a:r>
              <a:rPr lang="el-GR" sz="1100" dirty="0"/>
              <a:t>β</a:t>
            </a:r>
            <a:r>
              <a:rPr lang="en-US" sz="1100" dirty="0"/>
              <a:t>-actin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C698BD8-C9A3-408E-DA84-89C287420EF0}"/>
              </a:ext>
            </a:extLst>
          </p:cNvPr>
          <p:cNvSpPr txBox="1"/>
          <p:nvPr/>
        </p:nvSpPr>
        <p:spPr>
          <a:xfrm>
            <a:off x="2458499" y="7316274"/>
            <a:ext cx="8112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CREB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9739770-88C9-6516-C2DA-282056AFEA10}"/>
              </a:ext>
            </a:extLst>
          </p:cNvPr>
          <p:cNvSpPr txBox="1"/>
          <p:nvPr/>
        </p:nvSpPr>
        <p:spPr>
          <a:xfrm>
            <a:off x="2430901" y="8617189"/>
            <a:ext cx="6302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PKA Cα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C0291AC-1EDA-B6E6-409E-DB2A3AFC116B}"/>
              </a:ext>
            </a:extLst>
          </p:cNvPr>
          <p:cNvSpPr txBox="1"/>
          <p:nvPr/>
        </p:nvSpPr>
        <p:spPr>
          <a:xfrm>
            <a:off x="2390917" y="9082995"/>
            <a:ext cx="1066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 </a:t>
            </a:r>
            <a:r>
              <a:rPr lang="el-GR" sz="1100"/>
              <a:t>β</a:t>
            </a:r>
            <a:r>
              <a:rPr lang="en-US" sz="1100"/>
              <a:t>-actin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20D7A42-E271-1A5A-993D-030D1B8CD419}"/>
              </a:ext>
            </a:extLst>
          </p:cNvPr>
          <p:cNvSpPr txBox="1"/>
          <p:nvPr/>
        </p:nvSpPr>
        <p:spPr>
          <a:xfrm>
            <a:off x="2418866" y="5923206"/>
            <a:ext cx="770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PDO Number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BA67056-CBEE-41A2-86DA-5E0089F20539}"/>
              </a:ext>
            </a:extLst>
          </p:cNvPr>
          <p:cNvSpPr txBox="1"/>
          <p:nvPr/>
        </p:nvSpPr>
        <p:spPr>
          <a:xfrm>
            <a:off x="2376714" y="6368035"/>
            <a:ext cx="770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Treatment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76C54E1-6718-3BDF-C474-E6883A458BCC}"/>
              </a:ext>
            </a:extLst>
          </p:cNvPr>
          <p:cNvSpPr txBox="1"/>
          <p:nvPr/>
        </p:nvSpPr>
        <p:spPr>
          <a:xfrm>
            <a:off x="2441932" y="7793221"/>
            <a:ext cx="1066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E-cad</a:t>
            </a:r>
          </a:p>
        </p:txBody>
      </p:sp>
    </p:spTree>
    <p:extLst>
      <p:ext uri="{BB962C8B-B14F-4D97-AF65-F5344CB8AC3E}">
        <p14:creationId xmlns:p14="http://schemas.microsoft.com/office/powerpoint/2010/main" val="523065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A picture containing dark&#10;&#10;Description automatically generated">
            <a:extLst>
              <a:ext uri="{FF2B5EF4-FFF2-40B4-BE49-F238E27FC236}">
                <a16:creationId xmlns:a16="http://schemas.microsoft.com/office/drawing/2014/main" id="{ECB637CB-8ADC-4836-D2E6-2121231E2B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20006"/>
          <a:stretch/>
        </p:blipFill>
        <p:spPr>
          <a:xfrm>
            <a:off x="611075" y="1369093"/>
            <a:ext cx="6542088" cy="944233"/>
          </a:xfrm>
        </p:spPr>
      </p:pic>
      <p:pic>
        <p:nvPicPr>
          <p:cNvPr id="5" name="Picture 8" descr="A picture containing person, dark, close&#10;&#10;Description automatically generated">
            <a:extLst>
              <a:ext uri="{FF2B5EF4-FFF2-40B4-BE49-F238E27FC236}">
                <a16:creationId xmlns:a16="http://schemas.microsoft.com/office/drawing/2014/main" id="{8A9955B5-B1AD-7957-24A4-4B07825C7F2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10561"/>
          <a:stretch/>
        </p:blipFill>
        <p:spPr>
          <a:xfrm>
            <a:off x="410507" y="2323468"/>
            <a:ext cx="6742656" cy="9085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2A8475-4081-2D51-1BBA-168615F88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363" y="503557"/>
            <a:ext cx="6928800" cy="58365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Supplementary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Fig 6 Immunofluorescence of PKA-CA and p-CREB to compare nuclear co-localization before and after treatment with forskolin in NST (T47D, MCF7) and ILC (SUM44PE and MPE600) cell lines</a:t>
            </a:r>
            <a:br>
              <a:rPr lang="en-US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400" dirty="0">
              <a:solidFill>
                <a:srgbClr val="1A1A1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7881770-7760-6EE6-4E4C-B27855068D9F}"/>
              </a:ext>
            </a:extLst>
          </p:cNvPr>
          <p:cNvGrpSpPr/>
          <p:nvPr/>
        </p:nvGrpSpPr>
        <p:grpSpPr>
          <a:xfrm>
            <a:off x="611075" y="3367059"/>
            <a:ext cx="6542088" cy="1881765"/>
            <a:chOff x="335559" y="755009"/>
            <a:chExt cx="11305775" cy="5641400"/>
          </a:xfrm>
        </p:grpSpPr>
        <p:pic>
          <p:nvPicPr>
            <p:cNvPr id="7" name="Picture 6" descr="A picture containing tree&#10;&#10;Description automatically generated">
              <a:extLst>
                <a:ext uri="{FF2B5EF4-FFF2-40B4-BE49-F238E27FC236}">
                  <a16:creationId xmlns:a16="http://schemas.microsoft.com/office/drawing/2014/main" id="{444D76A9-E84B-A9E5-9CF7-2BB9FF30C38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20000" contras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61083" y="755009"/>
              <a:ext cx="2780251" cy="2780251"/>
            </a:xfrm>
            <a:prstGeom prst="rect">
              <a:avLst/>
            </a:prstGeom>
          </p:spPr>
        </p:pic>
        <p:pic>
          <p:nvPicPr>
            <p:cNvPr id="8" name="Picture 7" descr="A picture containing tree, outdoor, green, night sky&#10;&#10;Description automatically generated">
              <a:extLst>
                <a:ext uri="{FF2B5EF4-FFF2-40B4-BE49-F238E27FC236}">
                  <a16:creationId xmlns:a16="http://schemas.microsoft.com/office/drawing/2014/main" id="{94030266-AFC8-0B72-5337-6E9DC2A041A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20000" contras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560" y="755010"/>
              <a:ext cx="2780251" cy="2780251"/>
            </a:xfrm>
            <a:prstGeom prst="rect">
              <a:avLst/>
            </a:prstGeom>
          </p:spPr>
        </p:pic>
        <p:pic>
          <p:nvPicPr>
            <p:cNvPr id="9" name="Picture 8" descr="A picture containing close&#10;&#10;Description automatically generated">
              <a:extLst>
                <a:ext uri="{FF2B5EF4-FFF2-40B4-BE49-F238E27FC236}">
                  <a16:creationId xmlns:a16="http://schemas.microsoft.com/office/drawing/2014/main" id="{9DE35004-A5DB-0D03-256F-BF7DE6375D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20000" contras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6657" y="755011"/>
              <a:ext cx="2780251" cy="2780251"/>
            </a:xfrm>
            <a:prstGeom prst="rect">
              <a:avLst/>
            </a:prstGeom>
          </p:spPr>
        </p:pic>
        <p:pic>
          <p:nvPicPr>
            <p:cNvPr id="10" name="Picture 9" descr="Background pattern&#10;&#10;Description automatically generated">
              <a:extLst>
                <a:ext uri="{FF2B5EF4-FFF2-40B4-BE49-F238E27FC236}">
                  <a16:creationId xmlns:a16="http://schemas.microsoft.com/office/drawing/2014/main" id="{048A62AA-3727-C298-0DEC-7996A8BDA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20000" contras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8447" y="755011"/>
              <a:ext cx="2780251" cy="2780251"/>
            </a:xfrm>
            <a:prstGeom prst="rect">
              <a:avLst/>
            </a:prstGeom>
          </p:spPr>
        </p:pic>
        <p:pic>
          <p:nvPicPr>
            <p:cNvPr id="11" name="Picture 10" descr="Background pattern&#10;&#10;Description automatically generated">
              <a:extLst>
                <a:ext uri="{FF2B5EF4-FFF2-40B4-BE49-F238E27FC236}">
                  <a16:creationId xmlns:a16="http://schemas.microsoft.com/office/drawing/2014/main" id="{58C62BF6-6AF5-6DD7-6D1C-3DD3C0C0F0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rightnessContrast bright="20000" contras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8447" y="3616156"/>
              <a:ext cx="2780252" cy="2780250"/>
            </a:xfrm>
            <a:prstGeom prst="rect">
              <a:avLst/>
            </a:prstGeom>
          </p:spPr>
        </p:pic>
        <p:pic>
          <p:nvPicPr>
            <p:cNvPr id="12" name="Picture 11" descr="A picture containing berry, fruit, close&#10;&#10;Description automatically generated">
              <a:extLst>
                <a:ext uri="{FF2B5EF4-FFF2-40B4-BE49-F238E27FC236}">
                  <a16:creationId xmlns:a16="http://schemas.microsoft.com/office/drawing/2014/main" id="{FCBA4073-E979-B35C-A2BB-5DCF61DCB7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rightnessContrast bright="20000" contras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61082" y="3616156"/>
              <a:ext cx="2780252" cy="2780250"/>
            </a:xfrm>
            <a:prstGeom prst="rect">
              <a:avLst/>
            </a:prstGeom>
          </p:spPr>
        </p:pic>
        <p:pic>
          <p:nvPicPr>
            <p:cNvPr id="13" name="Picture 12" descr="A picture containing tree, green, night sky&#10;&#10;Description automatically generated">
              <a:extLst>
                <a:ext uri="{FF2B5EF4-FFF2-40B4-BE49-F238E27FC236}">
                  <a16:creationId xmlns:a16="http://schemas.microsoft.com/office/drawing/2014/main" id="{4DA19EB1-454A-B6A8-A72F-52D2A2F4FC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rightnessContrast bright="20000" contras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559" y="3616159"/>
              <a:ext cx="2780252" cy="278025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9BF7040-65CB-A544-B9AC-A32C567FDD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rightnessContrast bright="20000" contras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2003" y="3616159"/>
              <a:ext cx="2780252" cy="2780250"/>
            </a:xfrm>
            <a:prstGeom prst="rect">
              <a:avLst/>
            </a:prstGeom>
          </p:spPr>
        </p:pic>
      </p:grpSp>
      <p:pic>
        <p:nvPicPr>
          <p:cNvPr id="15" name="Picture 4" descr="A picture containing lit, dark&#10;&#10;Description automatically generated">
            <a:extLst>
              <a:ext uri="{FF2B5EF4-FFF2-40B4-BE49-F238E27FC236}">
                <a16:creationId xmlns:a16="http://schemas.microsoft.com/office/drawing/2014/main" id="{AC227F05-E920-29E8-A2F4-AE0E58A10276}"/>
              </a:ext>
            </a:extLst>
          </p:cNvPr>
          <p:cNvPicPr>
            <a:picLocks noChangeAspect="1"/>
          </p:cNvPicPr>
          <p:nvPr/>
        </p:nvPicPr>
        <p:blipFill rotWithShape="1"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18689"/>
          <a:stretch/>
        </p:blipFill>
        <p:spPr>
          <a:xfrm>
            <a:off x="599500" y="5318273"/>
            <a:ext cx="6549114" cy="987552"/>
          </a:xfrm>
          <a:prstGeom prst="rect">
            <a:avLst/>
          </a:prstGeom>
        </p:spPr>
      </p:pic>
      <p:pic>
        <p:nvPicPr>
          <p:cNvPr id="16" name="Picture 5" descr="A picture containing lit, dark, close&#10;&#10;Description automatically generated">
            <a:extLst>
              <a:ext uri="{FF2B5EF4-FFF2-40B4-BE49-F238E27FC236}">
                <a16:creationId xmlns:a16="http://schemas.microsoft.com/office/drawing/2014/main" id="{F0F1C500-4497-D074-8C4F-DEFDA2E71E8D}"/>
              </a:ext>
            </a:extLst>
          </p:cNvPr>
          <p:cNvPicPr>
            <a:picLocks noChangeAspect="1"/>
          </p:cNvPicPr>
          <p:nvPr/>
        </p:nvPicPr>
        <p:blipFill rotWithShape="1"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9765"/>
          <a:stretch/>
        </p:blipFill>
        <p:spPr>
          <a:xfrm>
            <a:off x="396983" y="6334388"/>
            <a:ext cx="6737544" cy="988238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E4CEB19C-F6FE-893B-B356-349FC2E6DF62}"/>
              </a:ext>
            </a:extLst>
          </p:cNvPr>
          <p:cNvGrpSpPr/>
          <p:nvPr/>
        </p:nvGrpSpPr>
        <p:grpSpPr>
          <a:xfrm>
            <a:off x="630711" y="7434731"/>
            <a:ext cx="6492241" cy="1877758"/>
            <a:chOff x="335560" y="745924"/>
            <a:chExt cx="10961914" cy="5361736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5061DAFA-30D3-A4F6-2F92-877FE0EF92B1}"/>
                </a:ext>
              </a:extLst>
            </p:cNvPr>
            <p:cNvGrpSpPr/>
            <p:nvPr/>
          </p:nvGrpSpPr>
          <p:grpSpPr>
            <a:xfrm>
              <a:off x="335560" y="745924"/>
              <a:ext cx="10952828" cy="2664024"/>
              <a:chOff x="335560" y="745924"/>
              <a:chExt cx="10952828" cy="2664024"/>
            </a:xfrm>
          </p:grpSpPr>
          <p:pic>
            <p:nvPicPr>
              <p:cNvPr id="23" name="Picture 22" descr="A picture containing night sky&#10;&#10;Description automatically generated">
                <a:extLst>
                  <a:ext uri="{FF2B5EF4-FFF2-40B4-BE49-F238E27FC236}">
                    <a16:creationId xmlns:a16="http://schemas.microsoft.com/office/drawing/2014/main" id="{1B82B2C0-7E89-C5C7-2379-41FFDC8DF50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7" cstate="print">
                <a:extLst>
                  <a:ext uri="{BEBA8EAE-BF5A-486C-A8C5-ECC9F3942E4B}">
                    <a14:imgProps xmlns:a14="http://schemas.microsoft.com/office/drawing/2010/main">
                      <a14:imgLayer r:embed="rId28">
                        <a14:imgEffect>
                          <a14:brightnessContrast bright="20000" contrast="1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427"/>
              <a:stretch/>
            </p:blipFill>
            <p:spPr>
              <a:xfrm>
                <a:off x="8633450" y="745924"/>
                <a:ext cx="2654938" cy="2664024"/>
              </a:xfrm>
              <a:prstGeom prst="rect">
                <a:avLst/>
              </a:prstGeom>
            </p:spPr>
          </p:pic>
          <p:pic>
            <p:nvPicPr>
              <p:cNvPr id="24" name="Picture 23" descr="Background pattern&#10;&#10;Description automatically generated">
                <a:extLst>
                  <a:ext uri="{FF2B5EF4-FFF2-40B4-BE49-F238E27FC236}">
                    <a16:creationId xmlns:a16="http://schemas.microsoft.com/office/drawing/2014/main" id="{21AD79CC-BDA0-52CB-9B61-F64AF895128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9" cstate="print">
                <a:extLst>
                  <a:ext uri="{BEBA8EAE-BF5A-486C-A8C5-ECC9F3942E4B}">
                    <a14:imgProps xmlns:a14="http://schemas.microsoft.com/office/drawing/2010/main">
                      <a14:imgLayer r:embed="rId30">
                        <a14:imgEffect>
                          <a14:brightnessContrast bright="20000" contrast="1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013"/>
              <a:stretch/>
            </p:blipFill>
            <p:spPr>
              <a:xfrm>
                <a:off x="335560" y="755010"/>
                <a:ext cx="2654938" cy="2639377"/>
              </a:xfrm>
              <a:prstGeom prst="rect">
                <a:avLst/>
              </a:prstGeom>
            </p:spPr>
          </p:pic>
          <p:pic>
            <p:nvPicPr>
              <p:cNvPr id="25" name="Picture 24" descr="A picture containing outdoor object, dark, star, night sky&#10;&#10;Description automatically generated">
                <a:extLst>
                  <a:ext uri="{FF2B5EF4-FFF2-40B4-BE49-F238E27FC236}">
                    <a16:creationId xmlns:a16="http://schemas.microsoft.com/office/drawing/2014/main" id="{BA87F3EF-CE26-5A5C-75D2-0279C028D6B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1" cstate="print">
                <a:extLst>
                  <a:ext uri="{BEBA8EAE-BF5A-486C-A8C5-ECC9F3942E4B}">
                    <a14:imgProps xmlns:a14="http://schemas.microsoft.com/office/drawing/2010/main">
                      <a14:imgLayer r:embed="rId32">
                        <a14:imgEffect>
                          <a14:brightnessContrast bright="20000" contrast="1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013"/>
              <a:stretch/>
            </p:blipFill>
            <p:spPr>
              <a:xfrm>
                <a:off x="3113413" y="745925"/>
                <a:ext cx="2654938" cy="2648462"/>
              </a:xfrm>
              <a:prstGeom prst="rect">
                <a:avLst/>
              </a:prstGeom>
            </p:spPr>
          </p:pic>
          <p:pic>
            <p:nvPicPr>
              <p:cNvPr id="26" name="Picture 25" descr="Background pattern&#10;&#10;Description automatically generated with medium confidence">
                <a:extLst>
                  <a:ext uri="{FF2B5EF4-FFF2-40B4-BE49-F238E27FC236}">
                    <a16:creationId xmlns:a16="http://schemas.microsoft.com/office/drawing/2014/main" id="{2CDE5BE3-BDF2-1396-E2CE-666E699A3EA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3" cstate="print">
                <a:extLst>
                  <a:ext uri="{BEBA8EAE-BF5A-486C-A8C5-ECC9F3942E4B}">
                    <a14:imgProps xmlns:a14="http://schemas.microsoft.com/office/drawing/2010/main">
                      <a14:imgLayer r:embed="rId34">
                        <a14:imgEffect>
                          <a14:brightnessContrast bright="20000" contrast="1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427"/>
              <a:stretch/>
            </p:blipFill>
            <p:spPr>
              <a:xfrm>
                <a:off x="5855597" y="745924"/>
                <a:ext cx="2654938" cy="2664024"/>
              </a:xfrm>
              <a:prstGeom prst="rect">
                <a:avLst/>
              </a:prstGeom>
            </p:spPr>
          </p:pic>
        </p:grp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69BCED7D-6C0F-DEE0-AA4D-B83AA630E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 cstate="print">
              <a:extLst>
                <a:ext uri="{BEBA8EAE-BF5A-486C-A8C5-ECC9F3942E4B}">
                  <a14:imgProps xmlns:a14="http://schemas.microsoft.com/office/drawing/2010/main">
                    <a14:imgLayer r:embed="rId36">
                      <a14:imgEffect>
                        <a14:brightnessContrast bright="20000" contras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3450" y="3443636"/>
              <a:ext cx="2664024" cy="2664024"/>
            </a:xfrm>
            <a:prstGeom prst="rect">
              <a:avLst/>
            </a:prstGeom>
          </p:spPr>
        </p:pic>
        <p:pic>
          <p:nvPicPr>
            <p:cNvPr id="20" name="Picture 19" descr="Background pattern&#10;&#10;Description automatically generated">
              <a:extLst>
                <a:ext uri="{FF2B5EF4-FFF2-40B4-BE49-F238E27FC236}">
                  <a16:creationId xmlns:a16="http://schemas.microsoft.com/office/drawing/2014/main" id="{31958DDB-E9E8-47FA-BE96-8815D81ED6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 cstate="print">
              <a:extLst>
                <a:ext uri="{BEBA8EAE-BF5A-486C-A8C5-ECC9F3942E4B}">
                  <a14:imgProps xmlns:a14="http://schemas.microsoft.com/office/drawing/2010/main">
                    <a14:imgLayer r:embed="rId38">
                      <a14:imgEffect>
                        <a14:brightnessContrast bright="20000" contras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560" y="3443636"/>
              <a:ext cx="2664024" cy="2664024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C43B25C0-B0F0-269D-5B1F-4891EF867D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 cstate="print">
              <a:extLst>
                <a:ext uri="{BEBA8EAE-BF5A-486C-A8C5-ECC9F3942E4B}">
                  <a14:imgProps xmlns:a14="http://schemas.microsoft.com/office/drawing/2010/main">
                    <a14:imgLayer r:embed="rId40">
                      <a14:imgEffect>
                        <a14:brightnessContrast bright="20000" contras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8870" y="3443636"/>
              <a:ext cx="2664024" cy="2664024"/>
            </a:xfrm>
            <a:prstGeom prst="rect">
              <a:avLst/>
            </a:prstGeom>
          </p:spPr>
        </p:pic>
        <p:pic>
          <p:nvPicPr>
            <p:cNvPr id="22" name="Picture 21" descr="Background pattern&#10;&#10;Description automatically generated">
              <a:extLst>
                <a:ext uri="{FF2B5EF4-FFF2-40B4-BE49-F238E27FC236}">
                  <a16:creationId xmlns:a16="http://schemas.microsoft.com/office/drawing/2014/main" id="{CEAF7B71-BCD8-5F61-9B85-CFF817F0C5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 cstate="print">
              <a:extLst>
                <a:ext uri="{BEBA8EAE-BF5A-486C-A8C5-ECC9F3942E4B}">
                  <a14:imgProps xmlns:a14="http://schemas.microsoft.com/office/drawing/2010/main">
                    <a14:imgLayer r:embed="rId42">
                      <a14:imgEffect>
                        <a14:brightnessContrast bright="20000" contras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6164" y="3443636"/>
              <a:ext cx="2664024" cy="2664024"/>
            </a:xfrm>
            <a:prstGeom prst="rect">
              <a:avLst/>
            </a:prstGeom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F8E905D2-DC10-F94D-8B8F-FEE081569834}"/>
              </a:ext>
            </a:extLst>
          </p:cNvPr>
          <p:cNvSpPr txBox="1"/>
          <p:nvPr/>
        </p:nvSpPr>
        <p:spPr>
          <a:xfrm>
            <a:off x="999406" y="982513"/>
            <a:ext cx="1018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PKA-C</a:t>
            </a:r>
            <a:r>
              <a:rPr lang="el-GR"/>
              <a:t>α</a:t>
            </a:r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4602726-AF88-9BDC-DE79-DF1A2FF333E0}"/>
              </a:ext>
            </a:extLst>
          </p:cNvPr>
          <p:cNvSpPr txBox="1"/>
          <p:nvPr/>
        </p:nvSpPr>
        <p:spPr>
          <a:xfrm>
            <a:off x="2552820" y="953924"/>
            <a:ext cx="1018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p-CREB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D56E06D-2322-CBAE-2FAA-024AD10CF6F1}"/>
              </a:ext>
            </a:extLst>
          </p:cNvPr>
          <p:cNvSpPr txBox="1"/>
          <p:nvPr/>
        </p:nvSpPr>
        <p:spPr>
          <a:xfrm>
            <a:off x="4371279" y="950192"/>
            <a:ext cx="1018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DAPI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B834542-FE81-99BD-3AB1-8AD513F7F1A2}"/>
              </a:ext>
            </a:extLst>
          </p:cNvPr>
          <p:cNvSpPr txBox="1"/>
          <p:nvPr/>
        </p:nvSpPr>
        <p:spPr>
          <a:xfrm>
            <a:off x="5924693" y="957106"/>
            <a:ext cx="1018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Merge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3B39730-7AF5-3D5E-ECEA-F48FB6988127}"/>
              </a:ext>
            </a:extLst>
          </p:cNvPr>
          <p:cNvSpPr txBox="1"/>
          <p:nvPr/>
        </p:nvSpPr>
        <p:spPr>
          <a:xfrm>
            <a:off x="32339" y="1702709"/>
            <a:ext cx="10185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Vehicle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8630DB3-0689-95A0-2E6E-6A5CE696D0D7}"/>
              </a:ext>
            </a:extLst>
          </p:cNvPr>
          <p:cNvSpPr txBox="1"/>
          <p:nvPr/>
        </p:nvSpPr>
        <p:spPr>
          <a:xfrm>
            <a:off x="32339" y="2481684"/>
            <a:ext cx="1018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err="1"/>
              <a:t>Forsk</a:t>
            </a:r>
            <a:endParaRPr lang="en-US" sz="1200"/>
          </a:p>
          <a:p>
            <a:r>
              <a:rPr lang="en-US" sz="1200"/>
              <a:t>25 </a:t>
            </a:r>
            <a:r>
              <a:rPr lang="en-US" sz="1200" err="1"/>
              <a:t>uM</a:t>
            </a:r>
            <a:endParaRPr lang="en-US" sz="120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0958A02-386B-FF32-93BC-98B56452562E}"/>
              </a:ext>
            </a:extLst>
          </p:cNvPr>
          <p:cNvSpPr txBox="1"/>
          <p:nvPr/>
        </p:nvSpPr>
        <p:spPr>
          <a:xfrm>
            <a:off x="43914" y="3623698"/>
            <a:ext cx="10185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Vehicle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9EA6BF6-0F9C-EFED-A378-470B3F5A2ABC}"/>
              </a:ext>
            </a:extLst>
          </p:cNvPr>
          <p:cNvSpPr txBox="1"/>
          <p:nvPr/>
        </p:nvSpPr>
        <p:spPr>
          <a:xfrm>
            <a:off x="43914" y="4402673"/>
            <a:ext cx="1018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err="1"/>
              <a:t>Forsk</a:t>
            </a:r>
            <a:endParaRPr lang="en-US" sz="1200"/>
          </a:p>
          <a:p>
            <a:r>
              <a:rPr lang="en-US" sz="1200"/>
              <a:t>25 </a:t>
            </a:r>
            <a:r>
              <a:rPr lang="en-US" sz="1200" err="1"/>
              <a:t>uM</a:t>
            </a:r>
            <a:endParaRPr lang="en-US" sz="120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90B01DA-5945-17B1-E26B-C4FBE9066DAC}"/>
              </a:ext>
            </a:extLst>
          </p:cNvPr>
          <p:cNvSpPr txBox="1"/>
          <p:nvPr/>
        </p:nvSpPr>
        <p:spPr>
          <a:xfrm>
            <a:off x="43914" y="5644222"/>
            <a:ext cx="10185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Vehicle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13DAE72-E2B4-11AD-ADF9-925A0A0EC826}"/>
              </a:ext>
            </a:extLst>
          </p:cNvPr>
          <p:cNvSpPr txBox="1"/>
          <p:nvPr/>
        </p:nvSpPr>
        <p:spPr>
          <a:xfrm>
            <a:off x="43914" y="6423197"/>
            <a:ext cx="1018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err="1"/>
              <a:t>Forsk</a:t>
            </a:r>
            <a:endParaRPr lang="en-US" sz="1200"/>
          </a:p>
          <a:p>
            <a:r>
              <a:rPr lang="en-US" sz="1200"/>
              <a:t>25 </a:t>
            </a:r>
            <a:r>
              <a:rPr lang="en-US" sz="1200" err="1"/>
              <a:t>uM</a:t>
            </a:r>
            <a:endParaRPr lang="en-US" sz="120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167FEA8-AF47-8839-B309-4A16650C15C2}"/>
              </a:ext>
            </a:extLst>
          </p:cNvPr>
          <p:cNvSpPr txBox="1"/>
          <p:nvPr/>
        </p:nvSpPr>
        <p:spPr>
          <a:xfrm>
            <a:off x="56700" y="7750565"/>
            <a:ext cx="10185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Vehicle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6648392-696B-BA32-16C3-1A237C394FBA}"/>
              </a:ext>
            </a:extLst>
          </p:cNvPr>
          <p:cNvSpPr txBox="1"/>
          <p:nvPr/>
        </p:nvSpPr>
        <p:spPr>
          <a:xfrm>
            <a:off x="56700" y="8529540"/>
            <a:ext cx="1018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err="1"/>
              <a:t>Forsk</a:t>
            </a:r>
            <a:endParaRPr lang="en-US" sz="1200"/>
          </a:p>
          <a:p>
            <a:r>
              <a:rPr lang="en-US" sz="1200"/>
              <a:t>25 </a:t>
            </a:r>
            <a:r>
              <a:rPr lang="en-US" sz="1200" err="1"/>
              <a:t>uM</a:t>
            </a:r>
            <a:endParaRPr lang="en-US" sz="120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500DD1F-041C-9330-1B28-CE60C29091CB}"/>
              </a:ext>
            </a:extLst>
          </p:cNvPr>
          <p:cNvSpPr txBox="1"/>
          <p:nvPr/>
        </p:nvSpPr>
        <p:spPr>
          <a:xfrm rot="5400000">
            <a:off x="6654054" y="2092965"/>
            <a:ext cx="125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rgbClr val="0032BF"/>
                </a:solidFill>
              </a:rPr>
              <a:t>MCF7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C84FE26-E00A-D5B4-4601-7757BFC004F6}"/>
              </a:ext>
            </a:extLst>
          </p:cNvPr>
          <p:cNvSpPr txBox="1"/>
          <p:nvPr/>
        </p:nvSpPr>
        <p:spPr>
          <a:xfrm rot="5400000">
            <a:off x="6639387" y="4054639"/>
            <a:ext cx="125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rgbClr val="0032BF"/>
                </a:solidFill>
              </a:rPr>
              <a:t>T47D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9823C62-3D6A-61EA-8A79-3823D6871032}"/>
              </a:ext>
            </a:extLst>
          </p:cNvPr>
          <p:cNvSpPr txBox="1"/>
          <p:nvPr/>
        </p:nvSpPr>
        <p:spPr>
          <a:xfrm rot="5400000">
            <a:off x="6636285" y="6075163"/>
            <a:ext cx="125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SUM44PE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84483BB-A21A-E7A5-DD15-E196FFDE5DFF}"/>
              </a:ext>
            </a:extLst>
          </p:cNvPr>
          <p:cNvSpPr txBox="1"/>
          <p:nvPr/>
        </p:nvSpPr>
        <p:spPr>
          <a:xfrm rot="5400000">
            <a:off x="6636285" y="8165848"/>
            <a:ext cx="125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MPE600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F38738F-8B8E-13F7-C87F-EEB55EADDCC3}"/>
              </a:ext>
            </a:extLst>
          </p:cNvPr>
          <p:cNvSpPr/>
          <p:nvPr/>
        </p:nvSpPr>
        <p:spPr>
          <a:xfrm>
            <a:off x="1275013" y="106918"/>
            <a:ext cx="5878150" cy="4466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477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AAB9CC2-84DF-5912-23F3-A9D8979330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4030732"/>
              </p:ext>
            </p:extLst>
          </p:nvPr>
        </p:nvGraphicFramePr>
        <p:xfrm>
          <a:off x="829790" y="1916688"/>
          <a:ext cx="2943040" cy="556007"/>
        </p:xfrm>
        <a:graphic>
          <a:graphicData uri="http://schemas.openxmlformats.org/drawingml/2006/table">
            <a:tbl>
              <a:tblPr/>
              <a:tblGrid>
                <a:gridCol w="294304">
                  <a:extLst>
                    <a:ext uri="{9D8B030D-6E8A-4147-A177-3AD203B41FA5}">
                      <a16:colId xmlns:a16="http://schemas.microsoft.com/office/drawing/2014/main" val="3517456541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3033088643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3984900708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4294348401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2585024154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3795328437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1556731134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255720770"/>
                    </a:ext>
                  </a:extLst>
                </a:gridCol>
              </a:tblGrid>
              <a:tr h="24625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/>
                        </a:rPr>
                        <a:t>MCF7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accent2"/>
                          </a:solidFill>
                          <a:effectLst/>
                          <a:latin typeface="Calibri"/>
                        </a:rPr>
                        <a:t>MCF7 Ecad KO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/>
                        </a:rPr>
                        <a:t>T47D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accent2"/>
                          </a:solidFill>
                          <a:effectLst/>
                          <a:latin typeface="Calibri"/>
                        </a:rPr>
                        <a:t>T47D Ecad KO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SUM44PE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2112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EEF78C0-EBA3-F550-B57C-E9001DEC7935}"/>
              </a:ext>
            </a:extLst>
          </p:cNvPr>
          <p:cNvSpPr txBox="1"/>
          <p:nvPr/>
        </p:nvSpPr>
        <p:spPr>
          <a:xfrm>
            <a:off x="219396" y="2769755"/>
            <a:ext cx="67075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p-CREB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D0E0A2-D614-77E5-D0A4-B752DE438764}"/>
              </a:ext>
            </a:extLst>
          </p:cNvPr>
          <p:cNvSpPr txBox="1"/>
          <p:nvPr/>
        </p:nvSpPr>
        <p:spPr>
          <a:xfrm>
            <a:off x="352788" y="2531603"/>
            <a:ext cx="5373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CREB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B33B90-E9CE-4720-912C-FA9E9E2BB7C3}"/>
              </a:ext>
            </a:extLst>
          </p:cNvPr>
          <p:cNvSpPr txBox="1"/>
          <p:nvPr/>
        </p:nvSpPr>
        <p:spPr>
          <a:xfrm>
            <a:off x="256638" y="3268595"/>
            <a:ext cx="6462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PKACA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6A19CD-A1F3-D41D-00A6-A44B30C2C2C2}"/>
              </a:ext>
            </a:extLst>
          </p:cNvPr>
          <p:cNvSpPr txBox="1"/>
          <p:nvPr/>
        </p:nvSpPr>
        <p:spPr>
          <a:xfrm>
            <a:off x="317294" y="3491906"/>
            <a:ext cx="5728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0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375902-4BEE-E77B-D655-8DC7F935100F}"/>
              </a:ext>
            </a:extLst>
          </p:cNvPr>
          <p:cNvSpPr txBox="1"/>
          <p:nvPr/>
        </p:nvSpPr>
        <p:spPr>
          <a:xfrm>
            <a:off x="307019" y="3015602"/>
            <a:ext cx="583130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l-GR" sz="10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β</a:t>
            </a:r>
            <a:r>
              <a:rPr lang="en-US" sz="10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BE2E2E-109B-01B3-44C1-FC1EEA1F8AD3}"/>
              </a:ext>
            </a:extLst>
          </p:cNvPr>
          <p:cNvSpPr/>
          <p:nvPr/>
        </p:nvSpPr>
        <p:spPr>
          <a:xfrm rot="16200000">
            <a:off x="3391519" y="3150524"/>
            <a:ext cx="1401383" cy="2831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p-CREB forskolin/vehicle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66100E-507B-B533-6276-7022ABB79056}"/>
              </a:ext>
            </a:extLst>
          </p:cNvPr>
          <p:cNvSpPr/>
          <p:nvPr/>
        </p:nvSpPr>
        <p:spPr>
          <a:xfrm rot="16200000">
            <a:off x="3394086" y="4201151"/>
            <a:ext cx="1372919" cy="2831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PKACA forskolin/vehicle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970561-85BC-E6AE-888E-7D514471133E}"/>
              </a:ext>
            </a:extLst>
          </p:cNvPr>
          <p:cNvSpPr/>
          <p:nvPr/>
        </p:nvSpPr>
        <p:spPr>
          <a:xfrm>
            <a:off x="4066230" y="3551309"/>
            <a:ext cx="519486" cy="205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1.3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47AC89-6223-62BD-03B3-6FC4DCF8FF64}"/>
              </a:ext>
            </a:extLst>
          </p:cNvPr>
          <p:cNvSpPr/>
          <p:nvPr/>
        </p:nvSpPr>
        <p:spPr>
          <a:xfrm>
            <a:off x="4057470" y="3183400"/>
            <a:ext cx="519486" cy="205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1.7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08E2321-3BD8-AEC7-629E-B9E10A28397E}"/>
              </a:ext>
            </a:extLst>
          </p:cNvPr>
          <p:cNvSpPr/>
          <p:nvPr/>
        </p:nvSpPr>
        <p:spPr>
          <a:xfrm>
            <a:off x="4069044" y="2838583"/>
            <a:ext cx="519486" cy="205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2.1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82CF248-9FDB-F1AA-7DBE-04252BDB93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5630" y="3968211"/>
            <a:ext cx="1167575" cy="76475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333F63D-B1EE-BC9D-819B-9FEACFA9672B}"/>
              </a:ext>
            </a:extLst>
          </p:cNvPr>
          <p:cNvSpPr/>
          <p:nvPr/>
        </p:nvSpPr>
        <p:spPr>
          <a:xfrm>
            <a:off x="4059338" y="4473699"/>
            <a:ext cx="519486" cy="205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0.5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C349B2-185C-922D-ACF9-D4101957567D}"/>
              </a:ext>
            </a:extLst>
          </p:cNvPr>
          <p:cNvSpPr/>
          <p:nvPr/>
        </p:nvSpPr>
        <p:spPr>
          <a:xfrm>
            <a:off x="4059338" y="4232533"/>
            <a:ext cx="519486" cy="205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1.0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6EC399F-83DE-6ABB-D112-FA9595270B3A}"/>
              </a:ext>
            </a:extLst>
          </p:cNvPr>
          <p:cNvSpPr/>
          <p:nvPr/>
        </p:nvSpPr>
        <p:spPr>
          <a:xfrm>
            <a:off x="4059776" y="4000720"/>
            <a:ext cx="519486" cy="205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1.5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EF3A939-A8A1-10CB-C2EF-C958058DFB22}"/>
              </a:ext>
            </a:extLst>
          </p:cNvPr>
          <p:cNvSpPr txBox="1"/>
          <p:nvPr/>
        </p:nvSpPr>
        <p:spPr>
          <a:xfrm>
            <a:off x="317986" y="3730058"/>
            <a:ext cx="572163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E-Cad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07F5798-DF2D-4740-5C29-339FC07EECE8}"/>
              </a:ext>
            </a:extLst>
          </p:cNvPr>
          <p:cNvSpPr txBox="1"/>
          <p:nvPr/>
        </p:nvSpPr>
        <p:spPr>
          <a:xfrm>
            <a:off x="295496" y="3968211"/>
            <a:ext cx="5946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0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8AA5088-EA42-C124-325F-D8E9A49FEA2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397" t="33516" r="24498" b="54426"/>
          <a:stretch/>
        </p:blipFill>
        <p:spPr>
          <a:xfrm>
            <a:off x="826906" y="3048137"/>
            <a:ext cx="2965095" cy="21554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BFAA5A5-6FC3-4D2B-1D8F-5E9BF6FFE12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860" t="27322" r="25696" b="57655"/>
          <a:stretch/>
        </p:blipFill>
        <p:spPr>
          <a:xfrm>
            <a:off x="833577" y="2505467"/>
            <a:ext cx="2965096" cy="25127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0EF813C-9B0E-9752-BF7A-466EC34F4E7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001" t="24093" r="24927" b="61404"/>
          <a:stretch/>
        </p:blipFill>
        <p:spPr>
          <a:xfrm>
            <a:off x="808976" y="3522780"/>
            <a:ext cx="2965096" cy="22167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5C40B77-D4D1-752E-6DEF-83D8A03AF3F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755" t="29375" r="25816" b="59695"/>
          <a:stretch/>
        </p:blipFill>
        <p:spPr>
          <a:xfrm>
            <a:off x="805546" y="3280562"/>
            <a:ext cx="2967280" cy="21346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53870D6-F76F-7249-5A3B-93C6C0CA73E5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149" t="28937" r="23640" b="62635"/>
          <a:stretch/>
        </p:blipFill>
        <p:spPr>
          <a:xfrm>
            <a:off x="835216" y="2789179"/>
            <a:ext cx="2965095" cy="215546"/>
          </a:xfrm>
          <a:prstGeom prst="rect">
            <a:avLst/>
          </a:prstGeom>
        </p:spPr>
      </p:pic>
      <p:pic>
        <p:nvPicPr>
          <p:cNvPr id="26" name="Picture 49" descr="A close-up of a test&#10;&#10;Description automatically generated">
            <a:extLst>
              <a:ext uri="{FF2B5EF4-FFF2-40B4-BE49-F238E27FC236}">
                <a16:creationId xmlns:a16="http://schemas.microsoft.com/office/drawing/2014/main" id="{F27F5B36-85F0-D00B-5507-8E74F320F8A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93218" y="3796668"/>
            <a:ext cx="2984418" cy="355825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C4D86F2C-AEF3-43EF-0897-D3E40BCCA8B8}"/>
              </a:ext>
            </a:extLst>
          </p:cNvPr>
          <p:cNvGrpSpPr/>
          <p:nvPr/>
        </p:nvGrpSpPr>
        <p:grpSpPr>
          <a:xfrm>
            <a:off x="4391091" y="2922606"/>
            <a:ext cx="1166415" cy="1037761"/>
            <a:chOff x="5305006" y="616139"/>
            <a:chExt cx="1166415" cy="1037761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7D5E171-7EEA-DD5D-D296-D46ADDCDF7E4}"/>
                </a:ext>
              </a:extLst>
            </p:cNvPr>
            <p:cNvSpPr/>
            <p:nvPr/>
          </p:nvSpPr>
          <p:spPr>
            <a:xfrm>
              <a:off x="5305006" y="1367982"/>
              <a:ext cx="481867" cy="2057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NST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C0C946B-4D15-9221-69E0-0C714DD9F4AE}"/>
                </a:ext>
              </a:extLst>
            </p:cNvPr>
            <p:cNvSpPr/>
            <p:nvPr/>
          </p:nvSpPr>
          <p:spPr>
            <a:xfrm>
              <a:off x="5428878" y="1418056"/>
              <a:ext cx="927575" cy="2358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NST</a:t>
              </a:r>
            </a:p>
            <a:p>
              <a:pPr algn="ctr"/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Ecad KO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15989BF-C4C2-54D7-F944-40BABA327508}"/>
                </a:ext>
              </a:extLst>
            </p:cNvPr>
            <p:cNvSpPr/>
            <p:nvPr/>
          </p:nvSpPr>
          <p:spPr>
            <a:xfrm>
              <a:off x="5982792" y="1362489"/>
              <a:ext cx="488629" cy="2057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ILC</a:t>
              </a: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D182E4C7-0EE3-C6B9-66CF-BBD39928955F}"/>
                </a:ext>
              </a:extLst>
            </p:cNvPr>
            <p:cNvGrpSpPr/>
            <p:nvPr/>
          </p:nvGrpSpPr>
          <p:grpSpPr>
            <a:xfrm>
              <a:off x="5306377" y="616139"/>
              <a:ext cx="1151035" cy="790475"/>
              <a:chOff x="5409329" y="804819"/>
              <a:chExt cx="1151035" cy="790475"/>
            </a:xfrm>
          </p:grpSpPr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E6BF3613-C09A-65A4-DEB6-5177F251D6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409329" y="804819"/>
                <a:ext cx="1151035" cy="790475"/>
              </a:xfrm>
              <a:prstGeom prst="rect">
                <a:avLst/>
              </a:prstGeom>
            </p:spPr>
          </p:pic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43BCD946-3EBE-9BB4-28C2-C3A96D2EEA8D}"/>
                  </a:ext>
                </a:extLst>
              </p:cNvPr>
              <p:cNvGrpSpPr/>
              <p:nvPr/>
            </p:nvGrpSpPr>
            <p:grpSpPr>
              <a:xfrm>
                <a:off x="5546035" y="827253"/>
                <a:ext cx="807140" cy="734694"/>
                <a:chOff x="5554981" y="827253"/>
                <a:chExt cx="798194" cy="734694"/>
              </a:xfrm>
            </p:grpSpPr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9EF974ED-3144-9761-C427-415034660DC9}"/>
                    </a:ext>
                  </a:extLst>
                </p:cNvPr>
                <p:cNvSpPr/>
                <p:nvPr/>
              </p:nvSpPr>
              <p:spPr>
                <a:xfrm>
                  <a:off x="5554981" y="1430503"/>
                  <a:ext cx="45719" cy="45719"/>
                </a:xfrm>
                <a:prstGeom prst="ellipse">
                  <a:avLst/>
                </a:prstGeom>
                <a:solidFill>
                  <a:srgbClr val="0032BF"/>
                </a:solidFill>
                <a:ln>
                  <a:solidFill>
                    <a:srgbClr val="0032B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3AC19539-F620-D39D-F593-7B882D600940}"/>
                    </a:ext>
                  </a:extLst>
                </p:cNvPr>
                <p:cNvSpPr/>
                <p:nvPr/>
              </p:nvSpPr>
              <p:spPr>
                <a:xfrm>
                  <a:off x="5554981" y="1516228"/>
                  <a:ext cx="45719" cy="45719"/>
                </a:xfrm>
                <a:prstGeom prst="ellipse">
                  <a:avLst/>
                </a:prstGeom>
                <a:solidFill>
                  <a:srgbClr val="0032BF"/>
                </a:solidFill>
                <a:ln>
                  <a:solidFill>
                    <a:srgbClr val="0032B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B05C9646-E4A1-A6D4-ABD4-714C90C827E3}"/>
                    </a:ext>
                  </a:extLst>
                </p:cNvPr>
                <p:cNvSpPr/>
                <p:nvPr/>
              </p:nvSpPr>
              <p:spPr>
                <a:xfrm>
                  <a:off x="5917951" y="1431295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5C6C7C0B-2DDF-E520-3867-A83EF3A12252}"/>
                    </a:ext>
                  </a:extLst>
                </p:cNvPr>
                <p:cNvSpPr/>
                <p:nvPr/>
              </p:nvSpPr>
              <p:spPr>
                <a:xfrm>
                  <a:off x="5975101" y="1440820"/>
                  <a:ext cx="45719" cy="4571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2165C2B6-61E2-AA0E-5AEF-1F292D742710}"/>
                    </a:ext>
                  </a:extLst>
                </p:cNvPr>
                <p:cNvSpPr/>
                <p:nvPr/>
              </p:nvSpPr>
              <p:spPr>
                <a:xfrm>
                  <a:off x="6307456" y="827253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07723CE-588D-5B46-B502-12AA48B5F4E3}"/>
              </a:ext>
            </a:extLst>
          </p:cNvPr>
          <p:cNvGrpSpPr/>
          <p:nvPr/>
        </p:nvGrpSpPr>
        <p:grpSpPr>
          <a:xfrm>
            <a:off x="3945591" y="1747834"/>
            <a:ext cx="1597906" cy="1044465"/>
            <a:chOff x="4208197" y="1860332"/>
            <a:chExt cx="1597906" cy="1044465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61934B8D-715E-2EAD-7293-D72FBF6F1E00}"/>
                </a:ext>
              </a:extLst>
            </p:cNvPr>
            <p:cNvSpPr/>
            <p:nvPr/>
          </p:nvSpPr>
          <p:spPr>
            <a:xfrm rot="16200000">
              <a:off x="3824823" y="2243706"/>
              <a:ext cx="1044465" cy="27771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CREB forskolin/vehicle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7FCCF840-7B73-F71E-A9F5-F9CC3A960291}"/>
                </a:ext>
              </a:extLst>
            </p:cNvPr>
            <p:cNvSpPr/>
            <p:nvPr/>
          </p:nvSpPr>
          <p:spPr>
            <a:xfrm>
              <a:off x="4392611" y="2626046"/>
              <a:ext cx="365331" cy="2057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0.8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547D81B-27D2-2E19-33A7-5E815E462E8B}"/>
                </a:ext>
              </a:extLst>
            </p:cNvPr>
            <p:cNvSpPr/>
            <p:nvPr/>
          </p:nvSpPr>
          <p:spPr>
            <a:xfrm>
              <a:off x="4378820" y="2265360"/>
              <a:ext cx="365331" cy="2057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1.6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AEC78F3-DF53-5152-C6F2-3367C9CBAFB6}"/>
                </a:ext>
              </a:extLst>
            </p:cNvPr>
            <p:cNvSpPr/>
            <p:nvPr/>
          </p:nvSpPr>
          <p:spPr>
            <a:xfrm>
              <a:off x="4395596" y="1930080"/>
              <a:ext cx="365331" cy="2057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2.4</a:t>
              </a:r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E0AAFBEA-A5C2-6FB2-AF57-AAEA2BCB6F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655068" y="1982322"/>
              <a:ext cx="1151035" cy="790475"/>
            </a:xfrm>
            <a:prstGeom prst="rect">
              <a:avLst/>
            </a:prstGeom>
          </p:spPr>
        </p:pic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7C17CF12-303A-2434-0BFD-EF3555859751}"/>
                </a:ext>
              </a:extLst>
            </p:cNvPr>
            <p:cNvSpPr/>
            <p:nvPr/>
          </p:nvSpPr>
          <p:spPr>
            <a:xfrm>
              <a:off x="4816583" y="2597080"/>
              <a:ext cx="46231" cy="45719"/>
            </a:xfrm>
            <a:prstGeom prst="ellipse">
              <a:avLst/>
            </a:prstGeom>
            <a:solidFill>
              <a:srgbClr val="0032BF"/>
            </a:solidFill>
            <a:ln>
              <a:solidFill>
                <a:srgbClr val="0032B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1AB6993C-3A80-90C3-FB57-9405D6A95657}"/>
                </a:ext>
              </a:extLst>
            </p:cNvPr>
            <p:cNvSpPr/>
            <p:nvPr/>
          </p:nvSpPr>
          <p:spPr>
            <a:xfrm>
              <a:off x="4915823" y="2611256"/>
              <a:ext cx="46231" cy="45719"/>
            </a:xfrm>
            <a:prstGeom prst="ellipse">
              <a:avLst/>
            </a:prstGeom>
            <a:solidFill>
              <a:srgbClr val="0032BF"/>
            </a:solidFill>
            <a:ln>
              <a:solidFill>
                <a:srgbClr val="0032B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E7A8B869-E5C1-583B-F17C-369C536590D8}"/>
                </a:ext>
              </a:extLst>
            </p:cNvPr>
            <p:cNvSpPr/>
            <p:nvPr/>
          </p:nvSpPr>
          <p:spPr>
            <a:xfrm>
              <a:off x="5308755" y="2642838"/>
              <a:ext cx="46231" cy="457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5C42608E-E054-D659-2582-901AEF0D6A1E}"/>
                </a:ext>
              </a:extLst>
            </p:cNvPr>
            <p:cNvSpPr/>
            <p:nvPr/>
          </p:nvSpPr>
          <p:spPr>
            <a:xfrm>
              <a:off x="5174076" y="2688180"/>
              <a:ext cx="46231" cy="457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270A8DDF-1B41-83DF-98E1-E471AEF6C712}"/>
                </a:ext>
              </a:extLst>
            </p:cNvPr>
            <p:cNvSpPr/>
            <p:nvPr/>
          </p:nvSpPr>
          <p:spPr>
            <a:xfrm>
              <a:off x="5482833" y="1998856"/>
              <a:ext cx="46231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0E3E2B3A-6355-1581-F931-BF51E47AF334}"/>
              </a:ext>
            </a:extLst>
          </p:cNvPr>
          <p:cNvSpPr/>
          <p:nvPr/>
        </p:nvSpPr>
        <p:spPr>
          <a:xfrm>
            <a:off x="4391091" y="2617591"/>
            <a:ext cx="481867" cy="205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NST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3F7D2BF-9751-31DA-B277-A73C4E557303}"/>
              </a:ext>
            </a:extLst>
          </p:cNvPr>
          <p:cNvSpPr/>
          <p:nvPr/>
        </p:nvSpPr>
        <p:spPr>
          <a:xfrm>
            <a:off x="4514963" y="2667665"/>
            <a:ext cx="927575" cy="2358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NST</a:t>
            </a:r>
          </a:p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Ecad KO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C6801E4-EBA0-C888-5F10-759EB40AE9D2}"/>
              </a:ext>
            </a:extLst>
          </p:cNvPr>
          <p:cNvSpPr/>
          <p:nvPr/>
        </p:nvSpPr>
        <p:spPr>
          <a:xfrm>
            <a:off x="5068877" y="2612098"/>
            <a:ext cx="488629" cy="205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ILC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6F93688D-1E98-B7DD-956F-253FB2D74E72}"/>
              </a:ext>
            </a:extLst>
          </p:cNvPr>
          <p:cNvSpPr/>
          <p:nvPr/>
        </p:nvSpPr>
        <p:spPr>
          <a:xfrm>
            <a:off x="4524173" y="4037926"/>
            <a:ext cx="46231" cy="45719"/>
          </a:xfrm>
          <a:prstGeom prst="ellipse">
            <a:avLst/>
          </a:prstGeom>
          <a:solidFill>
            <a:srgbClr val="0032BF"/>
          </a:solidFill>
          <a:ln>
            <a:solidFill>
              <a:srgbClr val="0032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601ED15C-B1C4-9CA1-9B79-4172E49C274D}"/>
              </a:ext>
            </a:extLst>
          </p:cNvPr>
          <p:cNvSpPr/>
          <p:nvPr/>
        </p:nvSpPr>
        <p:spPr>
          <a:xfrm>
            <a:off x="4586369" y="4309233"/>
            <a:ext cx="46231" cy="45719"/>
          </a:xfrm>
          <a:prstGeom prst="ellipse">
            <a:avLst/>
          </a:prstGeom>
          <a:solidFill>
            <a:srgbClr val="0032BF"/>
          </a:solidFill>
          <a:ln>
            <a:solidFill>
              <a:srgbClr val="0032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30BB436D-659D-8838-A6E0-AA9A9944BCAC}"/>
              </a:ext>
            </a:extLst>
          </p:cNvPr>
          <p:cNvSpPr/>
          <p:nvPr/>
        </p:nvSpPr>
        <p:spPr>
          <a:xfrm>
            <a:off x="4996476" y="3989609"/>
            <a:ext cx="46231" cy="45719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9A37B315-12A6-190E-03C2-0E6295F333A3}"/>
              </a:ext>
            </a:extLst>
          </p:cNvPr>
          <p:cNvSpPr/>
          <p:nvPr/>
        </p:nvSpPr>
        <p:spPr>
          <a:xfrm>
            <a:off x="4976660" y="4318322"/>
            <a:ext cx="46231" cy="45719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4476ED21-3572-B5A6-B177-A2D78BC19B00}"/>
              </a:ext>
            </a:extLst>
          </p:cNvPr>
          <p:cNvSpPr/>
          <p:nvPr/>
        </p:nvSpPr>
        <p:spPr>
          <a:xfrm>
            <a:off x="5264228" y="4653420"/>
            <a:ext cx="46231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9CB71104-1A33-A4D5-DC1F-FCEB7F19678B}"/>
              </a:ext>
            </a:extLst>
          </p:cNvPr>
          <p:cNvSpPr/>
          <p:nvPr/>
        </p:nvSpPr>
        <p:spPr>
          <a:xfrm>
            <a:off x="4413008" y="4700834"/>
            <a:ext cx="481867" cy="205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NST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4EB73888-5A27-C833-DB9E-8758C8947AD8}"/>
              </a:ext>
            </a:extLst>
          </p:cNvPr>
          <p:cNvSpPr/>
          <p:nvPr/>
        </p:nvSpPr>
        <p:spPr>
          <a:xfrm>
            <a:off x="4536880" y="4750908"/>
            <a:ext cx="927575" cy="2358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NST</a:t>
            </a:r>
          </a:p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Ecad KO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1CD01E4D-1CD4-0F05-2217-9AB9D8DCEADD}"/>
              </a:ext>
            </a:extLst>
          </p:cNvPr>
          <p:cNvSpPr/>
          <p:nvPr/>
        </p:nvSpPr>
        <p:spPr>
          <a:xfrm>
            <a:off x="5090794" y="4695341"/>
            <a:ext cx="488629" cy="205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ILC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FC2048D-F532-47C8-EFBC-E368A3BF17CA}"/>
              </a:ext>
            </a:extLst>
          </p:cNvPr>
          <p:cNvSpPr txBox="1"/>
          <p:nvPr/>
        </p:nvSpPr>
        <p:spPr>
          <a:xfrm>
            <a:off x="465383" y="1761162"/>
            <a:ext cx="330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3CBACA6-3DB7-D105-3252-59FBE310A4A7}"/>
              </a:ext>
            </a:extLst>
          </p:cNvPr>
          <p:cNvSpPr txBox="1"/>
          <p:nvPr/>
        </p:nvSpPr>
        <p:spPr>
          <a:xfrm>
            <a:off x="3791779" y="1776163"/>
            <a:ext cx="3866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</a:p>
        </p:txBody>
      </p:sp>
      <p:sp>
        <p:nvSpPr>
          <p:cNvPr id="63" name="Title 1">
            <a:extLst>
              <a:ext uri="{FF2B5EF4-FFF2-40B4-BE49-F238E27FC236}">
                <a16:creationId xmlns:a16="http://schemas.microsoft.com/office/drawing/2014/main" id="{FB7EAE21-7589-2FA6-567F-10BF52D66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396" y="568660"/>
            <a:ext cx="6691070" cy="643870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8339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Supplementary Fig 7. A) Western blot images of CREB, p-CREB, PKACA, E-cadherin (E-cad) and 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-actin in NST (blue: MCF7, T47D), NST E-cad KO (orange: MCF7 Ecad KO, T47D Ecad KO) and ILC (red: SUM44PE) cell lines after treatment with vehicle or Forskolin in low serum media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 Dot plots depicting quantified western blot levels of CREB, p-CREB, and PKACA with forskolin treatment as a ratio to their baseline levels (vehicle treatment) in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NST (blue: MCF7, T47D), NST E-cad KO (orange: MCF7 Ecad KO, T47D Ecad KO) and ILC (red: SUM44PE)</a:t>
            </a:r>
          </a:p>
        </p:txBody>
      </p:sp>
    </p:spTree>
    <p:extLst>
      <p:ext uri="{BB962C8B-B14F-4D97-AF65-F5344CB8AC3E}">
        <p14:creationId xmlns:p14="http://schemas.microsoft.com/office/powerpoint/2010/main" val="24891852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f138598-9b3f-42dd-9d33-7ac4e3af2acc">
      <Terms xmlns="http://schemas.microsoft.com/office/infopath/2007/PartnerControls"/>
    </lcf76f155ced4ddcb4097134ff3c332f>
    <TaxCatchAll xmlns="4ae0419b-2103-4158-b05e-5185ff7c92c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1C4E403A5E564781A5D627EF3D47C4" ma:contentTypeVersion="12" ma:contentTypeDescription="Create a new document." ma:contentTypeScope="" ma:versionID="07c65abd7b7df9655d8a64e9b3cd2020">
  <xsd:schema xmlns:xsd="http://www.w3.org/2001/XMLSchema" xmlns:xs="http://www.w3.org/2001/XMLSchema" xmlns:p="http://schemas.microsoft.com/office/2006/metadata/properties" xmlns:ns2="ff138598-9b3f-42dd-9d33-7ac4e3af2acc" xmlns:ns3="4ae0419b-2103-4158-b05e-5185ff7c92cb" targetNamespace="http://schemas.microsoft.com/office/2006/metadata/properties" ma:root="true" ma:fieldsID="73946cf85b2cd47dafe5f850cdf25668" ns2:_="" ns3:_="">
    <xsd:import namespace="ff138598-9b3f-42dd-9d33-7ac4e3af2acc"/>
    <xsd:import namespace="4ae0419b-2103-4158-b05e-5185ff7c92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138598-9b3f-42dd-9d33-7ac4e3af2a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4ad8b9ce-7cfe-4c6e-ad5f-084dd22e8f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0419b-2103-4158-b05e-5185ff7c92cb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4773cd30-e90d-40dd-a656-2c187af5444a}" ma:internalName="TaxCatchAll" ma:showField="CatchAllData" ma:web="4ae0419b-2103-4158-b05e-5185ff7c92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ACB37BF-121E-446D-AE80-EFCA340D3BD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FDBA273-6A97-49D0-9FC4-3EDAF041B489}">
  <ds:schemaRefs>
    <ds:schemaRef ds:uri="ff138598-9b3f-42dd-9d33-7ac4e3af2acc"/>
    <ds:schemaRef ds:uri="http://purl.org/dc/dcmitype/"/>
    <ds:schemaRef ds:uri="http://www.w3.org/XML/1998/namespace"/>
    <ds:schemaRef ds:uri="http://schemas.openxmlformats.org/package/2006/metadata/core-properties"/>
    <ds:schemaRef ds:uri="http://purl.org/dc/elements/1.1/"/>
    <ds:schemaRef ds:uri="4ae0419b-2103-4158-b05e-5185ff7c92cb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04D9A13F-390D-4DB1-9487-86F08FAF55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f138598-9b3f-42dd-9d33-7ac4e3af2acc"/>
    <ds:schemaRef ds:uri="4ae0419b-2103-4158-b05e-5185ff7c92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11842</TotalTime>
  <Words>2232</Words>
  <Application>Microsoft Macintosh PowerPoint</Application>
  <PresentationFormat>Custom</PresentationFormat>
  <Paragraphs>368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Roboto</vt:lpstr>
      <vt:lpstr>Times New Roman</vt:lpstr>
      <vt:lpstr>Office Theme</vt:lpstr>
      <vt:lpstr>PowerPoint Presentation</vt:lpstr>
      <vt:lpstr>Supplementary Figure 2: Overlapping box and jitter plots depicting GSVA estimation scores for cAMP/PKA/CREB signaling related pathways (not reported in Fig 4A) in ILC and ILC like (red; ILC - HCC2185, MDAMB134, MDAMB330, SUM44PE; ILC like - MPE600, CAMA1, HCC2218, MDAMB453, OCUBM, SKBR5, ZR7530) and NST (blue; NST - BT474, BT483, EFM19, HCC1008, HCC1419, HCC1500, LY2, MCF7, MDAMB157, MDAMB175, T47D, UACC812, ZR75-1, ZR75B) cell lines based on gene expression data from Marcotte et al 2016 </vt:lpstr>
      <vt:lpstr>Supplementary Fig 3  A) Western blot images for levels of CREB, p-CREB and PKACA in ILC and ILC-like (red; MPE600, WCRC25, ZR75-30, MM134, CAMA-1, BCK4, SUM44PE) and NST (blue; MCF7, T47D, BT474, EFM19, ZR75-1) cell lines exposed to a low serum medium after treatment with Vehicle (Veh) and Forskolin (Fors) treatment B) Overlapping box and jitter plots comparing the ratio of quantified western blot levels of CREB, p-CREB and PKACA (each normalized for corresponding levels of β-actin); after treatment with forskolin vs at baseline (treated with vehicle) in ILC, ILC-like and NST cell lines exposed to a low serum medium</vt:lpstr>
      <vt:lpstr>Supplementary Fig 4  Jitter plots representing quantification of immunoblotting of p-CREB, CREB and PKA-CA in ILC (light blue) and NST (light red) cell lines at baseline conditions (Vehicle treatment). Each parameter was normalized to β-actin. All cell lines were grown in their respective media then were collected in either (A) the same medium or (B) low serum medium (DMEM with 1% FBS). Wilcoxon test was used to compare means of two groups. ILC and ILC-like cell lines (light blue; MPE600, WCRC25, ZR75-30, MM134, CAMA-1, BCK4, SUM44PE) and NST (light red; MCF7, T47D, BT474, EFM19, ZR75-1)  CREB, cAMP response element-binding protein; p-CREB, phospho-CREB on Ser133; PKA-CA, protein kinase A- alpha catalytic subunit.  </vt:lpstr>
      <vt:lpstr>Supplementary Fig 5 Western blot images showing levels of phospho-CREB, total CREB, PKA-CA, E-cadherin and  β-actin in NST (blue) and ILC (red) patient derived organoids after treatment with vehicle (DMSO) or Forskolin (25 uM) for 20 minutes; ILC PDOs (PDO146 PDO86 PDO53 PDO46 PDO30) and NST PDOs (PDO126 PDO56  PDO134 PDO123 PDO111 PDO102 PDO129) CREB, cAMP response element-binding protein; PKA-CA, protein kinase A- alpha catalytic subunit.   </vt:lpstr>
      <vt:lpstr>Supplementary Fig 6 Immunofluorescence of PKA-CA and p-CREB to compare nuclear co-localization before and after treatment with forskolin in NST (T47D, MCF7) and ILC (SUM44PE and MPE600) cell lines </vt:lpstr>
      <vt:lpstr>Supplementary Fig 7. A) Western blot images of CREB, p-CREB, PKACA, E-cadherin (E-cad) and β-actin in NST (blue: MCF7, T47D), NST E-cad KO (orange: MCF7 Ecad KO, T47D Ecad KO) and ILC (red: SUM44PE) cell lines after treatment with vehicle or Forskolin in low serum media B) Dot plots depicting quantified western blot levels of CREB, p-CREB, and PKACA with forskolin treatment as a ratio to their baseline levels (vehicle treatment) in NST (blue: MCF7, T47D), NST E-cad KO (orange: MCF7 Ecad KO, T47D Ecad KO) and ILC (red: SUM44PE)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Puthanmadhom-Narayanan, Susrutha</dc:creator>
  <cp:lastModifiedBy>Puthanmadhom Narayanan, Susrutha</cp:lastModifiedBy>
  <cp:revision>105</cp:revision>
  <dcterms:created xsi:type="dcterms:W3CDTF">2022-10-14T11:50:57Z</dcterms:created>
  <dcterms:modified xsi:type="dcterms:W3CDTF">2024-07-04T16:16:15Z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e4b1be8-281e-475d-98b0-21c3457e5a46_Enabled">
    <vt:lpwstr>true</vt:lpwstr>
  </property>
  <property fmtid="{D5CDD505-2E9C-101B-9397-08002B2CF9AE}" pid="3" name="MSIP_Label_5e4b1be8-281e-475d-98b0-21c3457e5a46_SetDate">
    <vt:lpwstr>2022-10-14T12:02:36Z</vt:lpwstr>
  </property>
  <property fmtid="{D5CDD505-2E9C-101B-9397-08002B2CF9AE}" pid="4" name="MSIP_Label_5e4b1be8-281e-475d-98b0-21c3457e5a46_Method">
    <vt:lpwstr>Standard</vt:lpwstr>
  </property>
  <property fmtid="{D5CDD505-2E9C-101B-9397-08002B2CF9AE}" pid="5" name="MSIP_Label_5e4b1be8-281e-475d-98b0-21c3457e5a46_Name">
    <vt:lpwstr>Public</vt:lpwstr>
  </property>
  <property fmtid="{D5CDD505-2E9C-101B-9397-08002B2CF9AE}" pid="6" name="MSIP_Label_5e4b1be8-281e-475d-98b0-21c3457e5a46_SiteId">
    <vt:lpwstr>8b3dd73e-4e72-4679-b191-56da1588712b</vt:lpwstr>
  </property>
  <property fmtid="{D5CDD505-2E9C-101B-9397-08002B2CF9AE}" pid="7" name="MSIP_Label_5e4b1be8-281e-475d-98b0-21c3457e5a46_ActionId">
    <vt:lpwstr>2216a173-02e2-4916-b0d5-0d4c839d5592</vt:lpwstr>
  </property>
  <property fmtid="{D5CDD505-2E9C-101B-9397-08002B2CF9AE}" pid="8" name="MSIP_Label_5e4b1be8-281e-475d-98b0-21c3457e5a46_ContentBits">
    <vt:lpwstr>0</vt:lpwstr>
  </property>
  <property fmtid="{D5CDD505-2E9C-101B-9397-08002B2CF9AE}" pid="9" name="ContentTypeId">
    <vt:lpwstr>0x010100701C4E403A5E564781A5D627EF3D47C4</vt:lpwstr>
  </property>
  <property fmtid="{D5CDD505-2E9C-101B-9397-08002B2CF9AE}" pid="10" name="MediaServiceImageTags">
    <vt:lpwstr/>
  </property>
</Properties>
</file>