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72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19FF"/>
    <a:srgbClr val="1C5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60"/>
    <p:restoredTop sz="80411"/>
  </p:normalViewPr>
  <p:slideViewPr>
    <p:cSldViewPr snapToGrid="0" snapToObjects="1" showGuides="1">
      <p:cViewPr varScale="1">
        <p:scale>
          <a:sx n="96" d="100"/>
          <a:sy n="96" d="100"/>
        </p:scale>
        <p:origin x="1376" y="176"/>
      </p:cViewPr>
      <p:guideLst>
        <p:guide orient="horz" pos="213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942FCFC-6411-C06C-0480-59A4AA776B4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4CD440-05B3-B9AD-26C5-522D81EF2B4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A98AA3-F238-AA46-B01E-73EF47FEC799}" type="datetimeFigureOut">
              <a:rPr lang="en-US" smtClean="0"/>
              <a:t>6/28/24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D18DFB-E4CA-78BC-3897-C2D1CD76DE1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F1DED6-C9E8-99EF-B8CF-05830CD06F2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065D43-F801-3D40-89F6-178BA0E00E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81556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28AAD8-90B8-B040-A419-9EC37BCAB98D}" type="datetimeFigureOut">
              <a:rPr lang="en-US" smtClean="0"/>
              <a:t>6/28/24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FF6D5E-0945-F24F-B830-88061CEFE8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5051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F1595-6BE7-6B4F-9B97-D68EB4ACDF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15ED9C-42CD-7642-BFE9-0C78193048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A0FF3E-FBBB-4844-BC6D-175A3D34A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5F5B7-66FE-1041-9C0B-31100D0CF989}" type="datetimeFigureOut">
              <a:rPr lang="en-US" smtClean="0"/>
              <a:t>6/28/24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535D87-FC6F-DB4C-96A1-067E9369A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F21CAA-8F9A-934B-89A5-B7938BA1E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58845-71CB-BF42-B76D-1FE3FE2310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346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561ED-9ADB-264B-BAB2-914D5E48C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B8F1EF-14E2-C943-A459-ED1EFD6E95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77DBC0-2BC5-624A-92DF-FAD2E306E4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5F5B7-66FE-1041-9C0B-31100D0CF989}" type="datetimeFigureOut">
              <a:rPr lang="en-US" smtClean="0"/>
              <a:t>6/28/24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E9282A-409C-4644-89F5-1180441DD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5D9892-9BC4-6A47-8F58-9DEB1473E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58845-71CB-BF42-B76D-1FE3FE2310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955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96297-AC8C-1A42-AEE3-B6EF9ACF8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F31A67-17B1-7440-873B-82F8A09650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904DF0-B1B1-D147-9505-C24F60BBA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5F5B7-66FE-1041-9C0B-31100D0CF989}" type="datetimeFigureOut">
              <a:rPr lang="en-US" smtClean="0"/>
              <a:t>6/28/24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03FD72-7407-FA49-B870-FA699CAE3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E5DDFA-E624-894D-B483-93D667740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58845-71CB-BF42-B76D-1FE3FE2310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77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4888F-986C-AC40-8629-E37D65284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C27AF2-21A0-8A40-8183-1EB828D9F6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EA0BE2-9F02-0B49-8B80-DA5A3DD762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CCC0F5-632E-5744-9ABD-5C735569E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5F5B7-66FE-1041-9C0B-31100D0CF989}" type="datetimeFigureOut">
              <a:rPr lang="en-US" smtClean="0"/>
              <a:t>6/28/24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23E444-09DC-FE4D-B3B7-CFE2C0208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83DE6D-6300-324C-938C-DDBB2667C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58845-71CB-BF42-B76D-1FE3FE2310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842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976E4-D901-6D48-9B86-B6B860160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71374E-7E15-7942-BCA8-1AD0B5B338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ACB7E7-3C96-FC4F-924A-825579BD94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EB68999-B5CC-5249-9E79-EDE3B3DFC2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069EF6-DFB2-3B4C-89C5-199D66BD0E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C60BF1-B190-A94A-99F8-B91990B55C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5F5B7-66FE-1041-9C0B-31100D0CF989}" type="datetimeFigureOut">
              <a:rPr lang="en-US" smtClean="0"/>
              <a:t>6/28/24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E84A74E-64EC-2A42-90D0-6B7A95357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062A03-64B8-CA44-9ACC-DB410D1D8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58845-71CB-BF42-B76D-1FE3FE2310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838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88C2A-FEF3-9349-8696-9948C4807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AE0E1A-4491-534D-B797-791465494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5F5B7-66FE-1041-9C0B-31100D0CF989}" type="datetimeFigureOut">
              <a:rPr lang="en-US" smtClean="0"/>
              <a:t>6/28/24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758A37-D945-1C49-9CB9-BDD5E89C0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CB9CCC-3E5F-2546-ABCC-ADD5B4892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58845-71CB-BF42-B76D-1FE3FE2310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693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F01E31-EFFB-7847-96E3-07487D5815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5F5B7-66FE-1041-9C0B-31100D0CF989}" type="datetimeFigureOut">
              <a:rPr lang="en-US" smtClean="0"/>
              <a:t>6/28/24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74DB0D-5D23-2147-BC0F-6DFFA6DFC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A586A0-3D57-DF4E-98DF-E1A90B730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58845-71CB-BF42-B76D-1FE3FE2310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570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88D96-2054-D449-B765-4BC658313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E57D8E-F964-B14F-9B0B-B2C2BDE08F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50CA65-1130-C544-8C9F-FD6B0DBA4B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44E428-33C5-FA4C-BD39-AE249818F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5F5B7-66FE-1041-9C0B-31100D0CF989}" type="datetimeFigureOut">
              <a:rPr lang="en-US" smtClean="0"/>
              <a:t>6/28/24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B37D7C-1C59-4F41-9071-E13C2269F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C9D490-9627-C34F-ABC4-0D69A38A6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58845-71CB-BF42-B76D-1FE3FE2310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409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B7D48-71EE-1A41-8F1E-E0FFCA44C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3AD353F-8C2C-814F-B55D-9D4D299A6C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B75950-9121-894E-8C25-DD4B30CB0B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12846B-A0EC-7849-987B-99078CEA3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5F5B7-66FE-1041-9C0B-31100D0CF989}" type="datetimeFigureOut">
              <a:rPr lang="en-US" smtClean="0"/>
              <a:t>6/28/24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7A4EDA-4BAF-8148-B68D-132AE6D50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A1D81C-49A6-1B43-A24D-90E53841C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58845-71CB-BF42-B76D-1FE3FE2310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916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A9B2B-C8DC-D04C-A4AB-492958598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87F440-C455-294B-9B69-0201A9E483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A7221A-6A1E-D548-9C2E-E3B52DA70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5F5B7-66FE-1041-9C0B-31100D0CF989}" type="datetimeFigureOut">
              <a:rPr lang="en-US" smtClean="0"/>
              <a:t>6/28/24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98E403-DFA0-3D45-B50A-79BC40636A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52FD72-8984-B940-85AD-40E36BDD7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58845-71CB-BF42-B76D-1FE3FE2310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438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DC1548B-C644-C148-BA6C-732438E0C8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5B4257-18CC-0740-ABBB-167F73CE82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E16D10-2DD0-3F46-9655-22B33C4E9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5F5B7-66FE-1041-9C0B-31100D0CF989}" type="datetimeFigureOut">
              <a:rPr lang="en-US" smtClean="0"/>
              <a:t>6/28/24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B90D35-046E-1B47-B8A3-8B9C42518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2C191E-6BF2-8647-8241-184BCBD63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58845-71CB-BF42-B76D-1FE3FE2310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682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42D7B72-7AAD-1A45-8E1E-8EA4FCAA8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27D283-8EA5-0942-892F-A1EDDAA5E0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85ADB1-F7E8-E247-A856-BAE2F1C9FF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95F5B7-66FE-1041-9C0B-31100D0CF989}" type="datetimeFigureOut">
              <a:rPr lang="en-US" smtClean="0"/>
              <a:t>6/28/24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09F58E-9DAE-AD44-A744-F74DAFA7A3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D54158-C808-964F-AF58-AC486BA893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58845-71CB-BF42-B76D-1FE3FE2310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974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40CFA54-C8E3-2344-A3DB-29D45077D16B}"/>
              </a:ext>
            </a:extLst>
          </p:cNvPr>
          <p:cNvSpPr txBox="1"/>
          <p:nvPr/>
        </p:nvSpPr>
        <p:spPr>
          <a:xfrm>
            <a:off x="4627217" y="1441450"/>
            <a:ext cx="381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Syngeneic ID8  mice body weight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73D3BC1-A59B-5D4F-9055-5CE89AFF4A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7417" y="1866384"/>
            <a:ext cx="3849467" cy="312523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685C25C-BDF1-0E4E-BF4D-CAE13875FC97}"/>
              </a:ext>
            </a:extLst>
          </p:cNvPr>
          <p:cNvSpPr/>
          <p:nvPr/>
        </p:nvSpPr>
        <p:spPr>
          <a:xfrm>
            <a:off x="2342652" y="474786"/>
            <a:ext cx="77165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Fig. S1.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Rebastinib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causes no significant difference in body weights compared to control or chemotherapy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8407180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16443</TotalTime>
  <Words>22</Words>
  <Application>Microsoft Macintosh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Table. 1 Study design experimental details</dc:title>
  <dc:creator>Gupta, Viju</dc:creator>
  <cp:lastModifiedBy>Gupta, Viju</cp:lastModifiedBy>
  <cp:revision>138</cp:revision>
  <cp:lastPrinted>2024-01-23T18:21:39Z</cp:lastPrinted>
  <dcterms:created xsi:type="dcterms:W3CDTF">2022-04-27T19:14:46Z</dcterms:created>
  <dcterms:modified xsi:type="dcterms:W3CDTF">2024-06-28T18:06:13Z</dcterms:modified>
</cp:coreProperties>
</file>