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C89EE-B6CA-4F36-B2A5-E984BE350285}" type="datetimeFigureOut">
              <a:rPr lang="el-GR" smtClean="0"/>
              <a:pPr/>
              <a:t>26/5/2024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DAFAEA-BE55-4594-AC1F-D135EB785259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AFAEA-BE55-4594-AC1F-D135EB785259}" type="slidenum">
              <a:rPr lang="el-GR" smtClean="0"/>
              <a:pPr/>
              <a:t>1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CD7DA-984F-4636-8A82-855E75C1E1EA}" type="datetimeFigureOut">
              <a:rPr lang="el-GR"/>
              <a:pPr>
                <a:defRPr/>
              </a:pPr>
              <a:t>26/5/2024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8C962-E9CF-424B-B6C7-4B2FE90BBC1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2A6EE-E16F-4536-8092-6158D8B37C7E}" type="datetimeFigureOut">
              <a:rPr lang="el-GR"/>
              <a:pPr>
                <a:defRPr/>
              </a:pPr>
              <a:t>26/5/2024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31F7F-6A73-4A81-8A82-466FD5B977A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2DDDD-E2B2-4FA8-BD94-D533DF14C3A5}" type="datetimeFigureOut">
              <a:rPr lang="el-GR"/>
              <a:pPr>
                <a:defRPr/>
              </a:pPr>
              <a:t>26/5/2024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F7AFC-FB58-4DC3-8C78-AA8D2D71884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C2C7F-73AE-4BEF-B65E-C5B055AD0B36}" type="datetimeFigureOut">
              <a:rPr lang="el-GR"/>
              <a:pPr>
                <a:defRPr/>
              </a:pPr>
              <a:t>26/5/2024</a:t>
            </a:fld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129C2-B84A-45EF-841A-C9423035797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FB9BD-0B3B-4812-BA0E-EDEFBFA2AB03}" type="datetimeFigureOut">
              <a:rPr lang="el-GR"/>
              <a:pPr>
                <a:defRPr/>
              </a:pPr>
              <a:t>26/5/2024</a:t>
            </a:fld>
            <a:endParaRPr lang="el-G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7E6AF-50DF-4445-8989-80E44F624C0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5882B-60F2-4E57-8DBD-D43E47BF10A9}" type="datetimeFigureOut">
              <a:rPr lang="el-GR"/>
              <a:pPr>
                <a:defRPr/>
              </a:pPr>
              <a:t>26/5/2024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E8661-6112-4BED-980D-DD796C5AC03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1DD49-F703-49B5-BEF3-307E7BD4DB16}" type="datetimeFigureOut">
              <a:rPr lang="el-GR"/>
              <a:pPr>
                <a:defRPr/>
              </a:pPr>
              <a:t>26/5/2024</a:t>
            </a:fld>
            <a:endParaRPr lang="el-G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77418-69D3-44AF-9C18-EA1FAB151E1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8EE0-57E5-4254-9495-F868CF1B9E1A}" type="datetimeFigureOut">
              <a:rPr lang="el-GR"/>
              <a:pPr>
                <a:defRPr/>
              </a:pPr>
              <a:t>26/5/2024</a:t>
            </a:fld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7667B-77C9-4746-92DE-16BB4015D97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CAE5A-B3C7-4AA9-9BD2-C6359F81151F}" type="datetimeFigureOut">
              <a:rPr lang="el-GR"/>
              <a:pPr>
                <a:defRPr/>
              </a:pPr>
              <a:t>26/5/2024</a:t>
            </a:fld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174D1-5C51-47AE-82AC-B84CC67B297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FE439-2769-4BDC-A2A5-E984B3C6767B}" type="datetimeFigureOut">
              <a:rPr lang="el-GR"/>
              <a:pPr>
                <a:defRPr/>
              </a:pPr>
              <a:t>26/5/2024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E5B1F-C560-423D-B9DB-3E330F57C0A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3892E-D9BE-4ABB-B60D-A1B584DD0762}" type="datetimeFigureOut">
              <a:rPr lang="el-GR"/>
              <a:pPr>
                <a:defRPr/>
              </a:pPr>
              <a:t>26/5/2024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E6FF4-1A73-4AB6-B8BA-847193C4ECF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F1AE70-B0CD-4736-80A0-4EB014E8B94D}" type="datetimeFigureOut">
              <a:rPr lang="el-GR"/>
              <a:pPr>
                <a:defRPr/>
              </a:pPr>
              <a:t>26/5/2024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224A241-762C-47F7-BAF7-5E3C5734D51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21" Type="http://schemas.openxmlformats.org/officeDocument/2006/relationships/image" Target="../media/image19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19" Type="http://schemas.openxmlformats.org/officeDocument/2006/relationships/image" Target="../media/image17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6BA46003-69C1-EAD2-2E24-373CD60856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/>
          <a:stretch/>
        </p:blipFill>
        <p:spPr bwMode="auto">
          <a:xfrm>
            <a:off x="350618" y="826591"/>
            <a:ext cx="965490" cy="1282912"/>
          </a:xfrm>
          <a:prstGeom prst="rect">
            <a:avLst/>
          </a:prstGeom>
          <a:noFill/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4A69F279-6BAF-2317-87DF-53724D1DE3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r="7031"/>
          <a:stretch/>
        </p:blipFill>
        <p:spPr bwMode="auto">
          <a:xfrm>
            <a:off x="1419139" y="830998"/>
            <a:ext cx="919200" cy="1288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71902344-E4E1-A830-8B89-D7E7FE24AE8E}"/>
              </a:ext>
            </a:extLst>
          </p:cNvPr>
          <p:cNvSpPr txBox="1"/>
          <p:nvPr/>
        </p:nvSpPr>
        <p:spPr>
          <a:xfrm>
            <a:off x="984394" y="1876036"/>
            <a:ext cx="362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Bas</a:t>
            </a:r>
            <a:endParaRPr lang="el-GR" sz="800" dirty="0">
              <a:solidFill>
                <a:schemeClr val="bg1"/>
              </a:solidFill>
            </a:endParaRPr>
          </a:p>
        </p:txBody>
      </p:sp>
      <p:sp>
        <p:nvSpPr>
          <p:cNvPr id="5" name="TextBox 36">
            <a:extLst>
              <a:ext uri="{FF2B5EF4-FFF2-40B4-BE49-F238E27FC236}">
                <a16:creationId xmlns:a16="http://schemas.microsoft.com/office/drawing/2014/main" id="{3242AF19-7905-43E5-45EF-FFABF9230713}"/>
              </a:ext>
            </a:extLst>
          </p:cNvPr>
          <p:cNvSpPr txBox="1"/>
          <p:nvPr/>
        </p:nvSpPr>
        <p:spPr>
          <a:xfrm>
            <a:off x="1922084" y="1903595"/>
            <a:ext cx="4557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12-m</a:t>
            </a:r>
            <a:endParaRPr lang="el-GR" sz="800" dirty="0">
              <a:solidFill>
                <a:schemeClr val="bg1"/>
              </a:solidFill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6CAE53C1-EDB0-CA01-6BC6-8F5A8D9D60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l="12548" r="8957"/>
          <a:stretch/>
        </p:blipFill>
        <p:spPr bwMode="auto">
          <a:xfrm>
            <a:off x="406722" y="2239128"/>
            <a:ext cx="922881" cy="1160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BAE96F50-5A25-C3DB-917A-39C3F82FE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31720" y="2225784"/>
            <a:ext cx="922881" cy="1187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39">
            <a:extLst>
              <a:ext uri="{FF2B5EF4-FFF2-40B4-BE49-F238E27FC236}">
                <a16:creationId xmlns:a16="http://schemas.microsoft.com/office/drawing/2014/main" id="{C93FEAEE-A81F-47C2-74D2-44400B08DEDF}"/>
              </a:ext>
            </a:extLst>
          </p:cNvPr>
          <p:cNvSpPr txBox="1"/>
          <p:nvPr/>
        </p:nvSpPr>
        <p:spPr>
          <a:xfrm>
            <a:off x="10419656" y="547790"/>
            <a:ext cx="362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Bas</a:t>
            </a:r>
            <a:endParaRPr lang="el-GR" sz="800" dirty="0">
              <a:solidFill>
                <a:schemeClr val="bg1"/>
              </a:solidFill>
            </a:endParaRPr>
          </a:p>
        </p:txBody>
      </p:sp>
      <p:sp>
        <p:nvSpPr>
          <p:cNvPr id="9" name="TextBox 40">
            <a:extLst>
              <a:ext uri="{FF2B5EF4-FFF2-40B4-BE49-F238E27FC236}">
                <a16:creationId xmlns:a16="http://schemas.microsoft.com/office/drawing/2014/main" id="{13EB51C2-A066-5D60-519B-2A19EADA7559}"/>
              </a:ext>
            </a:extLst>
          </p:cNvPr>
          <p:cNvSpPr txBox="1"/>
          <p:nvPr/>
        </p:nvSpPr>
        <p:spPr>
          <a:xfrm>
            <a:off x="1971512" y="3176304"/>
            <a:ext cx="4557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12-m</a:t>
            </a:r>
            <a:endParaRPr lang="el-GR" sz="800" dirty="0">
              <a:solidFill>
                <a:schemeClr val="bg1"/>
              </a:solidFill>
            </a:endParaRP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67263DB1-A09D-32B2-0B35-C6CA83A21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45559" y="911487"/>
            <a:ext cx="876897" cy="1190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EB675FA0-1DBF-947C-D875-30AA48544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803489" y="932103"/>
            <a:ext cx="950015" cy="1169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33">
            <a:extLst>
              <a:ext uri="{FF2B5EF4-FFF2-40B4-BE49-F238E27FC236}">
                <a16:creationId xmlns:a16="http://schemas.microsoft.com/office/drawing/2014/main" id="{4069AF03-6823-0212-B4BC-82E484888A50}"/>
              </a:ext>
            </a:extLst>
          </p:cNvPr>
          <p:cNvSpPr txBox="1"/>
          <p:nvPr/>
        </p:nvSpPr>
        <p:spPr>
          <a:xfrm>
            <a:off x="3300352" y="1897205"/>
            <a:ext cx="362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Bas</a:t>
            </a:r>
            <a:endParaRPr lang="el-GR" sz="800" dirty="0">
              <a:solidFill>
                <a:schemeClr val="bg1"/>
              </a:solidFill>
            </a:endParaRPr>
          </a:p>
        </p:txBody>
      </p:sp>
      <p:sp>
        <p:nvSpPr>
          <p:cNvPr id="13" name="TextBox 34">
            <a:extLst>
              <a:ext uri="{FF2B5EF4-FFF2-40B4-BE49-F238E27FC236}">
                <a16:creationId xmlns:a16="http://schemas.microsoft.com/office/drawing/2014/main" id="{343F8410-16EC-9B81-9C3E-E91E0F8F823A}"/>
              </a:ext>
            </a:extLst>
          </p:cNvPr>
          <p:cNvSpPr txBox="1"/>
          <p:nvPr/>
        </p:nvSpPr>
        <p:spPr>
          <a:xfrm>
            <a:off x="4362406" y="1882165"/>
            <a:ext cx="4557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12-m</a:t>
            </a:r>
            <a:endParaRPr lang="el-GR" sz="800" dirty="0">
              <a:solidFill>
                <a:schemeClr val="bg1"/>
              </a:solidFill>
            </a:endParaRP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5C27E5EE-22F8-5B2F-925A-064EC8248B89}"/>
              </a:ext>
            </a:extLst>
          </p:cNvPr>
          <p:cNvSpPr txBox="1"/>
          <p:nvPr/>
        </p:nvSpPr>
        <p:spPr>
          <a:xfrm>
            <a:off x="3305292" y="3155358"/>
            <a:ext cx="362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Bas</a:t>
            </a:r>
            <a:endParaRPr lang="el-GR" sz="800" dirty="0">
              <a:solidFill>
                <a:schemeClr val="bg1"/>
              </a:solidFill>
            </a:endParaRP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69E7465B-928D-7101-2608-1347690CC7D0}"/>
              </a:ext>
            </a:extLst>
          </p:cNvPr>
          <p:cNvSpPr txBox="1"/>
          <p:nvPr/>
        </p:nvSpPr>
        <p:spPr>
          <a:xfrm>
            <a:off x="4381285" y="3143376"/>
            <a:ext cx="4557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12-m</a:t>
            </a:r>
            <a:endParaRPr lang="el-GR" sz="800" dirty="0">
              <a:solidFill>
                <a:schemeClr val="bg1"/>
              </a:solidFill>
            </a:endParaRPr>
          </a:p>
        </p:txBody>
      </p:sp>
      <p:pic>
        <p:nvPicPr>
          <p:cNvPr id="18" name="Picture 5">
            <a:extLst>
              <a:ext uri="{FF2B5EF4-FFF2-40B4-BE49-F238E27FC236}">
                <a16:creationId xmlns:a16="http://schemas.microsoft.com/office/drawing/2014/main" id="{B280A723-F5F7-C8B8-290B-A2A26163C4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/>
          <a:srcRect t="7747"/>
          <a:stretch/>
        </p:blipFill>
        <p:spPr bwMode="auto">
          <a:xfrm>
            <a:off x="10225488" y="939787"/>
            <a:ext cx="534211" cy="1151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6">
            <a:extLst>
              <a:ext uri="{FF2B5EF4-FFF2-40B4-BE49-F238E27FC236}">
                <a16:creationId xmlns:a16="http://schemas.microsoft.com/office/drawing/2014/main" id="{77DD8EDF-23BB-4BFC-37EB-3BEECE19B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879281" y="932103"/>
            <a:ext cx="537414" cy="1151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Box 29">
            <a:extLst>
              <a:ext uri="{FF2B5EF4-FFF2-40B4-BE49-F238E27FC236}">
                <a16:creationId xmlns:a16="http://schemas.microsoft.com/office/drawing/2014/main" id="{B4565423-AB52-8063-9055-AEA189FBB513}"/>
              </a:ext>
            </a:extLst>
          </p:cNvPr>
          <p:cNvSpPr txBox="1"/>
          <p:nvPr/>
        </p:nvSpPr>
        <p:spPr>
          <a:xfrm>
            <a:off x="10419656" y="1882534"/>
            <a:ext cx="362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Bas</a:t>
            </a:r>
            <a:endParaRPr lang="el-GR" sz="800" dirty="0">
              <a:solidFill>
                <a:schemeClr val="bg1"/>
              </a:solidFill>
            </a:endParaRPr>
          </a:p>
        </p:txBody>
      </p:sp>
      <p:sp>
        <p:nvSpPr>
          <p:cNvPr id="21" name="TextBox 30">
            <a:extLst>
              <a:ext uri="{FF2B5EF4-FFF2-40B4-BE49-F238E27FC236}">
                <a16:creationId xmlns:a16="http://schemas.microsoft.com/office/drawing/2014/main" id="{13D69759-FADE-39DA-4503-F52E460B0D81}"/>
              </a:ext>
            </a:extLst>
          </p:cNvPr>
          <p:cNvSpPr txBox="1"/>
          <p:nvPr/>
        </p:nvSpPr>
        <p:spPr>
          <a:xfrm>
            <a:off x="11025114" y="1882534"/>
            <a:ext cx="4557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12-m</a:t>
            </a:r>
            <a:endParaRPr lang="el-GR" sz="800" dirty="0">
              <a:solidFill>
                <a:schemeClr val="bg1"/>
              </a:solidFill>
            </a:endParaRPr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9A4AF557-76EE-D52E-91AC-EFC2AC27BD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/>
          <a:srcRect b="11126"/>
          <a:stretch/>
        </p:blipFill>
        <p:spPr bwMode="auto">
          <a:xfrm>
            <a:off x="10225488" y="2184981"/>
            <a:ext cx="534211" cy="1151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5">
            <a:extLst>
              <a:ext uri="{FF2B5EF4-FFF2-40B4-BE49-F238E27FC236}">
                <a16:creationId xmlns:a16="http://schemas.microsoft.com/office/drawing/2014/main" id="{6432917B-0B35-4A4B-05E9-02324ED1A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0915319" y="2199528"/>
            <a:ext cx="524238" cy="112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3" descr="G:\MASTER THESIS\XRAY THESIS\17-ΧΑΛΚΙΔΗΣ ΝΙΚΟΛΑΟΣ\12-months\ΧΑΛΚΙΔΗΣ_ΝΙΚΟΛΑΟΣ_Intra05_thumb.jpg"/>
          <p:cNvPicPr>
            <a:picLocks noChangeAspect="1" noChangeArrowheads="1"/>
          </p:cNvPicPr>
          <p:nvPr/>
        </p:nvPicPr>
        <p:blipFill>
          <a:blip r:embed="rId13"/>
          <a:srcRect l="16853" t="1600" r="30239" b="12800"/>
          <a:stretch>
            <a:fillRect/>
          </a:stretch>
        </p:blipFill>
        <p:spPr bwMode="auto">
          <a:xfrm>
            <a:off x="8877667" y="913368"/>
            <a:ext cx="919199" cy="1184991"/>
          </a:xfrm>
          <a:prstGeom prst="rect">
            <a:avLst/>
          </a:prstGeom>
          <a:noFill/>
        </p:spPr>
      </p:pic>
      <p:sp>
        <p:nvSpPr>
          <p:cNvPr id="28" name="TextBox 39">
            <a:extLst>
              <a:ext uri="{FF2B5EF4-FFF2-40B4-BE49-F238E27FC236}">
                <a16:creationId xmlns:a16="http://schemas.microsoft.com/office/drawing/2014/main" id="{C93FEAEE-A81F-47C2-74D2-44400B08DEDF}"/>
              </a:ext>
            </a:extLst>
          </p:cNvPr>
          <p:cNvSpPr txBox="1"/>
          <p:nvPr/>
        </p:nvSpPr>
        <p:spPr>
          <a:xfrm>
            <a:off x="8439921" y="1890654"/>
            <a:ext cx="362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Bas</a:t>
            </a:r>
            <a:endParaRPr lang="el-GR" sz="800" dirty="0">
              <a:solidFill>
                <a:schemeClr val="bg1"/>
              </a:solidFill>
            </a:endParaRPr>
          </a:p>
        </p:txBody>
      </p:sp>
      <p:sp>
        <p:nvSpPr>
          <p:cNvPr id="29" name="TextBox 40">
            <a:extLst>
              <a:ext uri="{FF2B5EF4-FFF2-40B4-BE49-F238E27FC236}">
                <a16:creationId xmlns:a16="http://schemas.microsoft.com/office/drawing/2014/main" id="{13EB51C2-A066-5D60-519B-2A19EADA7559}"/>
              </a:ext>
            </a:extLst>
          </p:cNvPr>
          <p:cNvSpPr txBox="1"/>
          <p:nvPr/>
        </p:nvSpPr>
        <p:spPr>
          <a:xfrm>
            <a:off x="9375152" y="1903595"/>
            <a:ext cx="4557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12-m</a:t>
            </a:r>
            <a:endParaRPr lang="el-GR" sz="800" dirty="0">
              <a:solidFill>
                <a:schemeClr val="bg1"/>
              </a:solidFill>
            </a:endParaRPr>
          </a:p>
        </p:txBody>
      </p:sp>
      <p:pic>
        <p:nvPicPr>
          <p:cNvPr id="35" name="Picture 7" descr="G:\MASTER THESIS\XRAY THESIS\28-ΚΟΥΡΜΕΤΗΣ ΡΑΦΑΗΛ\12-months\ΚΟΥΡΜΠΕΤΗΣ_ΡΑΦΑΗΛ_Intra01_thumb.jpg"/>
          <p:cNvPicPr>
            <a:picLocks noChangeAspect="1" noChangeArrowheads="1"/>
          </p:cNvPicPr>
          <p:nvPr/>
        </p:nvPicPr>
        <p:blipFill rotWithShape="1">
          <a:blip r:embed="rId14"/>
          <a:srcRect l="26867" t="3670" r="13695" b="9200"/>
          <a:stretch/>
        </p:blipFill>
        <p:spPr bwMode="auto">
          <a:xfrm>
            <a:off x="6371823" y="917988"/>
            <a:ext cx="1020059" cy="1201051"/>
          </a:xfrm>
          <a:prstGeom prst="rect">
            <a:avLst/>
          </a:prstGeom>
          <a:noFill/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1902344-E4E1-A830-8B89-D7E7FE24AE8E}"/>
              </a:ext>
            </a:extLst>
          </p:cNvPr>
          <p:cNvSpPr txBox="1"/>
          <p:nvPr/>
        </p:nvSpPr>
        <p:spPr>
          <a:xfrm>
            <a:off x="6012899" y="1940591"/>
            <a:ext cx="362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Bas</a:t>
            </a:r>
            <a:endParaRPr lang="el-GR" sz="800" dirty="0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242AF19-7905-43E5-45EF-FFABF9230713}"/>
              </a:ext>
            </a:extLst>
          </p:cNvPr>
          <p:cNvSpPr txBox="1"/>
          <p:nvPr/>
        </p:nvSpPr>
        <p:spPr>
          <a:xfrm>
            <a:off x="7007185" y="1945912"/>
            <a:ext cx="4557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12-m</a:t>
            </a:r>
            <a:endParaRPr lang="el-GR" sz="800" dirty="0">
              <a:solidFill>
                <a:schemeClr val="bg1"/>
              </a:solidFill>
            </a:endParaRPr>
          </a:p>
        </p:txBody>
      </p:sp>
      <p:pic>
        <p:nvPicPr>
          <p:cNvPr id="38" name="Picture 8" descr="G:\PERIO MSC\ΠΕΡΙΣΤΑΤΙΚΑ ΑΣΘΕΝΩΝ\ΠΑΠΑΘΕΟΔΩΡΟΥ ΕΥΘΥΜΙΑ (62615)\X-RAY IMPLANTS\ΠΑΠΑΘΕΟΔΩΡΟΥ_ΕΦΗ_Intra02_thumb.jpg"/>
          <p:cNvPicPr>
            <a:picLocks noChangeAspect="1" noChangeArrowheads="1"/>
          </p:cNvPicPr>
          <p:nvPr/>
        </p:nvPicPr>
        <p:blipFill>
          <a:blip r:embed="rId15"/>
          <a:srcRect l="40625" r="8437" b="16000"/>
          <a:stretch>
            <a:fillRect/>
          </a:stretch>
        </p:blipFill>
        <p:spPr bwMode="auto">
          <a:xfrm>
            <a:off x="5244687" y="2217273"/>
            <a:ext cx="982448" cy="1265731"/>
          </a:xfrm>
          <a:prstGeom prst="rect">
            <a:avLst/>
          </a:prstGeom>
          <a:noFill/>
        </p:spPr>
      </p:pic>
      <p:pic>
        <p:nvPicPr>
          <p:cNvPr id="39" name="Picture 9" descr="G:\PERIO MSC\ΠΕΡΙΣΤΑΤΙΚΑ ΑΣΘΕΝΩΝ\ΠΑΠΑΘΕΟΔΩΡΟΥ ΕΥΘΥΜΙΑ (62615)\X-RAY IMPLANTS\ΠΑΠΑΘΕΟΔΩΡΟΥ_ΕΦΗ_Intra03_thumb.jpg"/>
          <p:cNvPicPr>
            <a:picLocks noChangeAspect="1" noChangeArrowheads="1"/>
          </p:cNvPicPr>
          <p:nvPr/>
        </p:nvPicPr>
        <p:blipFill>
          <a:blip r:embed="rId16"/>
          <a:srcRect l="20240" r="25680" b="12000"/>
          <a:stretch>
            <a:fillRect/>
          </a:stretch>
        </p:blipFill>
        <p:spPr bwMode="auto">
          <a:xfrm>
            <a:off x="6371824" y="2213712"/>
            <a:ext cx="981506" cy="1277701"/>
          </a:xfrm>
          <a:prstGeom prst="rect">
            <a:avLst/>
          </a:prstGeom>
          <a:noFill/>
        </p:spPr>
      </p:pic>
      <p:sp>
        <p:nvSpPr>
          <p:cNvPr id="40" name="TextBox 35">
            <a:extLst>
              <a:ext uri="{FF2B5EF4-FFF2-40B4-BE49-F238E27FC236}">
                <a16:creationId xmlns:a16="http://schemas.microsoft.com/office/drawing/2014/main" id="{71902344-E4E1-A830-8B89-D7E7FE24AE8E}"/>
              </a:ext>
            </a:extLst>
          </p:cNvPr>
          <p:cNvSpPr txBox="1"/>
          <p:nvPr/>
        </p:nvSpPr>
        <p:spPr>
          <a:xfrm>
            <a:off x="5906219" y="3258851"/>
            <a:ext cx="362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Bas</a:t>
            </a:r>
            <a:endParaRPr lang="el-GR" sz="800" dirty="0">
              <a:solidFill>
                <a:schemeClr val="bg1"/>
              </a:solidFill>
            </a:endParaRPr>
          </a:p>
        </p:txBody>
      </p:sp>
      <p:sp>
        <p:nvSpPr>
          <p:cNvPr id="41" name="TextBox 36">
            <a:extLst>
              <a:ext uri="{FF2B5EF4-FFF2-40B4-BE49-F238E27FC236}">
                <a16:creationId xmlns:a16="http://schemas.microsoft.com/office/drawing/2014/main" id="{3242AF19-7905-43E5-45EF-FFABF9230713}"/>
              </a:ext>
            </a:extLst>
          </p:cNvPr>
          <p:cNvSpPr txBox="1"/>
          <p:nvPr/>
        </p:nvSpPr>
        <p:spPr>
          <a:xfrm>
            <a:off x="6900505" y="3256552"/>
            <a:ext cx="4557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12-m</a:t>
            </a:r>
            <a:endParaRPr lang="el-GR" sz="800" dirty="0">
              <a:solidFill>
                <a:schemeClr val="bg1"/>
              </a:solidFill>
            </a:endParaRPr>
          </a:p>
        </p:txBody>
      </p:sp>
      <p:sp>
        <p:nvSpPr>
          <p:cNvPr id="53" name="TextBox 39">
            <a:extLst>
              <a:ext uri="{FF2B5EF4-FFF2-40B4-BE49-F238E27FC236}">
                <a16:creationId xmlns:a16="http://schemas.microsoft.com/office/drawing/2014/main" id="{C93FEAEE-A81F-47C2-74D2-44400B08DEDF}"/>
              </a:ext>
            </a:extLst>
          </p:cNvPr>
          <p:cNvSpPr txBox="1"/>
          <p:nvPr/>
        </p:nvSpPr>
        <p:spPr>
          <a:xfrm>
            <a:off x="3267326" y="3275362"/>
            <a:ext cx="362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Bas</a:t>
            </a:r>
            <a:endParaRPr lang="el-GR" sz="800" dirty="0">
              <a:solidFill>
                <a:schemeClr val="bg1"/>
              </a:solidFill>
            </a:endParaRPr>
          </a:p>
        </p:txBody>
      </p:sp>
      <p:sp>
        <p:nvSpPr>
          <p:cNvPr id="43" name="TextBox 34">
            <a:extLst>
              <a:ext uri="{FF2B5EF4-FFF2-40B4-BE49-F238E27FC236}">
                <a16:creationId xmlns:a16="http://schemas.microsoft.com/office/drawing/2014/main" id="{343F8410-16EC-9B81-9C3E-E91E0F8F823A}"/>
              </a:ext>
            </a:extLst>
          </p:cNvPr>
          <p:cNvSpPr txBox="1"/>
          <p:nvPr/>
        </p:nvSpPr>
        <p:spPr>
          <a:xfrm>
            <a:off x="4412841" y="3267560"/>
            <a:ext cx="4557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12-m</a:t>
            </a:r>
            <a:endParaRPr lang="el-GR" sz="800" dirty="0">
              <a:solidFill>
                <a:schemeClr val="bg1"/>
              </a:solidFill>
            </a:endParaRPr>
          </a:p>
        </p:txBody>
      </p:sp>
      <p:pic>
        <p:nvPicPr>
          <p:cNvPr id="47" name="46 - Εικόνα" descr="ΚΟΥΡΜΠΕΤΗΣ_ΡΑΦΑΗΛ_20042018_104258.jpg"/>
          <p:cNvPicPr>
            <a:picLocks noChangeAspect="1"/>
          </p:cNvPicPr>
          <p:nvPr/>
        </p:nvPicPr>
        <p:blipFill rotWithShape="1">
          <a:blip r:embed="rId17" cstate="print"/>
          <a:srcRect l="16060" t="2680" r="21734" b="6109"/>
          <a:stretch/>
        </p:blipFill>
        <p:spPr>
          <a:xfrm>
            <a:off x="5253223" y="938605"/>
            <a:ext cx="996680" cy="1181065"/>
          </a:xfrm>
          <a:prstGeom prst="rect">
            <a:avLst/>
          </a:prstGeom>
        </p:spPr>
      </p:pic>
      <p:sp>
        <p:nvSpPr>
          <p:cNvPr id="48" name="TextBox 33">
            <a:extLst>
              <a:ext uri="{FF2B5EF4-FFF2-40B4-BE49-F238E27FC236}">
                <a16:creationId xmlns:a16="http://schemas.microsoft.com/office/drawing/2014/main" id="{4069AF03-6823-0212-B4BC-82E484888A50}"/>
              </a:ext>
            </a:extLst>
          </p:cNvPr>
          <p:cNvSpPr txBox="1"/>
          <p:nvPr/>
        </p:nvSpPr>
        <p:spPr>
          <a:xfrm>
            <a:off x="5969649" y="1936358"/>
            <a:ext cx="362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Bas</a:t>
            </a:r>
            <a:endParaRPr lang="el-GR" sz="800" dirty="0">
              <a:solidFill>
                <a:schemeClr val="bg1"/>
              </a:solidFill>
            </a:endParaRPr>
          </a:p>
        </p:txBody>
      </p:sp>
      <p:pic>
        <p:nvPicPr>
          <p:cNvPr id="51" name="50 - Εικόνα" descr="15276661931190654650.jpg"/>
          <p:cNvPicPr>
            <a:picLocks noChangeAspect="1"/>
          </p:cNvPicPr>
          <p:nvPr/>
        </p:nvPicPr>
        <p:blipFill rotWithShape="1">
          <a:blip r:embed="rId18"/>
          <a:srcRect l="43848" t="51887" r="46175" b="3962"/>
          <a:stretch/>
        </p:blipFill>
        <p:spPr>
          <a:xfrm>
            <a:off x="2735938" y="2210770"/>
            <a:ext cx="901682" cy="1325880"/>
          </a:xfrm>
          <a:prstGeom prst="rect">
            <a:avLst/>
          </a:prstGeom>
        </p:spPr>
      </p:pic>
      <p:sp>
        <p:nvSpPr>
          <p:cNvPr id="54" name="TextBox 35">
            <a:extLst>
              <a:ext uri="{FF2B5EF4-FFF2-40B4-BE49-F238E27FC236}">
                <a16:creationId xmlns:a16="http://schemas.microsoft.com/office/drawing/2014/main" id="{71902344-E4E1-A830-8B89-D7E7FE24AE8E}"/>
              </a:ext>
            </a:extLst>
          </p:cNvPr>
          <p:cNvSpPr txBox="1"/>
          <p:nvPr/>
        </p:nvSpPr>
        <p:spPr>
          <a:xfrm>
            <a:off x="1045328" y="3167640"/>
            <a:ext cx="362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Bas</a:t>
            </a:r>
            <a:endParaRPr lang="el-GR" sz="800" dirty="0">
              <a:solidFill>
                <a:schemeClr val="bg1"/>
              </a:solidFill>
            </a:endParaRPr>
          </a:p>
        </p:txBody>
      </p:sp>
      <p:pic>
        <p:nvPicPr>
          <p:cNvPr id="55" name="54 - Εικόνα" descr="12 months.jpg"/>
          <p:cNvPicPr>
            <a:picLocks noChangeAspect="1"/>
          </p:cNvPicPr>
          <p:nvPr/>
        </p:nvPicPr>
        <p:blipFill>
          <a:blip r:embed="rId19"/>
          <a:srcRect l="18351" t="7500" r="32558" b="6497"/>
          <a:stretch>
            <a:fillRect/>
          </a:stretch>
        </p:blipFill>
        <p:spPr>
          <a:xfrm>
            <a:off x="3780736" y="2219841"/>
            <a:ext cx="964800" cy="1310259"/>
          </a:xfrm>
          <a:prstGeom prst="rect">
            <a:avLst/>
          </a:prstGeom>
        </p:spPr>
      </p:pic>
      <p:sp>
        <p:nvSpPr>
          <p:cNvPr id="60" name="TextBox 35">
            <a:extLst>
              <a:ext uri="{FF2B5EF4-FFF2-40B4-BE49-F238E27FC236}">
                <a16:creationId xmlns:a16="http://schemas.microsoft.com/office/drawing/2014/main" id="{71902344-E4E1-A830-8B89-D7E7FE24AE8E}"/>
              </a:ext>
            </a:extLst>
          </p:cNvPr>
          <p:cNvSpPr txBox="1"/>
          <p:nvPr/>
        </p:nvSpPr>
        <p:spPr>
          <a:xfrm>
            <a:off x="3326879" y="3317642"/>
            <a:ext cx="362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Bas</a:t>
            </a:r>
            <a:endParaRPr lang="el-GR" sz="800" dirty="0">
              <a:solidFill>
                <a:schemeClr val="bg1"/>
              </a:solidFill>
            </a:endParaRPr>
          </a:p>
        </p:txBody>
      </p:sp>
      <p:sp>
        <p:nvSpPr>
          <p:cNvPr id="61" name="TextBox 36">
            <a:extLst>
              <a:ext uri="{FF2B5EF4-FFF2-40B4-BE49-F238E27FC236}">
                <a16:creationId xmlns:a16="http://schemas.microsoft.com/office/drawing/2014/main" id="{3242AF19-7905-43E5-45EF-FFABF9230713}"/>
              </a:ext>
            </a:extLst>
          </p:cNvPr>
          <p:cNvSpPr txBox="1"/>
          <p:nvPr/>
        </p:nvSpPr>
        <p:spPr>
          <a:xfrm>
            <a:off x="4359333" y="3321206"/>
            <a:ext cx="4557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12-m</a:t>
            </a:r>
            <a:endParaRPr lang="el-GR" sz="800" dirty="0">
              <a:solidFill>
                <a:schemeClr val="bg1"/>
              </a:solidFill>
            </a:endParaRPr>
          </a:p>
        </p:txBody>
      </p:sp>
      <p:sp>
        <p:nvSpPr>
          <p:cNvPr id="14" name="TextBox 29">
            <a:extLst>
              <a:ext uri="{FF2B5EF4-FFF2-40B4-BE49-F238E27FC236}">
                <a16:creationId xmlns:a16="http://schemas.microsoft.com/office/drawing/2014/main" id="{D3C1D7E4-061B-DF2A-4531-46944F2B54EC}"/>
              </a:ext>
            </a:extLst>
          </p:cNvPr>
          <p:cNvSpPr txBox="1"/>
          <p:nvPr/>
        </p:nvSpPr>
        <p:spPr>
          <a:xfrm>
            <a:off x="10477446" y="3100429"/>
            <a:ext cx="362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Bas</a:t>
            </a:r>
            <a:endParaRPr lang="el-GR" sz="800" dirty="0">
              <a:solidFill>
                <a:schemeClr val="bg1"/>
              </a:solidFill>
            </a:endParaRPr>
          </a:p>
        </p:txBody>
      </p:sp>
      <p:sp>
        <p:nvSpPr>
          <p:cNvPr id="15" name="TextBox 30">
            <a:extLst>
              <a:ext uri="{FF2B5EF4-FFF2-40B4-BE49-F238E27FC236}">
                <a16:creationId xmlns:a16="http://schemas.microsoft.com/office/drawing/2014/main" id="{30FAAD64-02DE-E6F8-9ED9-327DD7A98ACE}"/>
              </a:ext>
            </a:extLst>
          </p:cNvPr>
          <p:cNvSpPr txBox="1"/>
          <p:nvPr/>
        </p:nvSpPr>
        <p:spPr>
          <a:xfrm>
            <a:off x="11082904" y="3100429"/>
            <a:ext cx="4557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12-m</a:t>
            </a:r>
            <a:endParaRPr lang="el-GR" sz="800" dirty="0">
              <a:solidFill>
                <a:schemeClr val="bg1"/>
              </a:solidFill>
            </a:endParaRPr>
          </a:p>
        </p:txBody>
      </p:sp>
      <p:pic>
        <p:nvPicPr>
          <p:cNvPr id="46" name="45 - Εικόνα" descr="παπανικολαου_κωνσταντινοσ_Intra02_thumb.jpg"/>
          <p:cNvPicPr>
            <a:picLocks noChangeAspect="1"/>
          </p:cNvPicPr>
          <p:nvPr/>
        </p:nvPicPr>
        <p:blipFill>
          <a:blip r:embed="rId20"/>
          <a:srcRect l="7778" t="6734" r="39665" b="7258"/>
          <a:stretch>
            <a:fillRect/>
          </a:stretch>
        </p:blipFill>
        <p:spPr>
          <a:xfrm>
            <a:off x="7829013" y="2211660"/>
            <a:ext cx="965129" cy="1233920"/>
          </a:xfrm>
          <a:prstGeom prst="rect">
            <a:avLst/>
          </a:prstGeom>
        </p:spPr>
      </p:pic>
      <p:sp>
        <p:nvSpPr>
          <p:cNvPr id="50" name="TextBox 39">
            <a:extLst>
              <a:ext uri="{FF2B5EF4-FFF2-40B4-BE49-F238E27FC236}">
                <a16:creationId xmlns:a16="http://schemas.microsoft.com/office/drawing/2014/main" id="{C93FEAEE-A81F-47C2-74D2-44400B08DEDF}"/>
              </a:ext>
            </a:extLst>
          </p:cNvPr>
          <p:cNvSpPr txBox="1"/>
          <p:nvPr/>
        </p:nvSpPr>
        <p:spPr>
          <a:xfrm>
            <a:off x="8441247" y="3315263"/>
            <a:ext cx="362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Bas</a:t>
            </a:r>
            <a:endParaRPr lang="el-GR" sz="800" dirty="0">
              <a:solidFill>
                <a:schemeClr val="bg1"/>
              </a:solidFill>
            </a:endParaRPr>
          </a:p>
        </p:txBody>
      </p:sp>
      <p:sp>
        <p:nvSpPr>
          <p:cNvPr id="62" name="TextBox 40">
            <a:extLst>
              <a:ext uri="{FF2B5EF4-FFF2-40B4-BE49-F238E27FC236}">
                <a16:creationId xmlns:a16="http://schemas.microsoft.com/office/drawing/2014/main" id="{13EB51C2-A066-5D60-519B-2A19EADA7559}"/>
              </a:ext>
            </a:extLst>
          </p:cNvPr>
          <p:cNvSpPr txBox="1"/>
          <p:nvPr/>
        </p:nvSpPr>
        <p:spPr>
          <a:xfrm>
            <a:off x="9495747" y="3328204"/>
            <a:ext cx="4557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12-m</a:t>
            </a:r>
            <a:endParaRPr lang="el-GR" sz="800" dirty="0">
              <a:solidFill>
                <a:schemeClr val="bg1"/>
              </a:solidFill>
            </a:endParaRPr>
          </a:p>
        </p:txBody>
      </p:sp>
      <p:pic>
        <p:nvPicPr>
          <p:cNvPr id="57" name="56 - Εικόνα" descr="ΠΑΠΑΝΙΚΟΛΑΟΥ (1).jp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8875832" y="2194560"/>
            <a:ext cx="919199" cy="1251020"/>
          </a:xfrm>
          <a:prstGeom prst="rect">
            <a:avLst/>
          </a:prstGeom>
        </p:spPr>
      </p:pic>
      <p:sp>
        <p:nvSpPr>
          <p:cNvPr id="58" name="TextBox 40">
            <a:extLst>
              <a:ext uri="{FF2B5EF4-FFF2-40B4-BE49-F238E27FC236}">
                <a16:creationId xmlns:a16="http://schemas.microsoft.com/office/drawing/2014/main" id="{13EB51C2-A066-5D60-519B-2A19EADA7559}"/>
              </a:ext>
            </a:extLst>
          </p:cNvPr>
          <p:cNvSpPr txBox="1"/>
          <p:nvPr/>
        </p:nvSpPr>
        <p:spPr>
          <a:xfrm>
            <a:off x="9396980" y="3232003"/>
            <a:ext cx="4557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12-m</a:t>
            </a:r>
            <a:endParaRPr lang="el-GR" sz="800" dirty="0">
              <a:solidFill>
                <a:schemeClr val="bg1"/>
              </a:solidFill>
            </a:endParaRPr>
          </a:p>
        </p:txBody>
      </p:sp>
      <p:pic>
        <p:nvPicPr>
          <p:cNvPr id="63" name="62 - Εικόνα" descr="ΧΑΛΚΙΔΗΣ_ΝΙΚΟΛΑΟΣ_Intra05_thumb.jp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829013" y="938254"/>
            <a:ext cx="943066" cy="1180436"/>
          </a:xfrm>
          <a:prstGeom prst="rect">
            <a:avLst/>
          </a:prstGeom>
        </p:spPr>
      </p:pic>
      <p:sp>
        <p:nvSpPr>
          <p:cNvPr id="64" name="TextBox 33">
            <a:extLst>
              <a:ext uri="{FF2B5EF4-FFF2-40B4-BE49-F238E27FC236}">
                <a16:creationId xmlns:a16="http://schemas.microsoft.com/office/drawing/2014/main" id="{4069AF03-6823-0212-B4BC-82E484888A50}"/>
              </a:ext>
            </a:extLst>
          </p:cNvPr>
          <p:cNvSpPr txBox="1"/>
          <p:nvPr/>
        </p:nvSpPr>
        <p:spPr>
          <a:xfrm>
            <a:off x="8459733" y="1897927"/>
            <a:ext cx="3621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Bas</a:t>
            </a:r>
            <a:endParaRPr lang="el-GR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29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Danai Apatzidou</dc:creator>
  <cp:lastModifiedBy>Danai Apatzidou</cp:lastModifiedBy>
  <cp:revision>34</cp:revision>
  <dcterms:created xsi:type="dcterms:W3CDTF">2024-04-18T11:13:38Z</dcterms:created>
  <dcterms:modified xsi:type="dcterms:W3CDTF">2024-05-26T19:49:42Z</dcterms:modified>
</cp:coreProperties>
</file>