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86" r:id="rId2"/>
  </p:sldIdLst>
  <p:sldSz cx="6858000" cy="9144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60" userDrawn="1">
          <p15:clr>
            <a:srgbClr val="A4A3A4"/>
          </p15:clr>
        </p15:guide>
        <p15:guide id="2" pos="354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8064A2"/>
    <a:srgbClr val="FFFF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416" autoAdjust="0"/>
  </p:normalViewPr>
  <p:slideViewPr>
    <p:cSldViewPr snapToGrid="0" showGuides="1">
      <p:cViewPr varScale="1">
        <p:scale>
          <a:sx n="55" d="100"/>
          <a:sy n="55" d="100"/>
        </p:scale>
        <p:origin x="1194" y="84"/>
      </p:cViewPr>
      <p:guideLst>
        <p:guide orient="horz" pos="3560"/>
        <p:guide pos="354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909F9C-5E7D-4A33-B159-076895F711EA}" type="datetimeFigureOut">
              <a:rPr kumimoji="1" lang="ja-JP" altLang="en-US" smtClean="0"/>
              <a:t>2021/4/23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21309A-4810-4F7D-89D0-807A4F8072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41514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1C945B-55F1-4BF4-BF26-818D992ECBAC}" type="datetimeFigureOut">
              <a:rPr kumimoji="1" lang="ja-JP" altLang="en-US" smtClean="0"/>
              <a:pPr/>
              <a:t>2021/4/23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2413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7B8421-9412-47E0-8035-88762AE3406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7B8421-9412-47E0-8035-88762AE3406B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1094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E737F-CC5A-42F2-B9B0-E4552C8F7503}" type="datetimeFigureOut">
              <a:rPr kumimoji="1" lang="ja-JP" altLang="en-US" smtClean="0"/>
              <a:pPr/>
              <a:t>2021/4/23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2B2B7-C679-45D1-B320-87C36B8F0FA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E737F-CC5A-42F2-B9B0-E4552C8F7503}" type="datetimeFigureOut">
              <a:rPr kumimoji="1" lang="ja-JP" altLang="en-US" smtClean="0"/>
              <a:pPr/>
              <a:t>2021/4/23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2B2B7-C679-45D1-B320-87C36B8F0FA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E737F-CC5A-42F2-B9B0-E4552C8F7503}" type="datetimeFigureOut">
              <a:rPr kumimoji="1" lang="ja-JP" altLang="en-US" smtClean="0"/>
              <a:pPr/>
              <a:t>2021/4/23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2B2B7-C679-45D1-B320-87C36B8F0FA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E737F-CC5A-42F2-B9B0-E4552C8F7503}" type="datetimeFigureOut">
              <a:rPr kumimoji="1" lang="ja-JP" altLang="en-US" smtClean="0"/>
              <a:pPr/>
              <a:t>2021/4/23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2B2B7-C679-45D1-B320-87C36B8F0FA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E737F-CC5A-42F2-B9B0-E4552C8F7503}" type="datetimeFigureOut">
              <a:rPr kumimoji="1" lang="ja-JP" altLang="en-US" smtClean="0"/>
              <a:pPr/>
              <a:t>2021/4/23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2B2B7-C679-45D1-B320-87C36B8F0FA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E737F-CC5A-42F2-B9B0-E4552C8F7503}" type="datetimeFigureOut">
              <a:rPr kumimoji="1" lang="ja-JP" altLang="en-US" smtClean="0"/>
              <a:pPr/>
              <a:t>2021/4/23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2B2B7-C679-45D1-B320-87C36B8F0FA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E737F-CC5A-42F2-B9B0-E4552C8F7503}" type="datetimeFigureOut">
              <a:rPr kumimoji="1" lang="ja-JP" altLang="en-US" smtClean="0"/>
              <a:pPr/>
              <a:t>2021/4/23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2B2B7-C679-45D1-B320-87C36B8F0FA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E737F-CC5A-42F2-B9B0-E4552C8F7503}" type="datetimeFigureOut">
              <a:rPr kumimoji="1" lang="ja-JP" altLang="en-US" smtClean="0"/>
              <a:pPr/>
              <a:t>2021/4/23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2B2B7-C679-45D1-B320-87C36B8F0FA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E737F-CC5A-42F2-B9B0-E4552C8F7503}" type="datetimeFigureOut">
              <a:rPr kumimoji="1" lang="ja-JP" altLang="en-US" smtClean="0"/>
              <a:pPr/>
              <a:t>2021/4/23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2B2B7-C679-45D1-B320-87C36B8F0FA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E737F-CC5A-42F2-B9B0-E4552C8F7503}" type="datetimeFigureOut">
              <a:rPr kumimoji="1" lang="ja-JP" altLang="en-US" smtClean="0"/>
              <a:pPr/>
              <a:t>2021/4/23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2B2B7-C679-45D1-B320-87C36B8F0FA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E737F-CC5A-42F2-B9B0-E4552C8F7503}" type="datetimeFigureOut">
              <a:rPr kumimoji="1" lang="ja-JP" altLang="en-US" smtClean="0"/>
              <a:pPr/>
              <a:t>2021/4/23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2B2B7-C679-45D1-B320-87C36B8F0FA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E737F-CC5A-42F2-B9B0-E4552C8F7503}" type="datetimeFigureOut">
              <a:rPr kumimoji="1" lang="ja-JP" altLang="en-US" smtClean="0"/>
              <a:pPr/>
              <a:t>2021/4/23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2B2B7-C679-45D1-B320-87C36B8F0FA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テキスト ボックス 37"/>
          <p:cNvSpPr txBox="1"/>
          <p:nvPr/>
        </p:nvSpPr>
        <p:spPr>
          <a:xfrm>
            <a:off x="548680" y="8724432"/>
            <a:ext cx="2979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/>
              <a:t>Supplemental Figure 1</a:t>
            </a:r>
            <a:endParaRPr kumimoji="1" lang="ja-JP" altLang="en-US" sz="2400" dirty="0"/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5163904" y="-76109"/>
            <a:ext cx="1579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/>
              <a:t>Hosoi et al.</a:t>
            </a:r>
            <a:endParaRPr kumimoji="1" lang="ja-JP" altLang="en-US" sz="2400" dirty="0"/>
          </a:p>
        </p:txBody>
      </p:sp>
      <p:grpSp>
        <p:nvGrpSpPr>
          <p:cNvPr id="30" name="グループ化 29"/>
          <p:cNvGrpSpPr/>
          <p:nvPr/>
        </p:nvGrpSpPr>
        <p:grpSpPr>
          <a:xfrm>
            <a:off x="3132317" y="3202970"/>
            <a:ext cx="1170919" cy="873923"/>
            <a:chOff x="2499360" y="3855101"/>
            <a:chExt cx="1410786" cy="986866"/>
          </a:xfrm>
        </p:grpSpPr>
        <p:pic>
          <p:nvPicPr>
            <p:cNvPr id="45" name="図 44"/>
            <p:cNvPicPr>
              <a:picLocks noChangeAspect="1"/>
            </p:cNvPicPr>
            <p:nvPr/>
          </p:nvPicPr>
          <p:blipFill rotWithShape="1">
            <a:blip r:embed="rId3"/>
            <a:srcRect l="20849" t="18019" r="21601" b="23937"/>
            <a:stretch/>
          </p:blipFill>
          <p:spPr>
            <a:xfrm>
              <a:off x="2499360" y="3855101"/>
              <a:ext cx="1384663" cy="986866"/>
            </a:xfrm>
            <a:prstGeom prst="rect">
              <a:avLst/>
            </a:prstGeom>
          </p:spPr>
        </p:pic>
        <p:sp>
          <p:nvSpPr>
            <p:cNvPr id="28" name="正方形/長方形 27"/>
            <p:cNvSpPr/>
            <p:nvPr/>
          </p:nvSpPr>
          <p:spPr>
            <a:xfrm>
              <a:off x="3683724" y="3863810"/>
              <a:ext cx="226422" cy="89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6" name="グループ化 35"/>
          <p:cNvGrpSpPr/>
          <p:nvPr/>
        </p:nvGrpSpPr>
        <p:grpSpPr>
          <a:xfrm>
            <a:off x="2965142" y="4310748"/>
            <a:ext cx="1421831" cy="1061192"/>
            <a:chOff x="2205544" y="7473737"/>
            <a:chExt cx="1897915" cy="1347468"/>
          </a:xfrm>
        </p:grpSpPr>
        <p:pic>
          <p:nvPicPr>
            <p:cNvPr id="47" name="図 46"/>
            <p:cNvPicPr>
              <a:picLocks noChangeAspect="1"/>
            </p:cNvPicPr>
            <p:nvPr/>
          </p:nvPicPr>
          <p:blipFill rotWithShape="1">
            <a:blip r:embed="rId4"/>
            <a:srcRect l="10174" t="9616" r="11645" b="15425"/>
            <a:stretch/>
          </p:blipFill>
          <p:spPr>
            <a:xfrm>
              <a:off x="2222407" y="7473737"/>
              <a:ext cx="1881052" cy="1274462"/>
            </a:xfrm>
            <a:prstGeom prst="rect">
              <a:avLst/>
            </a:prstGeom>
          </p:spPr>
        </p:pic>
        <p:sp>
          <p:nvSpPr>
            <p:cNvPr id="31" name="正方形/長方形 30"/>
            <p:cNvSpPr/>
            <p:nvPr/>
          </p:nvSpPr>
          <p:spPr>
            <a:xfrm>
              <a:off x="3903161" y="7486999"/>
              <a:ext cx="200298" cy="929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4" name="正方形/長方形 63"/>
            <p:cNvSpPr/>
            <p:nvPr/>
          </p:nvSpPr>
          <p:spPr>
            <a:xfrm>
              <a:off x="3882703" y="8686190"/>
              <a:ext cx="200298" cy="929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5" name="正方形/長方形 64"/>
            <p:cNvSpPr/>
            <p:nvPr/>
          </p:nvSpPr>
          <p:spPr>
            <a:xfrm>
              <a:off x="2205544" y="8727864"/>
              <a:ext cx="293815" cy="933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0" name="テキスト ボックス 19"/>
          <p:cNvSpPr txBox="1"/>
          <p:nvPr/>
        </p:nvSpPr>
        <p:spPr>
          <a:xfrm>
            <a:off x="4331717" y="2662803"/>
            <a:ext cx="5164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/>
              <a:t>QA</a:t>
            </a:r>
            <a:endParaRPr kumimoji="1" lang="ja-JP" altLang="en-US" sz="2000" b="1" dirty="0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1230382" y="2662803"/>
            <a:ext cx="8066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/>
              <a:t>saline</a:t>
            </a:r>
            <a:endParaRPr kumimoji="1" lang="ja-JP" altLang="en-US" sz="2000" b="1" dirty="0"/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3252810" y="2876768"/>
            <a:ext cx="7539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/>
              <a:t>1 day</a:t>
            </a:r>
            <a:endParaRPr kumimoji="1" lang="ja-JP" altLang="en-US" sz="2000" b="1" dirty="0"/>
          </a:p>
        </p:txBody>
      </p:sp>
      <p:cxnSp>
        <p:nvCxnSpPr>
          <p:cNvPr id="91" name="直線コネクタ 90"/>
          <p:cNvCxnSpPr/>
          <p:nvPr/>
        </p:nvCxnSpPr>
        <p:spPr>
          <a:xfrm flipV="1">
            <a:off x="2950227" y="3433155"/>
            <a:ext cx="375739" cy="238069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線コネクタ 93"/>
          <p:cNvCxnSpPr/>
          <p:nvPr/>
        </p:nvCxnSpPr>
        <p:spPr>
          <a:xfrm flipH="1" flipV="1">
            <a:off x="4035864" y="3433155"/>
            <a:ext cx="375739" cy="238069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線コネクタ 94"/>
          <p:cNvCxnSpPr/>
          <p:nvPr/>
        </p:nvCxnSpPr>
        <p:spPr>
          <a:xfrm>
            <a:off x="2907712" y="4867698"/>
            <a:ext cx="486777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線コネクタ 97"/>
          <p:cNvCxnSpPr/>
          <p:nvPr/>
        </p:nvCxnSpPr>
        <p:spPr>
          <a:xfrm flipH="1">
            <a:off x="3903110" y="4867698"/>
            <a:ext cx="486777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図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749" y="2966890"/>
            <a:ext cx="1672742" cy="1248461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749" y="4255863"/>
            <a:ext cx="1672742" cy="1248461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209" y="2966890"/>
            <a:ext cx="1672742" cy="1248461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209" y="4255863"/>
            <a:ext cx="1672742" cy="1248461"/>
          </a:xfrm>
          <a:prstGeom prst="rect">
            <a:avLst/>
          </a:prstGeom>
        </p:spPr>
      </p:pic>
      <p:sp>
        <p:nvSpPr>
          <p:cNvPr id="105" name="テキスト ボックス 104"/>
          <p:cNvSpPr txBox="1"/>
          <p:nvPr/>
        </p:nvSpPr>
        <p:spPr>
          <a:xfrm>
            <a:off x="1272611" y="4197654"/>
            <a:ext cx="352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C</a:t>
            </a:r>
            <a:endParaRPr kumimoji="1" lang="ja-JP" altLang="en-US" sz="2400" b="1" dirty="0"/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1281428" y="2954429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A</a:t>
            </a:r>
            <a:endParaRPr kumimoji="1" lang="ja-JP" altLang="en-US" sz="2400" b="1" dirty="0"/>
          </a:p>
        </p:txBody>
      </p:sp>
      <p:sp>
        <p:nvSpPr>
          <p:cNvPr id="110" name="テキスト ボックス 109"/>
          <p:cNvSpPr txBox="1"/>
          <p:nvPr/>
        </p:nvSpPr>
        <p:spPr>
          <a:xfrm>
            <a:off x="4415861" y="4197654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D</a:t>
            </a:r>
            <a:endParaRPr kumimoji="1" lang="ja-JP" altLang="en-US" sz="2400" b="1" dirty="0"/>
          </a:p>
        </p:txBody>
      </p:sp>
      <p:sp>
        <p:nvSpPr>
          <p:cNvPr id="112" name="テキスト ボックス 111"/>
          <p:cNvSpPr txBox="1"/>
          <p:nvPr/>
        </p:nvSpPr>
        <p:spPr>
          <a:xfrm>
            <a:off x="4424678" y="2954429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B</a:t>
            </a:r>
            <a:endParaRPr kumimoji="1" lang="ja-JP" altLang="en-US" sz="2400" b="1" dirty="0"/>
          </a:p>
        </p:txBody>
      </p:sp>
      <p:cxnSp>
        <p:nvCxnSpPr>
          <p:cNvPr id="114" name="直線コネクタ 113"/>
          <p:cNvCxnSpPr/>
          <p:nvPr/>
        </p:nvCxnSpPr>
        <p:spPr>
          <a:xfrm rot="10800000" flipH="1" flipV="1">
            <a:off x="5388184" y="4154435"/>
            <a:ext cx="59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線コネクタ 116"/>
          <p:cNvCxnSpPr/>
          <p:nvPr/>
        </p:nvCxnSpPr>
        <p:spPr>
          <a:xfrm rot="10800000" flipH="1" flipV="1">
            <a:off x="5388184" y="5449835"/>
            <a:ext cx="59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線コネクタ 119"/>
          <p:cNvCxnSpPr/>
          <p:nvPr/>
        </p:nvCxnSpPr>
        <p:spPr>
          <a:xfrm rot="10800000" flipH="1" flipV="1">
            <a:off x="2283034" y="4154435"/>
            <a:ext cx="59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線コネクタ 122"/>
          <p:cNvCxnSpPr/>
          <p:nvPr/>
        </p:nvCxnSpPr>
        <p:spPr>
          <a:xfrm rot="10800000" flipH="1" flipV="1">
            <a:off x="2283034" y="5449835"/>
            <a:ext cx="59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4390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14830</TotalTime>
  <Words>16</Words>
  <Application>Microsoft Office PowerPoint</Application>
  <PresentationFormat>画面に合わせる 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Arial</vt:lpstr>
      <vt:lpstr>Calibri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hosoi</dc:creator>
  <cp:lastModifiedBy>細井　理恵</cp:lastModifiedBy>
  <cp:revision>744</cp:revision>
  <cp:lastPrinted>2021-04-02T08:18:29Z</cp:lastPrinted>
  <dcterms:created xsi:type="dcterms:W3CDTF">2016-02-01T07:23:54Z</dcterms:created>
  <dcterms:modified xsi:type="dcterms:W3CDTF">2021-04-23T02:00:04Z</dcterms:modified>
</cp:coreProperties>
</file>