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3DEF-951D-32D2-17C4-8EBE675F8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C29E6-2AEE-8541-842F-EE582621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A05-0CCE-1218-E0D0-53EE4C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3E11-132F-BE71-F80F-70AA1B92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5D89C-D86D-2DD7-19A0-3611F7F6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335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C88F-C608-C2DE-19C7-D7CE268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A852-1661-FDDC-8B16-59B4D5535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35BD-717D-AD57-2019-B0C03DFE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FDB6-9784-CF43-DB41-A14A90E6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EE74-2FA1-18B6-6468-C400CCD2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4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A2B-8F88-3A54-43B8-9A8D173D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D4796-17A2-8EEB-112F-22014FFA0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5DE3-621B-F6D4-EE08-57635858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D4E-8733-CCCA-A4CD-BDF6F7A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E7BC-111B-D910-4F38-B6E89FDD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173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5606-5E1D-2BED-F3CD-2A672621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44B-7871-BBE7-47E0-7821B9601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2EA75-194E-BC6F-22F2-81DEDC62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3CEC-74B7-3FFB-ECE7-A352984E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84560-EE14-CEE7-0048-0CA7CD13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9CCF-AB52-8BC4-1507-D5C02AA8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45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04CE-0095-0AC4-5283-75894146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F681-06F5-0A3B-9BBC-193E08460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B4E5-1B7C-BE57-3834-2ABD307C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0EA33-E64F-BEF0-B2AD-A96AC641C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420D1-DD1C-EF1D-6FB8-9BD271CCD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6E35C-8C26-CF16-5FC8-8394E884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0F262-A310-B575-31E2-7B3D43B6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EA6B-9DBA-EDD9-97E0-841FF7D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35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EA5A-DFFF-EDA4-8290-AF667524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D79DE-BFA4-01C6-EA49-443F81F3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5633E-761E-BCA0-5237-934F770D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E4FAF-8D36-519D-BAC4-31440DEC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466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D7CC-05A7-8D40-1314-235DE2AD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480BE-A400-75C7-31CF-45BA4A1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6F59D-EBEE-2DA8-D6F6-E35D8D99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274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B63C-1926-47DC-9912-C4A208A7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7967-06DB-C632-9620-29D8B54F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D0152-36D5-8FD1-B121-B91C2814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4253-72CC-C2E0-065A-5B400DD8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24E7-B91A-AD9F-1BA8-F17EFC6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1FC-6185-AA39-1689-DCC86DA4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6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4A90-B5BE-F69F-6AC6-6BFFF1E7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61516F-6ED9-9AB1-C5FA-23CCC226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B18C2-2261-31D9-385D-E871939B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F0F1-9406-5EF3-C98B-22874A7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6A99D-43A4-4641-9EB7-51A57FC9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796F-063E-AB7D-B2F5-611A83B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46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738-3413-1861-8FE2-0F9703106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7E691-897C-6E5A-DB5E-E304F1CE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7161-4282-AB0A-0924-25A9A7D4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9474-DD49-0AED-6725-975682F2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52BED-661E-F5A0-28CE-DB7AB33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83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15497-5B78-D72F-9214-3960F5042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A8D95-5F5A-E028-5093-E7367E71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3543-D744-DC14-F44D-D9AB6EE3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3675-A9BF-CDF7-8CE9-C6A2BE60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61B6-E151-E505-2F27-ABAE4D5E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37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92249-3182-C766-F837-8B1DDA9F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F87D1-8476-3BBD-0B83-FFC49F37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8E2-BC0F-7B40-3E66-B846A68F1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2106-63FD-D4E6-0E6D-76D6CC449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19FD-F883-6FB1-060E-3966740F4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92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A998B351-CEE8-F8E2-77B6-1B6788652CEF}"/>
              </a:ext>
            </a:extLst>
          </p:cNvPr>
          <p:cNvGrpSpPr/>
          <p:nvPr/>
        </p:nvGrpSpPr>
        <p:grpSpPr>
          <a:xfrm>
            <a:off x="938109" y="280441"/>
            <a:ext cx="10297264" cy="2493480"/>
            <a:chOff x="938109" y="280441"/>
            <a:chExt cx="10297264" cy="2493480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3CDC510-C7DB-4477-E03D-C47AA5283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87677" y="280441"/>
              <a:ext cx="5047696" cy="247519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84ED6EF9-B620-9AD3-ED61-A0E2E5152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8109" y="280441"/>
              <a:ext cx="5066215" cy="24934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14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9</cp:revision>
  <dcterms:created xsi:type="dcterms:W3CDTF">2024-05-14T06:41:20Z</dcterms:created>
  <dcterms:modified xsi:type="dcterms:W3CDTF">2024-05-15T10:39:20Z</dcterms:modified>
</cp:coreProperties>
</file>