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236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EF3DEF-951D-32D2-17C4-8EBE675F8C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78C29E6-2AEE-8541-842F-EE582621C3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9C8A05-0CCE-1218-E0D0-53EE4C0C34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D187E-F027-4973-AE23-F61D06999120}" type="datetimeFigureOut">
              <a:rPr lang="en-ZA" smtClean="0"/>
              <a:t>2024/05/15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323E11-132F-BE71-F80F-70AA1B9216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85D89C-D86D-2DD7-19A0-3611F7F68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8081A-CA77-4FFC-AB98-4525055CA84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9333565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F4C88F-C608-C2DE-19C7-D7CE26808B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1EA852-1661-FDDC-8B16-59B4D55359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1635BD-717D-AD57-2019-B0C03DFEF2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D187E-F027-4973-AE23-F61D06999120}" type="datetimeFigureOut">
              <a:rPr lang="en-ZA" smtClean="0"/>
              <a:t>2024/05/15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A0FDB6-9784-CF43-DB41-A14A90E670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FAEE74-2FA1-18B6-6468-C400CCD21C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8081A-CA77-4FFC-AB98-4525055CA84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6543239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92A2B-8F88-3A54-43B8-9A8D173DC0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7D4796-17A2-8EEB-112F-22014FFA04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A05DE3-621B-F6D4-EE08-5763585816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D187E-F027-4973-AE23-F61D06999120}" type="datetimeFigureOut">
              <a:rPr lang="en-ZA" smtClean="0"/>
              <a:t>2024/05/15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53D4E-8733-CCCA-A4CD-BDF6F7A479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A7E7BC-111B-D910-4F38-B6E89FDD01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8081A-CA77-4FFC-AB98-4525055CA84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3417344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635606-5E1D-2BED-F3CD-2A672621D9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BF144B-7871-BBE7-47E0-7821B96013C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52EA75-194E-BC6F-22F2-81DEDC6270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CE3CEC-74B7-3FFB-ECE7-A352984E9C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D187E-F027-4973-AE23-F61D06999120}" type="datetimeFigureOut">
              <a:rPr lang="en-ZA" smtClean="0"/>
              <a:t>2024/05/15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784560-EE14-CEE7-0048-0CA7CD13E8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5B9CCF-AB52-8BC4-1507-D5C02AA83B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8081A-CA77-4FFC-AB98-4525055CA84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8594599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404CE-0095-0AC4-5283-75894146F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80F681-06F5-0A3B-9BBC-193E084606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ECB4E5-1B7C-BE57-3834-2ABD307C47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CA0EA33-E64F-BEF0-B2AD-A96AC641CA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62420D1-DD1C-EF1D-6FB8-9BD271CCD87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B96E35C-8C26-CF16-5FC8-8394E88489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D187E-F027-4973-AE23-F61D06999120}" type="datetimeFigureOut">
              <a:rPr lang="en-ZA" smtClean="0"/>
              <a:t>2024/05/15</a:t>
            </a:fld>
            <a:endParaRPr lang="en-Z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AB0F262-A310-B575-31E2-7B3D43B6C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F95EA6B-9DBA-EDD9-97E0-841FF7D060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8081A-CA77-4FFC-AB98-4525055CA84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1633558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63EA5A-DFFF-EDA4-8290-AF667524D7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E4D79DE-BFA4-01C6-EA49-443F81F38F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D187E-F027-4973-AE23-F61D06999120}" type="datetimeFigureOut">
              <a:rPr lang="en-ZA" smtClean="0"/>
              <a:t>2024/05/15</a:t>
            </a:fld>
            <a:endParaRPr lang="en-Z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B5633E-761E-BCA0-5237-934F770DF2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FE4FAF-8D36-519D-BAC4-31440DECED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8081A-CA77-4FFC-AB98-4525055CA84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824660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A91D7CC-05A7-8D40-1314-235DE2ADAA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D187E-F027-4973-AE23-F61D06999120}" type="datetimeFigureOut">
              <a:rPr lang="en-ZA" smtClean="0"/>
              <a:t>2024/05/15</a:t>
            </a:fld>
            <a:endParaRPr lang="en-Z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A5480BE-A400-75C7-31CF-45BA4A1D1D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E6F59D-EBEE-2DA8-D6F6-E35D8D9997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8081A-CA77-4FFC-AB98-4525055CA84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6427430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76B63C-1926-47DC-9912-C4A208A75C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3A7967-06DB-C632-9620-29D8B54F4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AD0152-36D5-8FD1-B121-B91C2814F7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3B4253-72CC-C2E0-065A-5B400DD8F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D187E-F027-4973-AE23-F61D06999120}" type="datetimeFigureOut">
              <a:rPr lang="en-ZA" smtClean="0"/>
              <a:t>2024/05/15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2F24E7-B91A-AD9F-1BA8-F17EFC6AE7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AB21FC-6185-AA39-1689-DCC86DA4D1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8081A-CA77-4FFC-AB98-4525055CA84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1146343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C64A90-B5BE-F69F-6AC6-6BFFF1E757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261516F-6ED9-9AB1-C5FA-23CCC226D64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1B18C2-2261-31D9-385D-E871939B8C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32F0F1-9406-5EF3-C98B-22874A772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D187E-F027-4973-AE23-F61D06999120}" type="datetimeFigureOut">
              <a:rPr lang="en-ZA" smtClean="0"/>
              <a:t>2024/05/15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36A99D-43A4-4641-9EB7-51A57FC960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B7796F-063E-AB7D-B2F5-611A83B92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8081A-CA77-4FFC-AB98-4525055CA84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4934649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8B4738-3413-1861-8FE2-0F9703106A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7B7E691-897C-6E5A-DB5E-E304F1CEFA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E07161-4282-AB0A-0924-25A9A7D479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D187E-F027-4973-AE23-F61D06999120}" type="datetimeFigureOut">
              <a:rPr lang="en-ZA" smtClean="0"/>
              <a:t>2024/05/15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ED9474-DD49-0AED-6725-975682F206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E52BED-661E-F5A0-28CE-DB7AB33699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8081A-CA77-4FFC-AB98-4525055CA84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558303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E515497-5B78-D72F-9214-3960F5042EB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71A8D95-5F5A-E028-5093-E7367E71CC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53543-D744-DC14-F44D-D9AB6EE3AC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D187E-F027-4973-AE23-F61D06999120}" type="datetimeFigureOut">
              <a:rPr lang="en-ZA" smtClean="0"/>
              <a:t>2024/05/15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CC3675-A9BF-CDF7-8CE9-C6A2BE601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0A61B6-E151-E505-2F27-ABAE4D5E8C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8081A-CA77-4FFC-AB98-4525055CA84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0737333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A092249-3182-C766-F837-8B1DDA9FA4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AF87D1-8476-3BBD-0B83-FFC49F3764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CE08E2-BC0F-7B40-3E66-B846A68F1E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EAD187E-F027-4973-AE23-F61D06999120}" type="datetimeFigureOut">
              <a:rPr lang="en-ZA" smtClean="0"/>
              <a:t>2024/05/15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D72106-63FD-D4E6-0E6D-76D6CC449C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6119FD-F883-6FB1-060E-3966740F48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018081A-CA77-4FFC-AB98-4525055CA84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502921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8ACDBC8A-54FA-FFB3-17AF-657B07FACD36}"/>
              </a:ext>
            </a:extLst>
          </p:cNvPr>
          <p:cNvGrpSpPr/>
          <p:nvPr/>
        </p:nvGrpSpPr>
        <p:grpSpPr>
          <a:xfrm>
            <a:off x="695587" y="347503"/>
            <a:ext cx="10539786" cy="5065419"/>
            <a:chOff x="695587" y="347503"/>
            <a:chExt cx="10539786" cy="5065419"/>
          </a:xfrm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4F799E0B-AFA6-A6FF-57F2-4CCEA7F5B25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96000" y="365793"/>
              <a:ext cx="5139373" cy="2426418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C87DC7C5-6331-C23A-59AD-2766A64C25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13876" y="347503"/>
              <a:ext cx="5175953" cy="2444708"/>
            </a:xfrm>
            <a:prstGeom prst="rect">
              <a:avLst/>
            </a:prstGeom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9ACFF9F1-4501-DE59-9B72-147E11D041B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96000" y="2956021"/>
              <a:ext cx="5139373" cy="2426418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835991D0-F54A-9C5E-1480-85C630AE82E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95587" y="2956021"/>
              <a:ext cx="5194242" cy="245690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61467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Nhubu, Trust</dc:creator>
  <cp:lastModifiedBy>Nhubu, Trust</cp:lastModifiedBy>
  <cp:revision>5</cp:revision>
  <dcterms:created xsi:type="dcterms:W3CDTF">2024-05-14T06:41:20Z</dcterms:created>
  <dcterms:modified xsi:type="dcterms:W3CDTF">2024-05-15T09:54:06Z</dcterms:modified>
</cp:coreProperties>
</file>