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 Cowley" initials="JC" lastIdx="2" clrIdx="0">
    <p:extLst>
      <p:ext uri="{19B8F6BF-5375-455C-9EA6-DF929625EA0E}">
        <p15:presenceInfo xmlns:p15="http://schemas.microsoft.com/office/powerpoint/2012/main" userId="Jacob Cowl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E1DC-E199-DB37-F55E-A9E24CA00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E0D1E-0E5D-BE04-4C3A-9113E16EA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D34BC-9EA8-FB97-7FD2-F3545B0F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44C27-7F0F-73AE-1B74-411A68484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29A05-0A3E-13AC-F4FA-6541F1A1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7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94F97-231E-C37F-54D5-2EB65EF6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76B9B-D06F-0EEC-4518-DEF625EF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74979-6E52-294F-31E3-1AC8D22B9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55CCD-EFB7-85A1-4134-FEAECB52D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C8189-2622-496A-D5C8-782438E0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9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C3BF6-23CD-3A3C-27C6-4E006BA65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4A0D5-B88F-EA6B-612C-9B40ABEAA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13C10-5A5D-F8CF-9344-527BA699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FE40F-3E1F-FC24-C755-648FC7DE4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70C18-CAA7-32F5-4C4D-1DA197B9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27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E8FC-BF3E-649F-DEC7-5DC9693F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BC65-C71D-E6E8-8DFD-A58FEE7D2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293DD-E67D-DFA6-5592-FC636A044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95C0B-CD34-38D8-7069-D1B40A2EF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18699-DACF-E753-1458-9B4D77567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2498E-0BBE-BC70-A0C5-AC1B0ECF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1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A65C-3514-4C72-05B6-2ECC9D634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43B8A-D083-4432-1A7B-D9059BCE7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DDDBB-306D-1AE4-35FF-23FBC95C3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5C3FB-EAEE-EBE3-8EA2-FE823ADA1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5E483B-DFE6-B026-453A-1DCA646D6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058F72-CEFB-CB38-DBDB-23B93A3D0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A65F08-652C-DD1B-B58C-A59DCBCA7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C19D77-E09D-D1BC-AD1D-B33385AC7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5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CB09-59DB-D54C-60A9-424AA2B1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C0F75A-C20E-4CC6-6146-6F3C4581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C7E42-64B2-2EF3-2A02-31E84ADA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EE893A-C946-634B-2DB7-E5430449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63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DB433C-EBAE-B169-F597-F078A110F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F5A045-743F-C02E-A2D9-D6638B0C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58BDD-F7D6-5165-E8CB-239D31586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75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8E3C-01BB-BFF1-D9F2-FCBFC693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8AE5E-1F7A-2805-D242-09D25B48D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8FFCE-27D6-B2F2-A698-E319DF027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D1D88-6386-B446-823B-780B44A8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B35E2-5E48-EBD4-4A65-5C924462D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BDBB8-E06E-9A0A-6FE5-DA6D94E7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7797-A841-5CA7-3377-9B11380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E2B7E6-BC68-97D5-1FB8-91D8A7148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15F1B-DC0B-663F-0469-7885092A5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E0E9C3-C7DB-9372-6756-D46FAA090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7B208-5AD2-FEF6-BA6B-0B894EC4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A0D03-BEAB-8DD8-27A3-EDBD8DFF5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FDCC-8F09-3B79-607C-803FC7EE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3F6A1-6474-D3CE-D900-746D783B2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ED00C-AD68-C390-0390-95BA0B4C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4815D-B811-C291-4C06-A119F009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BCE6-97B2-8C70-F9F3-942C8141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4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48A6E-C768-1908-54CE-D814F87E3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75258-152B-D7CA-CDAA-65D3C0C54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75921-CEFC-853A-CB11-D6C4CA9EC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68CB-2354-EFD7-7C40-4667D486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EC3AD-BFD4-9CAC-5349-59521EC5B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7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797AE7-99E4-F55D-8C79-5737AD5EF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25831-1315-8853-3075-39FF83CE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ECE6D-DB93-5150-C595-834CECDB8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07D0B-17BF-4C96-8A04-ACEB054D06E1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FC76-C29B-9825-7E6D-961ED302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E62D6-86D2-4EA8-B030-E5E7C0C78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7355E-0E71-4FAF-90A7-1FB13C285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5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6BEEFE-1BC0-5DDE-FD34-4874CFB9C8D4}"/>
              </a:ext>
            </a:extLst>
          </p:cNvPr>
          <p:cNvSpPr txBox="1"/>
          <p:nvPr/>
        </p:nvSpPr>
        <p:spPr>
          <a:xfrm>
            <a:off x="0" y="58723"/>
            <a:ext cx="2257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Movie: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2870502-374F-A346-AE64-4D9BD4CC60F9}"/>
              </a:ext>
            </a:extLst>
          </p:cNvPr>
          <p:cNvGrpSpPr/>
          <p:nvPr/>
        </p:nvGrpSpPr>
        <p:grpSpPr>
          <a:xfrm>
            <a:off x="3478138" y="192114"/>
            <a:ext cx="5348204" cy="6131350"/>
            <a:chOff x="3478138" y="192114"/>
            <a:chExt cx="5348204" cy="6131350"/>
          </a:xfrm>
        </p:grpSpPr>
        <p:pic>
          <p:nvPicPr>
            <p:cNvPr id="4" name="ezgif.com-gif-to-mp4 (1)">
              <a:hlinkClick r:id="" action="ppaction://media"/>
              <a:extLst>
                <a:ext uri="{FF2B5EF4-FFF2-40B4-BE49-F238E27FC236}">
                  <a16:creationId xmlns:a16="http://schemas.microsoft.com/office/drawing/2014/main" id="{6FD084EA-28D1-36A4-B252-5322E4C2F837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3553664" y="192114"/>
              <a:ext cx="5272678" cy="613135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2C83C7-358F-381B-FC7E-EEC0723C466E}"/>
                </a:ext>
              </a:extLst>
            </p:cNvPr>
            <p:cNvSpPr txBox="1"/>
            <p:nvPr/>
          </p:nvSpPr>
          <p:spPr>
            <a:xfrm>
              <a:off x="3478138" y="260481"/>
              <a:ext cx="83841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   PM10: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D94C34-EE66-CEF6-455E-521A3493C041}"/>
                </a:ext>
              </a:extLst>
            </p:cNvPr>
            <p:cNvSpPr txBox="1"/>
            <p:nvPr/>
          </p:nvSpPr>
          <p:spPr>
            <a:xfrm>
              <a:off x="5551985" y="818803"/>
              <a:ext cx="1790875" cy="1188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 anchor="ctr">
              <a:spAutoFit/>
            </a:bodyPr>
            <a:lstStyle/>
            <a:p>
              <a:r>
                <a:rPr lang="en-US" sz="1000" dirty="0"/>
                <a:t>PM10 in micrograms/cu-meter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25796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23079</TotalTime>
  <Words>11</Words>
  <Application>Microsoft Office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Reilly</dc:creator>
  <cp:lastModifiedBy>Christopher Reilly</cp:lastModifiedBy>
  <cp:revision>168</cp:revision>
  <cp:lastPrinted>2024-05-24T17:15:30Z</cp:lastPrinted>
  <dcterms:created xsi:type="dcterms:W3CDTF">2023-07-19T17:51:36Z</dcterms:created>
  <dcterms:modified xsi:type="dcterms:W3CDTF">2024-06-26T15:40:59Z</dcterms:modified>
</cp:coreProperties>
</file>