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9" r:id="rId3"/>
    <p:sldId id="260" r:id="rId4"/>
    <p:sldId id="282" r:id="rId5"/>
    <p:sldId id="263" r:id="rId6"/>
    <p:sldId id="267" r:id="rId7"/>
    <p:sldId id="264" r:id="rId8"/>
    <p:sldId id="275" r:id="rId9"/>
    <p:sldId id="262" r:id="rId10"/>
    <p:sldId id="268" r:id="rId11"/>
    <p:sldId id="265" r:id="rId12"/>
    <p:sldId id="278" r:id="rId13"/>
    <p:sldId id="261" r:id="rId14"/>
    <p:sldId id="283" r:id="rId15"/>
    <p:sldId id="273" r:id="rId16"/>
    <p:sldId id="258" r:id="rId17"/>
    <p:sldId id="272" r:id="rId18"/>
    <p:sldId id="257" r:id="rId19"/>
    <p:sldId id="274" r:id="rId20"/>
  </p:sldIdLst>
  <p:sldSz cx="12192000" cy="6858000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96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079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378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97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015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074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197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77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4093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6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7277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80D1F-941B-4B54-9368-CCED76549D21}" type="datetimeFigureOut">
              <a:rPr lang="de-DE" smtClean="0"/>
              <a:t>11.07.2024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677DC-1ACE-4880-A1BF-B262ABE458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330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5400" b="1" dirty="0" err="1">
                <a:latin typeface="+mn-lt"/>
              </a:rPr>
              <a:t>Uncropped</a:t>
            </a:r>
            <a:r>
              <a:rPr lang="de-DE" sz="5400" b="1" dirty="0">
                <a:latin typeface="+mn-lt"/>
              </a:rPr>
              <a:t> WB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5400" b="1" dirty="0" err="1"/>
              <a:t>Figure</a:t>
            </a:r>
            <a:r>
              <a:rPr lang="de-DE" sz="5400" b="1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64402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32611" y="272716"/>
            <a:ext cx="7625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1 </a:t>
            </a:r>
            <a:r>
              <a:rPr lang="de-DE" dirty="0" err="1"/>
              <a:t>shRNA-mediated</a:t>
            </a:r>
            <a:r>
              <a:rPr lang="de-DE" dirty="0"/>
              <a:t> knockdown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endogenous</a:t>
            </a:r>
            <a:r>
              <a:rPr lang="de-DE" dirty="0"/>
              <a:t> FASN in Kasumi1 </a:t>
            </a:r>
            <a:r>
              <a:rPr lang="de-DE" dirty="0" err="1"/>
              <a:t>cells</a:t>
            </a:r>
            <a:r>
              <a:rPr lang="de-DE" dirty="0"/>
              <a:t> - FASN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2000" contras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81" t="162" r="213" b="422"/>
          <a:stretch/>
        </p:blipFill>
        <p:spPr>
          <a:xfrm>
            <a:off x="3528745" y="1561647"/>
            <a:ext cx="5390147" cy="357739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Rechteck 4"/>
          <p:cNvSpPr/>
          <p:nvPr/>
        </p:nvSpPr>
        <p:spPr>
          <a:xfrm>
            <a:off x="3761631" y="2418973"/>
            <a:ext cx="4792433" cy="382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65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18" t="-94" r="349" b="230"/>
          <a:stretch/>
        </p:blipFill>
        <p:spPr>
          <a:xfrm>
            <a:off x="3400926" y="1535643"/>
            <a:ext cx="5390147" cy="35934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Rechteck 5"/>
          <p:cNvSpPr/>
          <p:nvPr/>
        </p:nvSpPr>
        <p:spPr>
          <a:xfrm>
            <a:off x="3699783" y="2944368"/>
            <a:ext cx="4792433" cy="382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32611" y="272716"/>
            <a:ext cx="7797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1 </a:t>
            </a:r>
            <a:r>
              <a:rPr lang="de-DE" dirty="0" err="1"/>
              <a:t>shRNA-mediated</a:t>
            </a:r>
            <a:r>
              <a:rPr lang="de-DE" dirty="0"/>
              <a:t> knockdown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endogenous</a:t>
            </a:r>
            <a:r>
              <a:rPr lang="de-DE" dirty="0"/>
              <a:t> FASN in Kasumi1 </a:t>
            </a:r>
            <a:r>
              <a:rPr lang="de-DE" dirty="0" err="1"/>
              <a:t>cells</a:t>
            </a:r>
            <a:r>
              <a:rPr lang="de-DE" dirty="0"/>
              <a:t> – HSC70</a:t>
            </a:r>
          </a:p>
        </p:txBody>
      </p:sp>
    </p:spTree>
    <p:extLst>
      <p:ext uri="{BB962C8B-B14F-4D97-AF65-F5344CB8AC3E}">
        <p14:creationId xmlns:p14="http://schemas.microsoft.com/office/powerpoint/2010/main" val="2339866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5400" b="1" dirty="0" err="1">
                <a:latin typeface="+mn-lt"/>
              </a:rPr>
              <a:t>Uncropped</a:t>
            </a:r>
            <a:r>
              <a:rPr lang="de-DE" sz="5400" b="1" dirty="0">
                <a:latin typeface="+mn-lt"/>
              </a:rPr>
              <a:t> WB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5400" b="1" dirty="0" err="1"/>
              <a:t>Figure</a:t>
            </a:r>
            <a:r>
              <a:rPr lang="de-DE" sz="5400" b="1" dirty="0"/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901982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" t="21400" r="1406" b="22856"/>
          <a:stretch/>
        </p:blipFill>
        <p:spPr>
          <a:xfrm>
            <a:off x="1957138" y="530942"/>
            <a:ext cx="7265520" cy="575187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Rechteck 4"/>
          <p:cNvSpPr/>
          <p:nvPr/>
        </p:nvSpPr>
        <p:spPr>
          <a:xfrm>
            <a:off x="2775552" y="2753190"/>
            <a:ext cx="1373662" cy="382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32611" y="272716"/>
            <a:ext cx="1300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4A </a:t>
            </a:r>
            <a:r>
              <a:rPr lang="de-DE" dirty="0" err="1"/>
              <a:t>pAkt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09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" t="180" r="35" b="881"/>
          <a:stretch/>
        </p:blipFill>
        <p:spPr>
          <a:xfrm>
            <a:off x="3593431" y="2177715"/>
            <a:ext cx="5005137" cy="25025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feld 5"/>
          <p:cNvSpPr txBox="1"/>
          <p:nvPr/>
        </p:nvSpPr>
        <p:spPr>
          <a:xfrm>
            <a:off x="232611" y="272716"/>
            <a:ext cx="1178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4A Akt</a:t>
            </a:r>
          </a:p>
        </p:txBody>
      </p:sp>
      <p:sp>
        <p:nvSpPr>
          <p:cNvPr id="8" name="Rechteck 7"/>
          <p:cNvSpPr/>
          <p:nvPr/>
        </p:nvSpPr>
        <p:spPr>
          <a:xfrm>
            <a:off x="4070556" y="2472971"/>
            <a:ext cx="978310" cy="2898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135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1" t="3" r="769" b="181"/>
          <a:stretch/>
        </p:blipFill>
        <p:spPr>
          <a:xfrm>
            <a:off x="2414338" y="1495179"/>
            <a:ext cx="7319598" cy="42030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Rechteck 4"/>
          <p:cNvSpPr/>
          <p:nvPr/>
        </p:nvSpPr>
        <p:spPr>
          <a:xfrm>
            <a:off x="3208170" y="4054281"/>
            <a:ext cx="1373662" cy="382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32611" y="27271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4A pS6</a:t>
            </a:r>
          </a:p>
        </p:txBody>
      </p:sp>
    </p:spTree>
    <p:extLst>
      <p:ext uri="{BB962C8B-B14F-4D97-AF65-F5344CB8AC3E}">
        <p14:creationId xmlns:p14="http://schemas.microsoft.com/office/powerpoint/2010/main" val="1814034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048" y="1609471"/>
            <a:ext cx="6477904" cy="363905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Rechteck 4"/>
          <p:cNvSpPr/>
          <p:nvPr/>
        </p:nvSpPr>
        <p:spPr>
          <a:xfrm>
            <a:off x="3296660" y="2721461"/>
            <a:ext cx="1373662" cy="382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32611" y="272716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4A S6</a:t>
            </a:r>
          </a:p>
        </p:txBody>
      </p:sp>
    </p:spTree>
    <p:extLst>
      <p:ext uri="{BB962C8B-B14F-4D97-AF65-F5344CB8AC3E}">
        <p14:creationId xmlns:p14="http://schemas.microsoft.com/office/powerpoint/2010/main" val="870157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4000" contrast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" t="-154" r="169" b="279"/>
          <a:stretch/>
        </p:blipFill>
        <p:spPr>
          <a:xfrm>
            <a:off x="2454442" y="962524"/>
            <a:ext cx="7283116" cy="49249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Rechteck 5"/>
          <p:cNvSpPr/>
          <p:nvPr/>
        </p:nvSpPr>
        <p:spPr>
          <a:xfrm>
            <a:off x="3159008" y="2991330"/>
            <a:ext cx="1373662" cy="382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32611" y="272716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4A </a:t>
            </a:r>
            <a:r>
              <a:rPr lang="de-DE" dirty="0" err="1"/>
              <a:t>pMAPK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4848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26" y="1938129"/>
            <a:ext cx="6782747" cy="298174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Rechteck 5"/>
          <p:cNvSpPr/>
          <p:nvPr/>
        </p:nvSpPr>
        <p:spPr>
          <a:xfrm>
            <a:off x="3473641" y="2874410"/>
            <a:ext cx="1373662" cy="382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32611" y="272716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4A MAPK</a:t>
            </a:r>
          </a:p>
        </p:txBody>
      </p:sp>
    </p:spTree>
    <p:extLst>
      <p:ext uri="{BB962C8B-B14F-4D97-AF65-F5344CB8AC3E}">
        <p14:creationId xmlns:p14="http://schemas.microsoft.com/office/powerpoint/2010/main" val="220243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-103" r="60" b="20"/>
          <a:stretch/>
        </p:blipFill>
        <p:spPr>
          <a:xfrm>
            <a:off x="3404936" y="1628273"/>
            <a:ext cx="5382127" cy="360145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232611" y="272716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4B pS6</a:t>
            </a:r>
          </a:p>
        </p:txBody>
      </p:sp>
      <p:sp>
        <p:nvSpPr>
          <p:cNvPr id="6" name="Rechteck 5"/>
          <p:cNvSpPr/>
          <p:nvPr/>
        </p:nvSpPr>
        <p:spPr>
          <a:xfrm>
            <a:off x="3698515" y="2634544"/>
            <a:ext cx="2505639" cy="2807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0525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43" y="2228258"/>
            <a:ext cx="6011114" cy="23815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feld 6"/>
          <p:cNvSpPr txBox="1"/>
          <p:nvPr/>
        </p:nvSpPr>
        <p:spPr>
          <a:xfrm>
            <a:off x="232611" y="272716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4B S6</a:t>
            </a:r>
          </a:p>
        </p:txBody>
      </p:sp>
      <p:sp>
        <p:nvSpPr>
          <p:cNvPr id="8" name="Rechteck 7"/>
          <p:cNvSpPr/>
          <p:nvPr/>
        </p:nvSpPr>
        <p:spPr>
          <a:xfrm>
            <a:off x="5232347" y="2891731"/>
            <a:ext cx="3223395" cy="2807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8077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" t="-75" r="1514" b="259"/>
          <a:stretch/>
        </p:blipFill>
        <p:spPr>
          <a:xfrm>
            <a:off x="2410326" y="1327484"/>
            <a:ext cx="7264616" cy="42030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232611" y="272716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4C Gli1</a:t>
            </a:r>
          </a:p>
        </p:txBody>
      </p:sp>
      <p:sp>
        <p:nvSpPr>
          <p:cNvPr id="6" name="Rechteck 5"/>
          <p:cNvSpPr/>
          <p:nvPr/>
        </p:nvSpPr>
        <p:spPr>
          <a:xfrm>
            <a:off x="3118411" y="2264514"/>
            <a:ext cx="4432763" cy="2807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354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5400" b="1" dirty="0" err="1">
                <a:latin typeface="+mn-lt"/>
              </a:rPr>
              <a:t>Uncropped</a:t>
            </a:r>
            <a:r>
              <a:rPr lang="de-DE" sz="5400" b="1" dirty="0">
                <a:latin typeface="+mn-lt"/>
              </a:rPr>
              <a:t> WB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5400" b="1" dirty="0" err="1"/>
              <a:t>Figure</a:t>
            </a:r>
            <a:r>
              <a:rPr lang="de-DE" sz="5400" b="1"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759763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5" y="2005012"/>
            <a:ext cx="7105650" cy="28479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232611" y="272716"/>
            <a:ext cx="1592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5 </a:t>
            </a:r>
            <a:r>
              <a:rPr lang="de-DE" dirty="0" err="1"/>
              <a:t>mut.c</a:t>
            </a:r>
            <a:r>
              <a:rPr lang="de-DE" dirty="0"/>
              <a:t>-Kit</a:t>
            </a:r>
          </a:p>
        </p:txBody>
      </p:sp>
      <p:sp>
        <p:nvSpPr>
          <p:cNvPr id="6" name="Rechteck 5"/>
          <p:cNvSpPr/>
          <p:nvPr/>
        </p:nvSpPr>
        <p:spPr>
          <a:xfrm>
            <a:off x="3283974" y="3288631"/>
            <a:ext cx="5791200" cy="8605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501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t="23" r="-37" b="469"/>
          <a:stretch/>
        </p:blipFill>
        <p:spPr>
          <a:xfrm>
            <a:off x="2446422" y="1347537"/>
            <a:ext cx="6184232" cy="406667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Rechteck 5"/>
          <p:cNvSpPr/>
          <p:nvPr/>
        </p:nvSpPr>
        <p:spPr>
          <a:xfrm>
            <a:off x="2898447" y="2949677"/>
            <a:ext cx="5046017" cy="5715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32611" y="272716"/>
            <a:ext cx="1961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5 </a:t>
            </a:r>
            <a:r>
              <a:rPr lang="de-DE" dirty="0" err="1"/>
              <a:t>pAkt</a:t>
            </a:r>
            <a:r>
              <a:rPr lang="de-DE" dirty="0"/>
              <a:t>(Ser473)</a:t>
            </a:r>
          </a:p>
        </p:txBody>
      </p:sp>
    </p:spTree>
    <p:extLst>
      <p:ext uri="{BB962C8B-B14F-4D97-AF65-F5344CB8AC3E}">
        <p14:creationId xmlns:p14="http://schemas.microsoft.com/office/powerpoint/2010/main" val="1502955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334" y="1629889"/>
            <a:ext cx="5397332" cy="359822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232611" y="272716"/>
            <a:ext cx="1045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5 Akt</a:t>
            </a:r>
          </a:p>
        </p:txBody>
      </p:sp>
      <p:sp>
        <p:nvSpPr>
          <p:cNvPr id="6" name="Rechteck 5"/>
          <p:cNvSpPr/>
          <p:nvPr/>
        </p:nvSpPr>
        <p:spPr>
          <a:xfrm>
            <a:off x="4029157" y="4237442"/>
            <a:ext cx="4446249" cy="5715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3366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" t="43" r="74" b="206"/>
          <a:stretch/>
        </p:blipFill>
        <p:spPr>
          <a:xfrm>
            <a:off x="2783305" y="1097073"/>
            <a:ext cx="6432884" cy="44757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232611" y="272716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5 pS6</a:t>
            </a:r>
          </a:p>
        </p:txBody>
      </p:sp>
      <p:sp>
        <p:nvSpPr>
          <p:cNvPr id="6" name="Rechteck 5"/>
          <p:cNvSpPr/>
          <p:nvPr/>
        </p:nvSpPr>
        <p:spPr>
          <a:xfrm>
            <a:off x="3547375" y="4513006"/>
            <a:ext cx="4859205" cy="4119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2435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334" y="1629889"/>
            <a:ext cx="5397332" cy="359822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232611" y="272716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Fig. 5 S6</a:t>
            </a:r>
          </a:p>
        </p:txBody>
      </p:sp>
      <p:sp>
        <p:nvSpPr>
          <p:cNvPr id="6" name="Rechteck 5"/>
          <p:cNvSpPr/>
          <p:nvPr/>
        </p:nvSpPr>
        <p:spPr>
          <a:xfrm>
            <a:off x="3935462" y="2954597"/>
            <a:ext cx="4421958" cy="4119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942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Breitbild</PresentationFormat>
  <Paragraphs>22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Uncropped WB</vt:lpstr>
      <vt:lpstr>PowerPoint-Präsentation</vt:lpstr>
      <vt:lpstr>PowerPoint-Präsentation</vt:lpstr>
      <vt:lpstr>Uncropped WB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Uncropped WB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Bettina</dc:creator>
  <cp:lastModifiedBy>Kebenko, Maxim</cp:lastModifiedBy>
  <cp:revision>42</cp:revision>
  <cp:lastPrinted>2024-07-10T09:42:44Z</cp:lastPrinted>
  <dcterms:created xsi:type="dcterms:W3CDTF">2024-07-09T12:31:02Z</dcterms:created>
  <dcterms:modified xsi:type="dcterms:W3CDTF">2024-07-11T13:54:57Z</dcterms:modified>
</cp:coreProperties>
</file>