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sldIdLst>
    <p:sldId id="428" r:id="rId2"/>
    <p:sldId id="429" r:id="rId3"/>
    <p:sldId id="430" r:id="rId4"/>
    <p:sldId id="432" r:id="rId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783D64-7DC6-38A9-8C08-7638FBFB7E49}" name="Yilmaz  Dilara" initials="YD" userId="S::diyilmaz@ethz.ch::ee4a9212-d366-496e-8e3d-f9392d5c6350" providerId="AD"/>
  <p188:author id="{BDC3B775-C765-8599-E635-A2170B4BD315}" name="Ralph Müller" initials="RM" userId="Ralph Müller" providerId="None"/>
  <p188:author id="{DE42A698-FC74-169E-C3E8-96586550F3CE}" name="Correia Marques  Francisco" initials="CMF" userId="S::fcorreia@ethz.ch::c384351a-8399-4708-8366-cd2220d58e29" providerId="AD"/>
  <p188:author id="{30C43AE1-2CF6-B3B2-F590-8466A5D3B359}" name="Wehrle  Esther" initials="WE" userId="S::ewehrle@ethz.ch::616fd93b-ba0a-45dc-8405-81f07c5261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DE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0"/>
    <p:restoredTop sz="83946"/>
  </p:normalViewPr>
  <p:slideViewPr>
    <p:cSldViewPr snapToGrid="0">
      <p:cViewPr>
        <p:scale>
          <a:sx n="101" d="100"/>
          <a:sy n="101" d="100"/>
        </p:scale>
        <p:origin x="696" y="2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C0D54-85F5-7643-AD00-2AEC65D6342A}" type="datetimeFigureOut">
              <a:rPr lang="en-CH" smtClean="0"/>
              <a:t>27.01.2024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5B9DE-1E3C-FB48-A100-69BC94431EB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889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>
              <a:buFontTx/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980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9957-EE35-C578-6A32-747CFBA7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822C0-334B-C02E-BD87-7AE143EF8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1BCC-D561-FDD5-E3B5-EAAA38BF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F474-B984-DE4D-A985-F9DE6CC6CBED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0B5A2-10DB-665E-22AB-DF69BE69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E5711-004E-C6DD-F329-A9AD3CD7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746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DAFF4-AD60-69E9-AA13-8C3233E7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164D2-7D78-23FB-7E28-02ED52B56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6FB0-3A1C-5192-BA06-04E3B003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0D00F-0F78-8249-906C-9131C61BA200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EA61-1A9F-C970-2D00-0B4BA69E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0B9B-7E73-1C99-EDC6-5F6CEAF8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8836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E46DC-2D71-86CA-4196-14651F45C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BAE32-08BE-99FD-9E44-C0A1C8E66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0862-FBCE-25D1-E8D0-F9BF5834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29AA-96AC-724D-BB6F-6EAAE9464329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767A-F6FE-43FC-6D61-34A974B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68806-5637-4817-13C7-5EBC88FF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539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1E63-25FA-B129-C74F-CEC6CBBE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DB7D2-D627-BE9B-888E-463450FA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417E7-31D6-44F0-93CC-C4E5BF17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10CE-7343-2348-9A25-8C0A556B3619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DF838-06D9-2470-94BD-F840FBA2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C561-6252-0515-B105-F40B676A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490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DAEC-F2C8-2AA5-ECCB-D031E521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40769-20A2-1C9A-75D3-CF45C2D07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4486A-C6A7-3E72-42DB-4F5D211B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BBEA-9976-9540-9A9D-38B129F9E2CE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BB83A-A6E0-F734-D0D5-028DCB7A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5198-F163-B8E3-B87F-0496A926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47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C301-63EA-DE4D-7514-653EA36D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2E8BD-A042-9DA0-A7E4-783C3E632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08EB0-E163-2FFE-4E16-C6BC2917A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713D3-95DF-B767-C4C7-F6509904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938E-1DA7-8A46-81E7-E0D1E1E91EF7}" type="datetime1">
              <a:rPr lang="de-CH" smtClean="0"/>
              <a:t>27.01.24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4886F-F421-6364-78A4-EA45C233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0873A-8D7B-0943-309B-173D66EE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744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5041-CBE2-3A74-76F7-C11C477B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D0BF9-8320-1391-2614-8803708DD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A2FF1-8D0D-B361-9F7D-A80F9F616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C5AE2-F8CA-EE02-8B7D-BECEE430B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4F4D5-FA2B-7E88-DE8D-B2EBA0EB8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19924-C328-4A1E-9A27-C37AB0C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0FD-A085-5F49-8A59-5328B3CA16F4}" type="datetime1">
              <a:rPr lang="de-CH" smtClean="0"/>
              <a:t>27.01.24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DE1A2-4390-48A1-627B-8492E3AE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FD66CB-B5F5-1441-E476-55780538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304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6A03-F1E5-0194-2E12-9E9674D1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0C6D2-2174-2742-852C-A00EA8F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07A-8A47-3149-B9E7-518F59038EFB}" type="datetime1">
              <a:rPr lang="de-CH" smtClean="0"/>
              <a:t>27.01.24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2FC5F-47C9-4C02-6034-B96D091D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00CF2-0045-BCD4-A1C0-64AAB3DC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333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B5D5C-79FA-A6A5-5497-02B00842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DD8BF-757F-754F-B283-61FA6D133781}" type="datetime1">
              <a:rPr lang="de-CH" smtClean="0"/>
              <a:t>27.01.24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6C89A-BC05-64DF-6120-B458603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9877D-9211-4F1B-EC4A-78D211B8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82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DE7C-6BFD-2B3D-0FED-3C82E3F2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56C00-DAC1-7975-EAC8-AF1B91128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06A9B-3627-B48D-1A9B-CE4D9ABAF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76C1-4F21-82C1-9A41-A7F1CA5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A91F-F624-EE4B-8F89-44F4EC22634F}" type="datetime1">
              <a:rPr lang="de-CH" smtClean="0"/>
              <a:t>27.01.24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2B9C6-7BE4-D429-02C0-792CB6DE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7A3E0-A4B8-CBF7-A820-41F3F566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2927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9DF0-4E72-467D-0CC2-4CFCFCB2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E2BED-8E4F-C365-5E8D-03A100D1E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5B9CC-C9CE-A983-B9A3-6AC4E6217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26186-C2CE-469D-2795-822BB9C5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57CD-F8AC-7E40-8C11-8DC40A69934C}" type="datetime1">
              <a:rPr lang="de-CH" smtClean="0"/>
              <a:t>27.01.24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45E79-AFF9-DC00-7D19-49C09016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9279D-39B7-D46D-919D-1831F512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9477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22631-8215-84F3-2BE7-4E0E94E2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1B624-F965-9A3F-9B6F-A7D22DD06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FCAE-208A-3799-60CE-40E990614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7C712-A0CF-2D45-8D9D-09A832940BB5}" type="datetime1">
              <a:rPr lang="de-CH" smtClean="0"/>
              <a:t>27.01.24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7A890-78A6-64A0-8FEF-0CD3D135E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Institute for Biomechanics / Dilara Yilmaz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BC13-1B1F-1C78-A3E9-2BAB20702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3D2A7-FA1A-3E44-BEAB-551F83B19AB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136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8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EC023-E6B9-0B43-9859-B7584F88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</a:t>
            </a:fld>
            <a:endParaRPr lang="de-CH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E98695-B499-DCAD-17B8-E2DC07246952}"/>
              </a:ext>
            </a:extLst>
          </p:cNvPr>
          <p:cNvSpPr txBox="1"/>
          <p:nvPr/>
        </p:nvSpPr>
        <p:spPr>
          <a:xfrm>
            <a:off x="3223608" y="1535019"/>
            <a:ext cx="629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WT</a:t>
            </a:r>
            <a:endParaRPr lang="en-CH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8DB9A6-D4A8-62A3-A7DC-9927FDF9346C}"/>
              </a:ext>
            </a:extLst>
          </p:cNvPr>
          <p:cNvSpPr txBox="1"/>
          <p:nvPr/>
        </p:nvSpPr>
        <p:spPr>
          <a:xfrm>
            <a:off x="7406978" y="1535019"/>
            <a:ext cx="10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cs typeface="Arial" panose="020B0604020202020204" pitchFamily="34" charset="0"/>
              </a:rPr>
              <a:t>PolgA</a:t>
            </a:r>
            <a:endParaRPr lang="en-CH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Date Placeholder 38">
            <a:extLst>
              <a:ext uri="{FF2B5EF4-FFF2-40B4-BE49-F238E27FC236}">
                <a16:creationId xmlns:a16="http://schemas.microsoft.com/office/drawing/2014/main" id="{140E3DB5-B358-69CB-6B86-E8B1ADC6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821989" cy="365125"/>
          </a:xfrm>
        </p:spPr>
        <p:txBody>
          <a:bodyPr/>
          <a:lstStyle/>
          <a:p>
            <a:fld id="{6795D6EC-CDC6-D543-A8AF-253C3CAC40FE}" type="datetime1">
              <a:rPr lang="de-CH" smtClean="0"/>
              <a:t>27.01.24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3B3CF-3DB2-853A-F6A8-9904988F0ADA}"/>
              </a:ext>
            </a:extLst>
          </p:cNvPr>
          <p:cNvSpPr txBox="1"/>
          <p:nvPr/>
        </p:nvSpPr>
        <p:spPr>
          <a:xfrm>
            <a:off x="8051222" y="5987018"/>
            <a:ext cx="193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00B050"/>
                </a:solidFill>
              </a:rPr>
              <a:t>Phalloidin </a:t>
            </a:r>
            <a:r>
              <a:rPr lang="en-CH" dirty="0">
                <a:solidFill>
                  <a:srgbClr val="0070C0"/>
                </a:solidFill>
              </a:rPr>
              <a:t>Hoechst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E266A1-E084-6E09-8055-72107DCC27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44" y="1996684"/>
            <a:ext cx="3960000" cy="3960000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6797BAF6-2463-C5DD-65EE-7009FB4E58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2800"/>
              </a:clrFrom>
              <a:clrTo>
                <a:srgbClr val="0028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92" y="1996684"/>
            <a:ext cx="3960000" cy="39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426FA-00BC-B405-99AB-529F69E42489}"/>
              </a:ext>
            </a:extLst>
          </p:cNvPr>
          <p:cNvSpPr txBox="1"/>
          <p:nvPr/>
        </p:nvSpPr>
        <p:spPr>
          <a:xfrm rot="16200000">
            <a:off x="722817" y="3792018"/>
            <a:ext cx="18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Male 40-week-old</a:t>
            </a:r>
          </a:p>
        </p:txBody>
      </p:sp>
    </p:spTree>
    <p:extLst>
      <p:ext uri="{BB962C8B-B14F-4D97-AF65-F5344CB8AC3E}">
        <p14:creationId xmlns:p14="http://schemas.microsoft.com/office/powerpoint/2010/main" val="261982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Polg.avi">
            <a:hlinkClick r:id="" action="ppaction://media"/>
            <a:extLst>
              <a:ext uri="{FF2B5EF4-FFF2-40B4-BE49-F238E27FC236}">
                <a16:creationId xmlns:a16="http://schemas.microsoft.com/office/drawing/2014/main" id="{4CAF3E18-F97B-8694-AB9C-74F9A75BD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20000"/>
          </a:blip>
          <a:srcRect l="37858" t="43482"/>
          <a:stretch/>
        </p:blipFill>
        <p:spPr>
          <a:xfrm>
            <a:off x="5629179" y="1449000"/>
            <a:ext cx="3959999" cy="396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F2C-9406-1B60-514A-086138D6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10CE-7343-2348-9A25-8C0A556B3619}" type="datetime1">
              <a:rPr lang="de-CH" smtClean="0"/>
              <a:t>27.01.24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E77F7-A3B4-8714-3FB3-28441CB9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2</a:t>
            </a:fld>
            <a:endParaRPr lang="en-CH"/>
          </a:p>
        </p:txBody>
      </p:sp>
      <p:pic>
        <p:nvPicPr>
          <p:cNvPr id="10" name="Composite-2.avi">
            <a:hlinkClick r:id="" action="ppaction://media"/>
            <a:extLst>
              <a:ext uri="{FF2B5EF4-FFF2-40B4-BE49-F238E27FC236}">
                <a16:creationId xmlns:a16="http://schemas.microsoft.com/office/drawing/2014/main" id="{487048A7-3579-741F-A542-3BD71FDB2D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20000"/>
          </a:blip>
          <a:srcRect l="30727" t="43201"/>
          <a:stretch/>
        </p:blipFill>
        <p:spPr>
          <a:xfrm>
            <a:off x="1479480" y="1449000"/>
            <a:ext cx="3959999" cy="39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81D81E-F2DE-01D8-CB6D-83CF5663FE56}"/>
              </a:ext>
            </a:extLst>
          </p:cNvPr>
          <p:cNvSpPr txBox="1"/>
          <p:nvPr/>
        </p:nvSpPr>
        <p:spPr>
          <a:xfrm>
            <a:off x="7750280" y="5698009"/>
            <a:ext cx="193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00B050"/>
                </a:solidFill>
              </a:rPr>
              <a:t>Phalloidin </a:t>
            </a:r>
            <a:r>
              <a:rPr lang="en-CH" dirty="0">
                <a:solidFill>
                  <a:srgbClr val="0070C0"/>
                </a:solidFill>
              </a:rPr>
              <a:t>Hoechst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0E00D-506F-38B8-0971-F50FDDBAD66C}"/>
              </a:ext>
            </a:extLst>
          </p:cNvPr>
          <p:cNvSpPr txBox="1"/>
          <p:nvPr/>
        </p:nvSpPr>
        <p:spPr>
          <a:xfrm>
            <a:off x="2951516" y="1011189"/>
            <a:ext cx="629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cs typeface="Arial" panose="020B0604020202020204" pitchFamily="34" charset="0"/>
              </a:rPr>
              <a:t>WT</a:t>
            </a:r>
            <a:endParaRPr lang="en-CH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158F56-620C-E4D0-414F-79F55241B054}"/>
              </a:ext>
            </a:extLst>
          </p:cNvPr>
          <p:cNvSpPr txBox="1"/>
          <p:nvPr/>
        </p:nvSpPr>
        <p:spPr>
          <a:xfrm>
            <a:off x="7220414" y="1082455"/>
            <a:ext cx="10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cs typeface="Arial" panose="020B0604020202020204" pitchFamily="34" charset="0"/>
              </a:rPr>
              <a:t>PolgA</a:t>
            </a:r>
            <a:endParaRPr lang="en-CH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3705EB-077E-AA0E-FD6F-31B5CBD41DE7}"/>
              </a:ext>
            </a:extLst>
          </p:cNvPr>
          <p:cNvSpPr txBox="1"/>
          <p:nvPr/>
        </p:nvSpPr>
        <p:spPr>
          <a:xfrm rot="16200000">
            <a:off x="258728" y="3244333"/>
            <a:ext cx="206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Female 40-week-old</a:t>
            </a:r>
          </a:p>
        </p:txBody>
      </p:sp>
    </p:spTree>
    <p:extLst>
      <p:ext uri="{BB962C8B-B14F-4D97-AF65-F5344CB8AC3E}">
        <p14:creationId xmlns:p14="http://schemas.microsoft.com/office/powerpoint/2010/main" val="341768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E6472-0FDA-3EC1-0EC1-266B85FF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10CE-7343-2348-9A25-8C0A556B3619}" type="datetime1">
              <a:rPr lang="de-CH" smtClean="0"/>
              <a:t>28.01.24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E7D6-51A9-C414-07DA-09A34B77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3</a:t>
            </a:fld>
            <a:endParaRPr lang="en-CH"/>
          </a:p>
        </p:txBody>
      </p:sp>
      <p:pic>
        <p:nvPicPr>
          <p:cNvPr id="13" name="1-16.avi">
            <a:hlinkClick r:id="" action="ppaction://media"/>
            <a:extLst>
              <a:ext uri="{FF2B5EF4-FFF2-40B4-BE49-F238E27FC236}">
                <a16:creationId xmlns:a16="http://schemas.microsoft.com/office/drawing/2014/main" id="{AD76E4DB-39C2-FAE4-46D6-79EF7B1871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r="12083" b="27713"/>
          <a:stretch/>
        </p:blipFill>
        <p:spPr>
          <a:xfrm>
            <a:off x="5806690" y="2112363"/>
            <a:ext cx="3825553" cy="3145420"/>
          </a:xfrm>
        </p:spPr>
      </p:pic>
      <p:pic>
        <p:nvPicPr>
          <p:cNvPr id="15" name="Polg 40w M WT.lif - a4.avi">
            <a:hlinkClick r:id="" action="ppaction://media"/>
            <a:extLst>
              <a:ext uri="{FF2B5EF4-FFF2-40B4-BE49-F238E27FC236}">
                <a16:creationId xmlns:a16="http://schemas.microsoft.com/office/drawing/2014/main" id="{4543DDEC-B9A4-1328-D505-6B7E708DFB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3559" r="10389"/>
          <a:stretch/>
        </p:blipFill>
        <p:spPr>
          <a:xfrm>
            <a:off x="1847114" y="2112363"/>
            <a:ext cx="3687263" cy="3145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9C7D3E-B967-4C50-E992-C50893E1DB8E}"/>
              </a:ext>
            </a:extLst>
          </p:cNvPr>
          <p:cNvSpPr txBox="1"/>
          <p:nvPr/>
        </p:nvSpPr>
        <p:spPr>
          <a:xfrm rot="16200000">
            <a:off x="725076" y="3500407"/>
            <a:ext cx="18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Male 40-week-old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01D9B-BE9E-EB8C-5711-10F3920B8CB5}"/>
              </a:ext>
            </a:extLst>
          </p:cNvPr>
          <p:cNvSpPr txBox="1"/>
          <p:nvPr/>
        </p:nvSpPr>
        <p:spPr>
          <a:xfrm>
            <a:off x="2227283" y="1635309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chemeClr val="bg1"/>
                </a:solidFill>
              </a:rPr>
              <a:t>WT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7B016-30C1-2ACC-C629-A23563CD3707}"/>
              </a:ext>
            </a:extLst>
          </p:cNvPr>
          <p:cNvSpPr txBox="1"/>
          <p:nvPr/>
        </p:nvSpPr>
        <p:spPr>
          <a:xfrm>
            <a:off x="6375665" y="1635309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chemeClr val="bg1"/>
                </a:solidFill>
              </a:rPr>
              <a:t>PolgA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2BC52-AA19-7A2C-4BFC-FE06B3C52302}"/>
              </a:ext>
            </a:extLst>
          </p:cNvPr>
          <p:cNvSpPr/>
          <p:nvPr/>
        </p:nvSpPr>
        <p:spPr>
          <a:xfrm>
            <a:off x="4853021" y="4923051"/>
            <a:ext cx="54444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7C6DC3-916E-74B9-1F87-CED6E7F2861D}"/>
              </a:ext>
            </a:extLst>
          </p:cNvPr>
          <p:cNvSpPr txBox="1"/>
          <p:nvPr/>
        </p:nvSpPr>
        <p:spPr>
          <a:xfrm>
            <a:off x="4832535" y="4968770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798AB0-FA93-6083-A046-49FD1E19D811}"/>
              </a:ext>
            </a:extLst>
          </p:cNvPr>
          <p:cNvSpPr/>
          <p:nvPr/>
        </p:nvSpPr>
        <p:spPr>
          <a:xfrm>
            <a:off x="8976978" y="4945910"/>
            <a:ext cx="54444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A292A4-115E-6800-A498-4B51333C7AFE}"/>
              </a:ext>
            </a:extLst>
          </p:cNvPr>
          <p:cNvSpPr txBox="1"/>
          <p:nvPr/>
        </p:nvSpPr>
        <p:spPr>
          <a:xfrm>
            <a:off x="8956492" y="4991629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C3C54A-910C-0DDE-3798-F2DA815C9F6B}"/>
              </a:ext>
            </a:extLst>
          </p:cNvPr>
          <p:cNvSpPr txBox="1"/>
          <p:nvPr/>
        </p:nvSpPr>
        <p:spPr>
          <a:xfrm>
            <a:off x="7880140" y="5222691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rgbClr val="00B050"/>
                </a:solidFill>
              </a:rPr>
              <a:t>FITC</a:t>
            </a:r>
          </a:p>
        </p:txBody>
      </p:sp>
    </p:spTree>
    <p:extLst>
      <p:ext uri="{BB962C8B-B14F-4D97-AF65-F5344CB8AC3E}">
        <p14:creationId xmlns:p14="http://schemas.microsoft.com/office/powerpoint/2010/main" val="128947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lg 40w F homo a1.avi">
            <a:hlinkClick r:id="" action="ppaction://media"/>
            <a:extLst>
              <a:ext uri="{FF2B5EF4-FFF2-40B4-BE49-F238E27FC236}">
                <a16:creationId xmlns:a16="http://schemas.microsoft.com/office/drawing/2014/main" id="{E1468EA5-A1BF-63C1-A499-2B4F6EB03B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9021" t="28536" r="19491" b="8422"/>
          <a:stretch/>
        </p:blipFill>
        <p:spPr>
          <a:xfrm>
            <a:off x="5178937" y="1655179"/>
            <a:ext cx="3836163" cy="325476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E6472-0FDA-3EC1-0EC1-266B85FF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10CE-7343-2348-9A25-8C0A556B3619}" type="datetime1">
              <a:rPr lang="de-CH" smtClean="0"/>
              <a:t>28.01.24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E7D6-51A9-C414-07DA-09A34B77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3D2A7-FA1A-3E44-BEAB-551F83B19ABB}" type="slidenum">
              <a:rPr lang="en-CH" smtClean="0"/>
              <a:t>4</a:t>
            </a:fld>
            <a:endParaRPr lang="en-CH"/>
          </a:p>
        </p:txBody>
      </p:sp>
      <p:pic>
        <p:nvPicPr>
          <p:cNvPr id="3" name="Polg 40w F 3184 WT a3-1.avi">
            <a:hlinkClick r:id="" action="ppaction://media"/>
            <a:extLst>
              <a:ext uri="{FF2B5EF4-FFF2-40B4-BE49-F238E27FC236}">
                <a16:creationId xmlns:a16="http://schemas.microsoft.com/office/drawing/2014/main" id="{C01A10E2-8525-1D21-3A63-8D456FE298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40000"/>
          </a:blip>
          <a:srcRect l="15058" t="36811" r="3708" b="-1883"/>
          <a:stretch/>
        </p:blipFill>
        <p:spPr>
          <a:xfrm>
            <a:off x="1214153" y="1655180"/>
            <a:ext cx="3836164" cy="3254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6B4DC-43D7-9122-3B1A-2DA2D0277E1E}"/>
              </a:ext>
            </a:extLst>
          </p:cNvPr>
          <p:cNvSpPr txBox="1"/>
          <p:nvPr/>
        </p:nvSpPr>
        <p:spPr>
          <a:xfrm rot="16200000">
            <a:off x="-17001" y="3097896"/>
            <a:ext cx="207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Female 40-week-old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B19E1-A3C7-95A6-B79D-9D8774015B92}"/>
              </a:ext>
            </a:extLst>
          </p:cNvPr>
          <p:cNvSpPr txBox="1"/>
          <p:nvPr/>
        </p:nvSpPr>
        <p:spPr>
          <a:xfrm>
            <a:off x="1785676" y="1178125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chemeClr val="bg1"/>
                </a:solidFill>
              </a:rPr>
              <a:t>WT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CD37C-277B-1734-21CD-458482FA7EF3}"/>
              </a:ext>
            </a:extLst>
          </p:cNvPr>
          <p:cNvSpPr txBox="1"/>
          <p:nvPr/>
        </p:nvSpPr>
        <p:spPr>
          <a:xfrm>
            <a:off x="5705458" y="1178125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chemeClr val="bg1"/>
                </a:solidFill>
              </a:rPr>
              <a:t>PolgA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B92AF7-65EA-480F-7DE0-18FB0731217F}"/>
              </a:ext>
            </a:extLst>
          </p:cNvPr>
          <p:cNvSpPr/>
          <p:nvPr/>
        </p:nvSpPr>
        <p:spPr>
          <a:xfrm>
            <a:off x="4421221" y="4554751"/>
            <a:ext cx="54444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1155E-3E4E-5C7A-52FB-9CEBCC169D61}"/>
              </a:ext>
            </a:extLst>
          </p:cNvPr>
          <p:cNvSpPr txBox="1"/>
          <p:nvPr/>
        </p:nvSpPr>
        <p:spPr>
          <a:xfrm>
            <a:off x="4400735" y="4600470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321765-53A3-B763-CE54-57A4090BEE85}"/>
              </a:ext>
            </a:extLst>
          </p:cNvPr>
          <p:cNvSpPr/>
          <p:nvPr/>
        </p:nvSpPr>
        <p:spPr>
          <a:xfrm>
            <a:off x="8443578" y="4577610"/>
            <a:ext cx="54444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147CB-F52B-C3D5-A6C8-7FF016FD004A}"/>
              </a:ext>
            </a:extLst>
          </p:cNvPr>
          <p:cNvSpPr txBox="1"/>
          <p:nvPr/>
        </p:nvSpPr>
        <p:spPr>
          <a:xfrm>
            <a:off x="8423092" y="4623329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04F88-D59D-8182-F27F-CD30A7098756}"/>
              </a:ext>
            </a:extLst>
          </p:cNvPr>
          <p:cNvSpPr txBox="1"/>
          <p:nvPr/>
        </p:nvSpPr>
        <p:spPr>
          <a:xfrm>
            <a:off x="7346740" y="4964294"/>
            <a:ext cx="2738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500" dirty="0">
                <a:solidFill>
                  <a:srgbClr val="00B050"/>
                </a:solidFill>
              </a:rPr>
              <a:t>FITC</a:t>
            </a:r>
          </a:p>
        </p:txBody>
      </p:sp>
    </p:spTree>
    <p:extLst>
      <p:ext uri="{BB962C8B-B14F-4D97-AF65-F5344CB8AC3E}">
        <p14:creationId xmlns:p14="http://schemas.microsoft.com/office/powerpoint/2010/main" val="365631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"/>
    </mc:Choice>
    <mc:Fallback>
      <p:transition spd="slow" advClick="0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39</Words>
  <Application>Microsoft Macintosh PowerPoint</Application>
  <PresentationFormat>Widescreen</PresentationFormat>
  <Paragraphs>29</Paragraphs>
  <Slides>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Yilmaz  Dilara</dc:creator>
  <cp:lastModifiedBy>Yilmaz  Dilara</cp:lastModifiedBy>
  <cp:revision>18</cp:revision>
  <dcterms:created xsi:type="dcterms:W3CDTF">2023-03-22T10:11:51Z</dcterms:created>
  <dcterms:modified xsi:type="dcterms:W3CDTF">2024-01-28T11:16:59Z</dcterms:modified>
</cp:coreProperties>
</file>