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7" r:id="rId2"/>
  </p:sldIdLst>
  <p:sldSz cx="19799300" cy="14400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hoomika " initials="B" lastIdx="1" clrIdx="0">
    <p:extLst>
      <p:ext uri="{19B8F6BF-5375-455C-9EA6-DF929625EA0E}">
        <p15:presenceInfo xmlns:p15="http://schemas.microsoft.com/office/powerpoint/2012/main" userId="Bhoomika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96"/>
    <p:restoredTop sz="94627"/>
  </p:normalViewPr>
  <p:slideViewPr>
    <p:cSldViewPr snapToGrid="0" snapToObjects="1">
      <p:cViewPr>
        <p:scale>
          <a:sx n="171" d="100"/>
          <a:sy n="171" d="100"/>
        </p:scale>
        <p:origin x="-1084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A8331-83B1-F449-861E-256CB1974496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08100" y="1143000"/>
            <a:ext cx="4241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D457C-956A-234D-8C8A-5C09D2FFAE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08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2447" rtl="0" eaLnBrk="1" latinLnBrk="0" hangingPunct="1">
      <a:defRPr kumimoji="1" sz="1329" kern="1200">
        <a:solidFill>
          <a:schemeClr val="tx1"/>
        </a:solidFill>
        <a:latin typeface="+mn-lt"/>
        <a:ea typeface="+mn-ea"/>
        <a:cs typeface="+mn-cs"/>
      </a:defRPr>
    </a:lvl1pPr>
    <a:lvl2pPr marL="506223" algn="l" defTabSz="1012447" rtl="0" eaLnBrk="1" latinLnBrk="0" hangingPunct="1">
      <a:defRPr kumimoji="1" sz="1329" kern="1200">
        <a:solidFill>
          <a:schemeClr val="tx1"/>
        </a:solidFill>
        <a:latin typeface="+mn-lt"/>
        <a:ea typeface="+mn-ea"/>
        <a:cs typeface="+mn-cs"/>
      </a:defRPr>
    </a:lvl2pPr>
    <a:lvl3pPr marL="1012447" algn="l" defTabSz="1012447" rtl="0" eaLnBrk="1" latinLnBrk="0" hangingPunct="1">
      <a:defRPr kumimoji="1" sz="1329" kern="1200">
        <a:solidFill>
          <a:schemeClr val="tx1"/>
        </a:solidFill>
        <a:latin typeface="+mn-lt"/>
        <a:ea typeface="+mn-ea"/>
        <a:cs typeface="+mn-cs"/>
      </a:defRPr>
    </a:lvl3pPr>
    <a:lvl4pPr marL="1518670" algn="l" defTabSz="1012447" rtl="0" eaLnBrk="1" latinLnBrk="0" hangingPunct="1">
      <a:defRPr kumimoji="1" sz="1329" kern="1200">
        <a:solidFill>
          <a:schemeClr val="tx1"/>
        </a:solidFill>
        <a:latin typeface="+mn-lt"/>
        <a:ea typeface="+mn-ea"/>
        <a:cs typeface="+mn-cs"/>
      </a:defRPr>
    </a:lvl4pPr>
    <a:lvl5pPr marL="2024893" algn="l" defTabSz="1012447" rtl="0" eaLnBrk="1" latinLnBrk="0" hangingPunct="1">
      <a:defRPr kumimoji="1" sz="1329" kern="1200">
        <a:solidFill>
          <a:schemeClr val="tx1"/>
        </a:solidFill>
        <a:latin typeface="+mn-lt"/>
        <a:ea typeface="+mn-ea"/>
        <a:cs typeface="+mn-cs"/>
      </a:defRPr>
    </a:lvl5pPr>
    <a:lvl6pPr marL="2531117" algn="l" defTabSz="1012447" rtl="0" eaLnBrk="1" latinLnBrk="0" hangingPunct="1">
      <a:defRPr kumimoji="1" sz="1329" kern="1200">
        <a:solidFill>
          <a:schemeClr val="tx1"/>
        </a:solidFill>
        <a:latin typeface="+mn-lt"/>
        <a:ea typeface="+mn-ea"/>
        <a:cs typeface="+mn-cs"/>
      </a:defRPr>
    </a:lvl6pPr>
    <a:lvl7pPr marL="3037340" algn="l" defTabSz="1012447" rtl="0" eaLnBrk="1" latinLnBrk="0" hangingPunct="1">
      <a:defRPr kumimoji="1" sz="1329" kern="1200">
        <a:solidFill>
          <a:schemeClr val="tx1"/>
        </a:solidFill>
        <a:latin typeface="+mn-lt"/>
        <a:ea typeface="+mn-ea"/>
        <a:cs typeface="+mn-cs"/>
      </a:defRPr>
    </a:lvl7pPr>
    <a:lvl8pPr marL="3543563" algn="l" defTabSz="1012447" rtl="0" eaLnBrk="1" latinLnBrk="0" hangingPunct="1">
      <a:defRPr kumimoji="1" sz="1329" kern="1200">
        <a:solidFill>
          <a:schemeClr val="tx1"/>
        </a:solidFill>
        <a:latin typeface="+mn-lt"/>
        <a:ea typeface="+mn-ea"/>
        <a:cs typeface="+mn-cs"/>
      </a:defRPr>
    </a:lvl8pPr>
    <a:lvl9pPr marL="4049786" algn="l" defTabSz="1012447" rtl="0" eaLnBrk="1" latinLnBrk="0" hangingPunct="1">
      <a:defRPr kumimoji="1" sz="13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08100" y="1143000"/>
            <a:ext cx="4241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8D457C-956A-234D-8C8A-5C09D2FFAE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994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4948" y="2356703"/>
            <a:ext cx="16829405" cy="5013407"/>
          </a:xfrm>
        </p:spPr>
        <p:txBody>
          <a:bodyPr anchor="b"/>
          <a:lstStyle>
            <a:lvl1pPr algn="ctr">
              <a:defRPr sz="125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4913" y="7563446"/>
            <a:ext cx="14849475" cy="3476717"/>
          </a:xfrm>
        </p:spPr>
        <p:txBody>
          <a:bodyPr/>
          <a:lstStyle>
            <a:lvl1pPr marL="0" indent="0" algn="ctr">
              <a:buNone/>
              <a:defRPr sz="5040"/>
            </a:lvl1pPr>
            <a:lvl2pPr marL="960029" indent="0" algn="ctr">
              <a:buNone/>
              <a:defRPr sz="4200"/>
            </a:lvl2pPr>
            <a:lvl3pPr marL="1920057" indent="0" algn="ctr">
              <a:buNone/>
              <a:defRPr sz="3780"/>
            </a:lvl3pPr>
            <a:lvl4pPr marL="2880086" indent="0" algn="ctr">
              <a:buNone/>
              <a:defRPr sz="3360"/>
            </a:lvl4pPr>
            <a:lvl5pPr marL="3840114" indent="0" algn="ctr">
              <a:buNone/>
              <a:defRPr sz="3360"/>
            </a:lvl5pPr>
            <a:lvl6pPr marL="4800143" indent="0" algn="ctr">
              <a:buNone/>
              <a:defRPr sz="3360"/>
            </a:lvl6pPr>
            <a:lvl7pPr marL="5760171" indent="0" algn="ctr">
              <a:buNone/>
              <a:defRPr sz="3360"/>
            </a:lvl7pPr>
            <a:lvl8pPr marL="6720200" indent="0" algn="ctr">
              <a:buNone/>
              <a:defRPr sz="3360"/>
            </a:lvl8pPr>
            <a:lvl9pPr marL="7680228" indent="0" algn="ctr">
              <a:buNone/>
              <a:defRPr sz="3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03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84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168875" y="766678"/>
            <a:ext cx="4269224" cy="1220351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61203" y="766678"/>
            <a:ext cx="12560181" cy="1220351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174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11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0891" y="3590057"/>
            <a:ext cx="17076896" cy="5990088"/>
          </a:xfrm>
        </p:spPr>
        <p:txBody>
          <a:bodyPr anchor="b"/>
          <a:lstStyle>
            <a:lvl1pPr>
              <a:defRPr sz="125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0891" y="9636813"/>
            <a:ext cx="17076896" cy="3150046"/>
          </a:xfrm>
        </p:spPr>
        <p:txBody>
          <a:bodyPr/>
          <a:lstStyle>
            <a:lvl1pPr marL="0" indent="0">
              <a:buNone/>
              <a:defRPr sz="5040">
                <a:solidFill>
                  <a:schemeClr val="tx1"/>
                </a:solidFill>
              </a:defRPr>
            </a:lvl1pPr>
            <a:lvl2pPr marL="960029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2pPr>
            <a:lvl3pPr marL="192005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2880086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4pPr>
            <a:lvl5pPr marL="3840114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5pPr>
            <a:lvl6pPr marL="4800143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6pPr>
            <a:lvl7pPr marL="5760171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7pPr>
            <a:lvl8pPr marL="672020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8pPr>
            <a:lvl9pPr marL="7680228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35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1202" y="3833390"/>
            <a:ext cx="8414703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23395" y="3833390"/>
            <a:ext cx="8414703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60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781" y="766681"/>
            <a:ext cx="17076896" cy="278337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3783" y="3530053"/>
            <a:ext cx="8376031" cy="1730025"/>
          </a:xfrm>
        </p:spPr>
        <p:txBody>
          <a:bodyPr anchor="b"/>
          <a:lstStyle>
            <a:lvl1pPr marL="0" indent="0">
              <a:buNone/>
              <a:defRPr sz="5040" b="1"/>
            </a:lvl1pPr>
            <a:lvl2pPr marL="960029" indent="0">
              <a:buNone/>
              <a:defRPr sz="4200" b="1"/>
            </a:lvl2pPr>
            <a:lvl3pPr marL="1920057" indent="0">
              <a:buNone/>
              <a:defRPr sz="3780" b="1"/>
            </a:lvl3pPr>
            <a:lvl4pPr marL="2880086" indent="0">
              <a:buNone/>
              <a:defRPr sz="3360" b="1"/>
            </a:lvl4pPr>
            <a:lvl5pPr marL="3840114" indent="0">
              <a:buNone/>
              <a:defRPr sz="3360" b="1"/>
            </a:lvl5pPr>
            <a:lvl6pPr marL="4800143" indent="0">
              <a:buNone/>
              <a:defRPr sz="3360" b="1"/>
            </a:lvl6pPr>
            <a:lvl7pPr marL="5760171" indent="0">
              <a:buNone/>
              <a:defRPr sz="3360" b="1"/>
            </a:lvl7pPr>
            <a:lvl8pPr marL="6720200" indent="0">
              <a:buNone/>
              <a:defRPr sz="3360" b="1"/>
            </a:lvl8pPr>
            <a:lvl9pPr marL="7680228" indent="0">
              <a:buNone/>
              <a:defRPr sz="3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3783" y="5260078"/>
            <a:ext cx="8376031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023397" y="3530053"/>
            <a:ext cx="8417281" cy="1730025"/>
          </a:xfrm>
        </p:spPr>
        <p:txBody>
          <a:bodyPr anchor="b"/>
          <a:lstStyle>
            <a:lvl1pPr marL="0" indent="0">
              <a:buNone/>
              <a:defRPr sz="5040" b="1"/>
            </a:lvl1pPr>
            <a:lvl2pPr marL="960029" indent="0">
              <a:buNone/>
              <a:defRPr sz="4200" b="1"/>
            </a:lvl2pPr>
            <a:lvl3pPr marL="1920057" indent="0">
              <a:buNone/>
              <a:defRPr sz="3780" b="1"/>
            </a:lvl3pPr>
            <a:lvl4pPr marL="2880086" indent="0">
              <a:buNone/>
              <a:defRPr sz="3360" b="1"/>
            </a:lvl4pPr>
            <a:lvl5pPr marL="3840114" indent="0">
              <a:buNone/>
              <a:defRPr sz="3360" b="1"/>
            </a:lvl5pPr>
            <a:lvl6pPr marL="4800143" indent="0">
              <a:buNone/>
              <a:defRPr sz="3360" b="1"/>
            </a:lvl6pPr>
            <a:lvl7pPr marL="5760171" indent="0">
              <a:buNone/>
              <a:defRPr sz="3360" b="1"/>
            </a:lvl7pPr>
            <a:lvl8pPr marL="6720200" indent="0">
              <a:buNone/>
              <a:defRPr sz="3360" b="1"/>
            </a:lvl8pPr>
            <a:lvl9pPr marL="7680228" indent="0">
              <a:buNone/>
              <a:defRPr sz="3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23397" y="5260078"/>
            <a:ext cx="8417281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65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089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63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781" y="960014"/>
            <a:ext cx="6385790" cy="3360050"/>
          </a:xfrm>
        </p:spPr>
        <p:txBody>
          <a:bodyPr anchor="b"/>
          <a:lstStyle>
            <a:lvl1pPr>
              <a:defRPr sz="67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7281" y="2073367"/>
            <a:ext cx="10023396" cy="10233485"/>
          </a:xfrm>
        </p:spPr>
        <p:txBody>
          <a:bodyPr/>
          <a:lstStyle>
            <a:lvl1pPr>
              <a:defRPr sz="6719"/>
            </a:lvl1pPr>
            <a:lvl2pPr>
              <a:defRPr sz="5879"/>
            </a:lvl2pPr>
            <a:lvl3pPr>
              <a:defRPr sz="504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3781" y="4320064"/>
            <a:ext cx="6385790" cy="8003453"/>
          </a:xfrm>
        </p:spPr>
        <p:txBody>
          <a:bodyPr/>
          <a:lstStyle>
            <a:lvl1pPr marL="0" indent="0">
              <a:buNone/>
              <a:defRPr sz="3360"/>
            </a:lvl1pPr>
            <a:lvl2pPr marL="960029" indent="0">
              <a:buNone/>
              <a:defRPr sz="2940"/>
            </a:lvl2pPr>
            <a:lvl3pPr marL="1920057" indent="0">
              <a:buNone/>
              <a:defRPr sz="2520"/>
            </a:lvl3pPr>
            <a:lvl4pPr marL="2880086" indent="0">
              <a:buNone/>
              <a:defRPr sz="2100"/>
            </a:lvl4pPr>
            <a:lvl5pPr marL="3840114" indent="0">
              <a:buNone/>
              <a:defRPr sz="2100"/>
            </a:lvl5pPr>
            <a:lvl6pPr marL="4800143" indent="0">
              <a:buNone/>
              <a:defRPr sz="2100"/>
            </a:lvl6pPr>
            <a:lvl7pPr marL="5760171" indent="0">
              <a:buNone/>
              <a:defRPr sz="2100"/>
            </a:lvl7pPr>
            <a:lvl8pPr marL="6720200" indent="0">
              <a:buNone/>
              <a:defRPr sz="2100"/>
            </a:lvl8pPr>
            <a:lvl9pPr marL="7680228" indent="0">
              <a:buNone/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941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781" y="960014"/>
            <a:ext cx="6385790" cy="3360050"/>
          </a:xfrm>
        </p:spPr>
        <p:txBody>
          <a:bodyPr anchor="b"/>
          <a:lstStyle>
            <a:lvl1pPr>
              <a:defRPr sz="67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417281" y="2073367"/>
            <a:ext cx="10023396" cy="10233485"/>
          </a:xfrm>
        </p:spPr>
        <p:txBody>
          <a:bodyPr anchor="t"/>
          <a:lstStyle>
            <a:lvl1pPr marL="0" indent="0">
              <a:buNone/>
              <a:defRPr sz="6719"/>
            </a:lvl1pPr>
            <a:lvl2pPr marL="960029" indent="0">
              <a:buNone/>
              <a:defRPr sz="5879"/>
            </a:lvl2pPr>
            <a:lvl3pPr marL="1920057" indent="0">
              <a:buNone/>
              <a:defRPr sz="5040"/>
            </a:lvl3pPr>
            <a:lvl4pPr marL="2880086" indent="0">
              <a:buNone/>
              <a:defRPr sz="4200"/>
            </a:lvl4pPr>
            <a:lvl5pPr marL="3840114" indent="0">
              <a:buNone/>
              <a:defRPr sz="4200"/>
            </a:lvl5pPr>
            <a:lvl6pPr marL="4800143" indent="0">
              <a:buNone/>
              <a:defRPr sz="4200"/>
            </a:lvl6pPr>
            <a:lvl7pPr marL="5760171" indent="0">
              <a:buNone/>
              <a:defRPr sz="4200"/>
            </a:lvl7pPr>
            <a:lvl8pPr marL="6720200" indent="0">
              <a:buNone/>
              <a:defRPr sz="4200"/>
            </a:lvl8pPr>
            <a:lvl9pPr marL="7680228" indent="0">
              <a:buNone/>
              <a:defRPr sz="4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3781" y="4320064"/>
            <a:ext cx="6385790" cy="8003453"/>
          </a:xfrm>
        </p:spPr>
        <p:txBody>
          <a:bodyPr/>
          <a:lstStyle>
            <a:lvl1pPr marL="0" indent="0">
              <a:buNone/>
              <a:defRPr sz="3360"/>
            </a:lvl1pPr>
            <a:lvl2pPr marL="960029" indent="0">
              <a:buNone/>
              <a:defRPr sz="2940"/>
            </a:lvl2pPr>
            <a:lvl3pPr marL="1920057" indent="0">
              <a:buNone/>
              <a:defRPr sz="2520"/>
            </a:lvl3pPr>
            <a:lvl4pPr marL="2880086" indent="0">
              <a:buNone/>
              <a:defRPr sz="2100"/>
            </a:lvl4pPr>
            <a:lvl5pPr marL="3840114" indent="0">
              <a:buNone/>
              <a:defRPr sz="2100"/>
            </a:lvl5pPr>
            <a:lvl6pPr marL="4800143" indent="0">
              <a:buNone/>
              <a:defRPr sz="2100"/>
            </a:lvl6pPr>
            <a:lvl7pPr marL="5760171" indent="0">
              <a:buNone/>
              <a:defRPr sz="2100"/>
            </a:lvl7pPr>
            <a:lvl8pPr marL="6720200" indent="0">
              <a:buNone/>
              <a:defRPr sz="2100"/>
            </a:lvl8pPr>
            <a:lvl9pPr marL="7680228" indent="0">
              <a:buNone/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85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61202" y="766681"/>
            <a:ext cx="17076896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1202" y="3833390"/>
            <a:ext cx="17076896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61202" y="13346867"/>
            <a:ext cx="4454843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58518" y="13346867"/>
            <a:ext cx="6682264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983255" y="13346867"/>
            <a:ext cx="4454843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5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920057" rtl="0" eaLnBrk="1" latinLnBrk="0" hangingPunct="1">
        <a:lnSpc>
          <a:spcPct val="90000"/>
        </a:lnSpc>
        <a:spcBef>
          <a:spcPct val="0"/>
        </a:spcBef>
        <a:buNone/>
        <a:defRPr kumimoji="1" sz="92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14" indent="-480014" algn="l" defTabSz="1920057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kumimoji="1" sz="587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5040" kern="1200">
          <a:solidFill>
            <a:schemeClr val="tx1"/>
          </a:solidFill>
          <a:latin typeface="+mn-lt"/>
          <a:ea typeface="+mn-ea"/>
          <a:cs typeface="+mn-cs"/>
        </a:defRPr>
      </a:lvl2pPr>
      <a:lvl3pPr marL="2400071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360100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4pPr>
      <a:lvl5pPr marL="4320129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5pPr>
      <a:lvl6pPr marL="5280157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6pPr>
      <a:lvl7pPr marL="6240186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7pPr>
      <a:lvl8pPr marL="7200214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8pPr>
      <a:lvl9pPr marL="8160243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057" rtl="0" eaLnBrk="1" latinLnBrk="0" hangingPunct="1"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1pPr>
      <a:lvl2pPr marL="960029" algn="l" defTabSz="1920057" rtl="0" eaLnBrk="1" latinLnBrk="0" hangingPunct="1"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920057" algn="l" defTabSz="1920057" rtl="0" eaLnBrk="1" latinLnBrk="0" hangingPunct="1"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2880086" algn="l" defTabSz="1920057" rtl="0" eaLnBrk="1" latinLnBrk="0" hangingPunct="1"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4pPr>
      <a:lvl5pPr marL="3840114" algn="l" defTabSz="1920057" rtl="0" eaLnBrk="1" latinLnBrk="0" hangingPunct="1"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5pPr>
      <a:lvl6pPr marL="4800143" algn="l" defTabSz="1920057" rtl="0" eaLnBrk="1" latinLnBrk="0" hangingPunct="1"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6pPr>
      <a:lvl7pPr marL="5760171" algn="l" defTabSz="1920057" rtl="0" eaLnBrk="1" latinLnBrk="0" hangingPunct="1"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7pPr>
      <a:lvl8pPr marL="6720200" algn="l" defTabSz="1920057" rtl="0" eaLnBrk="1" latinLnBrk="0" hangingPunct="1"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8pPr>
      <a:lvl9pPr marL="7680228" algn="l" defTabSz="1920057" rtl="0" eaLnBrk="1" latinLnBrk="0" hangingPunct="1"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E3D283AC-346B-D84A-8115-618D650B5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20052"/>
              </p:ext>
            </p:extLst>
          </p:nvPr>
        </p:nvGraphicFramePr>
        <p:xfrm>
          <a:off x="561794" y="987985"/>
          <a:ext cx="18156996" cy="124242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1146">
                  <a:extLst>
                    <a:ext uri="{9D8B030D-6E8A-4147-A177-3AD203B41FA5}">
                      <a16:colId xmlns:a16="http://schemas.microsoft.com/office/drawing/2014/main" val="2456481684"/>
                    </a:ext>
                  </a:extLst>
                </a:gridCol>
                <a:gridCol w="581146">
                  <a:extLst>
                    <a:ext uri="{9D8B030D-6E8A-4147-A177-3AD203B41FA5}">
                      <a16:colId xmlns:a16="http://schemas.microsoft.com/office/drawing/2014/main" val="3730090845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1217592539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133572237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727887814"/>
                    </a:ext>
                  </a:extLst>
                </a:gridCol>
                <a:gridCol w="436880">
                  <a:extLst>
                    <a:ext uri="{9D8B030D-6E8A-4147-A177-3AD203B41FA5}">
                      <a16:colId xmlns:a16="http://schemas.microsoft.com/office/drawing/2014/main" val="3543384709"/>
                    </a:ext>
                  </a:extLst>
                </a:gridCol>
                <a:gridCol w="436880">
                  <a:extLst>
                    <a:ext uri="{9D8B030D-6E8A-4147-A177-3AD203B41FA5}">
                      <a16:colId xmlns:a16="http://schemas.microsoft.com/office/drawing/2014/main" val="2786182087"/>
                    </a:ext>
                  </a:extLst>
                </a:gridCol>
                <a:gridCol w="1607920">
                  <a:extLst>
                    <a:ext uri="{9D8B030D-6E8A-4147-A177-3AD203B41FA5}">
                      <a16:colId xmlns:a16="http://schemas.microsoft.com/office/drawing/2014/main" val="3605308058"/>
                    </a:ext>
                  </a:extLst>
                </a:gridCol>
                <a:gridCol w="1607920">
                  <a:extLst>
                    <a:ext uri="{9D8B030D-6E8A-4147-A177-3AD203B41FA5}">
                      <a16:colId xmlns:a16="http://schemas.microsoft.com/office/drawing/2014/main" val="2296473170"/>
                    </a:ext>
                  </a:extLst>
                </a:gridCol>
                <a:gridCol w="1607920">
                  <a:extLst>
                    <a:ext uri="{9D8B030D-6E8A-4147-A177-3AD203B41FA5}">
                      <a16:colId xmlns:a16="http://schemas.microsoft.com/office/drawing/2014/main" val="1040433744"/>
                    </a:ext>
                  </a:extLst>
                </a:gridCol>
                <a:gridCol w="883404">
                  <a:extLst>
                    <a:ext uri="{9D8B030D-6E8A-4147-A177-3AD203B41FA5}">
                      <a16:colId xmlns:a16="http://schemas.microsoft.com/office/drawing/2014/main" val="1549421189"/>
                    </a:ext>
                  </a:extLst>
                </a:gridCol>
                <a:gridCol w="1968284">
                  <a:extLst>
                    <a:ext uri="{9D8B030D-6E8A-4147-A177-3AD203B41FA5}">
                      <a16:colId xmlns:a16="http://schemas.microsoft.com/office/drawing/2014/main" val="1010964280"/>
                    </a:ext>
                  </a:extLst>
                </a:gridCol>
                <a:gridCol w="5763256">
                  <a:extLst>
                    <a:ext uri="{9D8B030D-6E8A-4147-A177-3AD203B41FA5}">
                      <a16:colId xmlns:a16="http://schemas.microsoft.com/office/drawing/2014/main" val="733752972"/>
                    </a:ext>
                  </a:extLst>
                </a:gridCol>
              </a:tblGrid>
              <a:tr h="20937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Patient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GA at</a:t>
                      </a:r>
                    </a:p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delivery </a:t>
                      </a:r>
                    </a:p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(weeks)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Placenta</a:t>
                      </a:r>
                    </a:p>
                  </a:txBody>
                  <a:tcPr marL="9525" marR="9525" marT="9525" marB="0" anchor="b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Fetal /Placental</a:t>
                      </a:r>
                    </a:p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weight ratio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FGR</a:t>
                      </a:r>
                    </a:p>
                  </a:txBody>
                  <a:tcPr marL="9525" marR="9525" marT="9525" marB="0" anchor="b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Maternal </a:t>
                      </a:r>
                    </a:p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Vascular Malperfusion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Fetal </a:t>
                      </a:r>
                    </a:p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Vascular Malperfusion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Delayed </a:t>
                      </a:r>
                    </a:p>
                    <a:p>
                      <a:pPr 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Villous Maturation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Villitis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Umbilical Cord </a:t>
                      </a:r>
                    </a:p>
                    <a:p>
                      <a:pPr algn="ctr"/>
                      <a:r>
                        <a:rPr lang="en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Abnormality or Insertion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Placental findings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586928"/>
                  </a:ext>
                </a:extLst>
              </a:tr>
              <a:tr h="42097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age (weeks)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weight (g)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percentile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weight ratio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Eo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Lo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902476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Velamentous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deposition, Intervillous thrombosis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484216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6.97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Single UA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Premature placenta, Infarction, Perivillous fibrin deposition, Intervillous thorombosis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680699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2.91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843685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4.20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Intervillous thrombosis, Circummarginate placenta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9777253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3.32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Velamentous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Intra-retroplacental large hematoma, Infarction, Increased syncytial knots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666081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Marginal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Retroplacental hematoma, Perivillous fibrin deposition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414195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Marginal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1879068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deposition, Circummarginate placenta, Intervillous thorombosis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200399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50-90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4.69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 with calcification, Circummarginate placenta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18380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Single UA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deposition, Infarction, Circummarginate placenta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930777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50-90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6.17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240011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327241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3.78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Retroplacental hematoma, Infarction, Perivillous fibrin deposition Circumvallate placenta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0720308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50-90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240011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271000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4.25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deposition, Intervillous thrombosis, Infarction, Increased syncytial knots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507162"/>
                  </a:ext>
                </a:extLst>
              </a:tr>
              <a:tr h="42756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deposition, Circummargnate placenta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074661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835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&gt;90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3.83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667450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4.36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Single UA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deposition, Infarction, Circummargnate placenta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5870896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3.96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 with calcification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9113070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205042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2.73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Infarction, Premature placenta with accelerated maturation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7023952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240011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549390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Single UA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07928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3.38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Infarction, Subchorionic hematoma, Villitis, Intervillous thorombosis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645774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Premature placenta with focal dysmaturity, Perivillous fibrin deposition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419613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6.27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Single UA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629549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10-50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Perivillous fibrin deposition, Increased syncytial knots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148894"/>
                  </a:ext>
                </a:extLst>
              </a:tr>
              <a:tr h="42097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7.66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−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Velamentous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Infarction, Increased syncytial knots, Circummarginate placenta, Perivillous fibrin deposition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2312846"/>
                  </a:ext>
                </a:extLst>
              </a:tr>
              <a:tr h="420975">
                <a:tc gridSpan="13">
                  <a:txBody>
                    <a:bodyPr/>
                    <a:lstStyle/>
                    <a:p>
                      <a:pPr marL="0" marR="0" lvl="0" indent="0" algn="l" defTabSz="240011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GA, gestational age; </a:t>
                      </a:r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FGR, fetal growth restriction; Eo. early onset; Lo, late onset; </a:t>
                      </a:r>
                      <a:r>
                        <a:rPr lang="en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UA, umbilical artery; </a:t>
                      </a:r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N/A, not available.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240011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" altLang="ja-JP" sz="120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240011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" altLang="ja-JP" sz="120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456434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E69AF75-F843-094E-82FC-DF93E4B9F6AF}"/>
              </a:ext>
            </a:extLst>
          </p:cNvPr>
          <p:cNvSpPr/>
          <p:nvPr/>
        </p:nvSpPr>
        <p:spPr>
          <a:xfrm>
            <a:off x="561794" y="303206"/>
            <a:ext cx="7682094" cy="40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altLang="ja-JP" sz="12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Table 4:  Histopathologic findings of the placenta in hypospadias cases</a:t>
            </a:r>
            <a:endParaRPr lang="ja-JP" altLang="ja-JP" sz="120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03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577</Words>
  <Application>Microsoft Macintosh PowerPoint</Application>
  <PresentationFormat>ユーザー設定</PresentationFormat>
  <Paragraphs>356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豊英</dc:creator>
  <cp:lastModifiedBy>遠藤 豊英</cp:lastModifiedBy>
  <cp:revision>30</cp:revision>
  <dcterms:created xsi:type="dcterms:W3CDTF">2021-01-27T13:35:11Z</dcterms:created>
  <dcterms:modified xsi:type="dcterms:W3CDTF">2021-03-05T00:58:32Z</dcterms:modified>
</cp:coreProperties>
</file>