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94627"/>
  </p:normalViewPr>
  <p:slideViewPr>
    <p:cSldViewPr snapToGrid="0" snapToObjects="1">
      <p:cViewPr varScale="1">
        <p:scale>
          <a:sx n="110" d="100"/>
          <a:sy n="110" d="100"/>
        </p:scale>
        <p:origin x="4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04F05A-24C2-8E46-B8EF-070D93FCF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F8E8BB1-C97C-FB41-97D2-BCD5A94BE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6" indent="0" algn="ctr">
              <a:buNone/>
              <a:defRPr sz="2000"/>
            </a:lvl2pPr>
            <a:lvl3pPr marL="914352" indent="0" algn="ctr">
              <a:buNone/>
              <a:defRPr sz="1800"/>
            </a:lvl3pPr>
            <a:lvl4pPr marL="1371528" indent="0" algn="ctr">
              <a:buNone/>
              <a:defRPr sz="1600"/>
            </a:lvl4pPr>
            <a:lvl5pPr marL="1828703" indent="0" algn="ctr">
              <a:buNone/>
              <a:defRPr sz="1600"/>
            </a:lvl5pPr>
            <a:lvl6pPr marL="2285879" indent="0" algn="ctr">
              <a:buNone/>
              <a:defRPr sz="1600"/>
            </a:lvl6pPr>
            <a:lvl7pPr marL="2743055" indent="0" algn="ctr">
              <a:buNone/>
              <a:defRPr sz="1600"/>
            </a:lvl7pPr>
            <a:lvl8pPr marL="3200231" indent="0" algn="ctr">
              <a:buNone/>
              <a:defRPr sz="1600"/>
            </a:lvl8pPr>
            <a:lvl9pPr marL="3657407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8E5C8E-EE55-264E-9006-07F9F19D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A11609-3796-9842-AED1-BD86E7411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20B148-83C9-D141-AE49-75632AFD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30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6F2B0C-2BF1-D34D-8B4F-BDDC5717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4F6DA9-CB4B-4042-A0F9-F7C17B4E2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8FC1F-8B1C-D146-9815-A59411BD2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E87CF4-EDE4-EF49-B233-87992AE0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39425-40E7-D04E-87B3-9F28DD0C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8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B0A18D8-ED18-A94A-BE98-C293A6C14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598E98-E7A6-DD47-8E34-0695540B6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3BCE9A-B65C-6F48-A1BE-A279B9AE5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5FA1C5-7983-7D48-A793-80CE2F48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50F4AD-AB2F-834C-871A-6242111B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3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3C411-A793-A24C-AE36-D2B3D890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EB4311-5C85-AC41-AEFB-D2ED738A6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B44FA-139E-1D43-818A-27F89DD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4E30E-762D-6141-AEEF-83894A553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145FF2-C4C2-3541-8586-FFE827BA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32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9928A1-5605-0F42-8F29-5CDB5F8F8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106FC5-DED8-7A4E-9C42-E6317ACCB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C2E768-09A4-2042-B9A8-ED4A0D31D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51AEDE-9E3B-A749-8EB5-FE54E540F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7D8B8-977B-9E49-A9E7-5A11A728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65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5EC39F-AD46-8941-8900-8E3F3930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9C2C07-DC94-5A45-ADA6-FDC231634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92FC81-A61C-3745-A2B8-CC524CB6B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6E14F-1470-2D44-B97B-0EACD6E7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BB94A6-5BAB-BB4D-A436-F0F1646BC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2C8709-8D14-7341-B0A4-1F2D29B2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07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5E02D4-479B-5947-B628-2E640746B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CF8A13-C471-1148-8140-5F74A329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2114E7-D197-A744-90E6-173C3371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389F8E-8D2A-054C-BA9B-EBC0CD97A7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23EA75-BC8A-C247-9CB6-35802F38C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BD4D219-D345-824B-9EF9-E272204C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43B370-E3C6-3A4E-9274-92E96734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559686-6099-3A43-890F-7F3C2B90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8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3786F5-4B74-6E4A-A470-8C966BF6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3759D8-CE01-E44B-BDF6-71ABBE09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605D74-3265-4D4D-B0FC-F1850DAC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60B05-10CE-9B43-82D7-0A57B55F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59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09D9E-CA2E-7148-85B7-D8802FBA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7EF3137-699F-C140-8945-EE47ABA2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06EEAF-4DA2-D446-B462-98812DBC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9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4D2D6-CB2F-5E4F-BAE0-057DF54A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04248-E515-174F-8E6B-5A038C36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5B5BED-B005-E74F-A526-B7385F01A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1894AC-E22F-3C4A-B415-DDC0B28E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FA5B2E-83C7-E541-BA54-5BF7AE4A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2BEC61-10AC-7A4C-BAFD-75304689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7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A6976D-E176-474F-A93E-A3006305C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B31D90-E85B-E74A-806C-81F66F87F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6" indent="0">
              <a:buNone/>
              <a:defRPr sz="2800"/>
            </a:lvl2pPr>
            <a:lvl3pPr marL="914352" indent="0">
              <a:buNone/>
              <a:defRPr sz="2400"/>
            </a:lvl3pPr>
            <a:lvl4pPr marL="1371528" indent="0">
              <a:buNone/>
              <a:defRPr sz="2000"/>
            </a:lvl4pPr>
            <a:lvl5pPr marL="1828703" indent="0">
              <a:buNone/>
              <a:defRPr sz="2000"/>
            </a:lvl5pPr>
            <a:lvl6pPr marL="2285879" indent="0">
              <a:buNone/>
              <a:defRPr sz="2000"/>
            </a:lvl6pPr>
            <a:lvl7pPr marL="2743055" indent="0">
              <a:buNone/>
              <a:defRPr sz="2000"/>
            </a:lvl7pPr>
            <a:lvl8pPr marL="3200231" indent="0">
              <a:buNone/>
              <a:defRPr sz="2000"/>
            </a:lvl8pPr>
            <a:lvl9pPr marL="365740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EEEAFC-878D-DD49-869C-DE5287607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85E6D-3E76-DC41-B040-C81A6CA6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9DFC30-3C94-1347-B831-B6E2B17C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3D27E7-BCBF-DB41-85DE-29B9FCC2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4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6F4C77-661C-4F48-A347-3EA27A5C6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DC8655-EAD8-BE46-AF05-B640B296B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17986-46BB-9D42-9BA7-4ABA09A80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E47FDC-F65F-F64A-8584-8AD4416B0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81E1F3-A9B2-1C45-B361-902340F2C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2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2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8" indent="-228588" algn="l" defTabSz="91435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4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0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6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1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67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3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19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95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6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2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8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3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79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55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1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07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90202B0-E1CA-6744-AA18-809708095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388925"/>
              </p:ext>
            </p:extLst>
          </p:nvPr>
        </p:nvGraphicFramePr>
        <p:xfrm>
          <a:off x="1426413" y="1886055"/>
          <a:ext cx="9339173" cy="2988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674">
                  <a:extLst>
                    <a:ext uri="{9D8B030D-6E8A-4147-A177-3AD203B41FA5}">
                      <a16:colId xmlns:a16="http://schemas.microsoft.com/office/drawing/2014/main" val="3174983728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2687173254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2829824692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2630904688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440962639"/>
                    </a:ext>
                  </a:extLst>
                </a:gridCol>
                <a:gridCol w="144379">
                  <a:extLst>
                    <a:ext uri="{9D8B030D-6E8A-4147-A177-3AD203B41FA5}">
                      <a16:colId xmlns:a16="http://schemas.microsoft.com/office/drawing/2014/main" val="605326090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1683758320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10694526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3574718269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1777151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Crude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Adjusted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7238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Variable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820226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FGR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19.1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5.92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61.8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8.961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1.66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48.3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0.011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8183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HDP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11.3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6.45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3479433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SUA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2.71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218.5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0.004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19.4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209.8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0.015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9642825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Placental weight</a:t>
                      </a:r>
                    </a:p>
                    <a:p>
                      <a:pPr algn="l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 (Per 10 grams 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increase)*</a:t>
                      </a:r>
                    </a:p>
                    <a:p>
                      <a:pPr algn="l" fontAlgn="ctr"/>
                      <a:endParaRPr lang="en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0.88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0.95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0.97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0.92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1.02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0.19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181482"/>
                  </a:ext>
                </a:extLst>
              </a:tr>
              <a:tr h="293701">
                <a:tc gridSpan="10">
                  <a:txBody>
                    <a:bodyPr/>
                    <a:lstStyle/>
                    <a:p>
                      <a:pPr algn="l" fontAlgn="t"/>
                      <a:endParaRPr lang="en" altLang="ja-JP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352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Each of the adjusted OR and 95% CI were calculated after controlling for the other three variables.</a:t>
                      </a:r>
                    </a:p>
                    <a:p>
                      <a:pPr algn="l" fontAlgn="t"/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*continuous predictor, modelled as linear term in logistic regression analysis.</a:t>
                      </a:r>
                      <a:endParaRPr lang="en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FGR, fetus growth restriction; HDP, hypertensive disorders of pregnancy; SUA, single umbilical artery; </a:t>
                      </a:r>
                      <a:r>
                        <a:rPr lang="en" altLang="ja-JP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OR, odds ratio; CI, confidence interval.</a:t>
                      </a:r>
                      <a:endParaRPr lang="en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529927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23601B-6228-4F49-88BF-DA5FCFA61A0B}"/>
              </a:ext>
            </a:extLst>
          </p:cNvPr>
          <p:cNvSpPr/>
          <p:nvPr/>
        </p:nvSpPr>
        <p:spPr>
          <a:xfrm>
            <a:off x="1426413" y="1480688"/>
            <a:ext cx="7446590" cy="877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altLang="ja-JP" sz="1200" b="1" dirty="0">
                <a:latin typeface="Times New Roman" panose="02020603050405020304" pitchFamily="18" charset="0"/>
                <a:ea typeface="Arial" panose="020B0604020202020204" pitchFamily="34" charset="0"/>
                <a:cs typeface="Calibri" panose="020F0502020204030204" pitchFamily="34" charset="0"/>
              </a:rPr>
              <a:t>Table 6: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Analysis of hypospadias risk factors in matched data for maternal age, mode of conception, and parity</a:t>
            </a:r>
            <a:endParaRPr lang="en-US" sz="1200" dirty="0">
              <a:effectLst/>
              <a:latin typeface="Calibri" panose="020F0502020204030204" pitchFamily="34" charset="0"/>
              <a:ea typeface="Yu Mincho" panose="02020400000000000000" pitchFamily="18" charset="-128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endParaRPr lang="en-US" altLang="ja-JP" sz="1200" b="1" dirty="0">
              <a:latin typeface="Times New Roman" panose="02020603050405020304" pitchFamily="18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3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147</Words>
  <Application>Microsoft Macintosh PowerPoint</Application>
  <PresentationFormat>ワイド画面</PresentationFormat>
  <Paragraphs>53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29</cp:revision>
  <dcterms:created xsi:type="dcterms:W3CDTF">2021-01-27T13:35:11Z</dcterms:created>
  <dcterms:modified xsi:type="dcterms:W3CDTF">2021-04-08T13:24:38Z</dcterms:modified>
</cp:coreProperties>
</file>