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1"/>
  </p:sldMasterIdLst>
  <p:notesMasterIdLst>
    <p:notesMasterId r:id="rId3"/>
  </p:notesMasterIdLst>
  <p:sldIdLst>
    <p:sldId id="257" r:id="rId2"/>
  </p:sldIdLst>
  <p:sldSz cx="14400213" cy="144002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hoomika " initials="B" lastIdx="1" clrIdx="0">
    <p:extLst>
      <p:ext uri="{19B8F6BF-5375-455C-9EA6-DF929625EA0E}">
        <p15:presenceInfo xmlns:p15="http://schemas.microsoft.com/office/powerpoint/2012/main" userId="Bhoomika 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テーマ スタイル 1 - アクセント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ABFCF23-3B69-468F-B69F-88F6DE6A72F2}" styleName="中間スタイル 1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18"/>
    <p:restoredTop sz="94627"/>
  </p:normalViewPr>
  <p:slideViewPr>
    <p:cSldViewPr snapToGrid="0" snapToObjects="1">
      <p:cViewPr>
        <p:scale>
          <a:sx n="86" d="100"/>
          <a:sy n="86" d="100"/>
        </p:scale>
        <p:origin x="728" y="-27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3A8331-83B1-F449-861E-256CB1974496}" type="datetimeFigureOut">
              <a:rPr kumimoji="1" lang="ja-JP" altLang="en-US" smtClean="0"/>
              <a:t>2021/3/4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8D457C-956A-234D-8C8A-5C09D2FFAE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1084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09345" rtl="0" eaLnBrk="1" latinLnBrk="0" hangingPunct="1">
      <a:defRPr kumimoji="1" sz="1587" kern="1200">
        <a:solidFill>
          <a:schemeClr val="tx1"/>
        </a:solidFill>
        <a:latin typeface="+mn-lt"/>
        <a:ea typeface="+mn-ea"/>
        <a:cs typeface="+mn-cs"/>
      </a:defRPr>
    </a:lvl1pPr>
    <a:lvl2pPr marL="604672" algn="l" defTabSz="1209345" rtl="0" eaLnBrk="1" latinLnBrk="0" hangingPunct="1">
      <a:defRPr kumimoji="1" sz="1587" kern="1200">
        <a:solidFill>
          <a:schemeClr val="tx1"/>
        </a:solidFill>
        <a:latin typeface="+mn-lt"/>
        <a:ea typeface="+mn-ea"/>
        <a:cs typeface="+mn-cs"/>
      </a:defRPr>
    </a:lvl2pPr>
    <a:lvl3pPr marL="1209345" algn="l" defTabSz="1209345" rtl="0" eaLnBrk="1" latinLnBrk="0" hangingPunct="1">
      <a:defRPr kumimoji="1" sz="1587" kern="1200">
        <a:solidFill>
          <a:schemeClr val="tx1"/>
        </a:solidFill>
        <a:latin typeface="+mn-lt"/>
        <a:ea typeface="+mn-ea"/>
        <a:cs typeface="+mn-cs"/>
      </a:defRPr>
    </a:lvl3pPr>
    <a:lvl4pPr marL="1814016" algn="l" defTabSz="1209345" rtl="0" eaLnBrk="1" latinLnBrk="0" hangingPunct="1">
      <a:defRPr kumimoji="1" sz="1587" kern="1200">
        <a:solidFill>
          <a:schemeClr val="tx1"/>
        </a:solidFill>
        <a:latin typeface="+mn-lt"/>
        <a:ea typeface="+mn-ea"/>
        <a:cs typeface="+mn-cs"/>
      </a:defRPr>
    </a:lvl4pPr>
    <a:lvl5pPr marL="2418689" algn="l" defTabSz="1209345" rtl="0" eaLnBrk="1" latinLnBrk="0" hangingPunct="1">
      <a:defRPr kumimoji="1" sz="1587" kern="1200">
        <a:solidFill>
          <a:schemeClr val="tx1"/>
        </a:solidFill>
        <a:latin typeface="+mn-lt"/>
        <a:ea typeface="+mn-ea"/>
        <a:cs typeface="+mn-cs"/>
      </a:defRPr>
    </a:lvl5pPr>
    <a:lvl6pPr marL="3023360" algn="l" defTabSz="1209345" rtl="0" eaLnBrk="1" latinLnBrk="0" hangingPunct="1">
      <a:defRPr kumimoji="1" sz="1587" kern="1200">
        <a:solidFill>
          <a:schemeClr val="tx1"/>
        </a:solidFill>
        <a:latin typeface="+mn-lt"/>
        <a:ea typeface="+mn-ea"/>
        <a:cs typeface="+mn-cs"/>
      </a:defRPr>
    </a:lvl6pPr>
    <a:lvl7pPr marL="3628032" algn="l" defTabSz="1209345" rtl="0" eaLnBrk="1" latinLnBrk="0" hangingPunct="1">
      <a:defRPr kumimoji="1" sz="1587" kern="1200">
        <a:solidFill>
          <a:schemeClr val="tx1"/>
        </a:solidFill>
        <a:latin typeface="+mn-lt"/>
        <a:ea typeface="+mn-ea"/>
        <a:cs typeface="+mn-cs"/>
      </a:defRPr>
    </a:lvl7pPr>
    <a:lvl8pPr marL="4232704" algn="l" defTabSz="1209345" rtl="0" eaLnBrk="1" latinLnBrk="0" hangingPunct="1">
      <a:defRPr kumimoji="1" sz="1587" kern="1200">
        <a:solidFill>
          <a:schemeClr val="tx1"/>
        </a:solidFill>
        <a:latin typeface="+mn-lt"/>
        <a:ea typeface="+mn-ea"/>
        <a:cs typeface="+mn-cs"/>
      </a:defRPr>
    </a:lvl8pPr>
    <a:lvl9pPr marL="4837376" algn="l" defTabSz="1209345" rtl="0" eaLnBrk="1" latinLnBrk="0" hangingPunct="1">
      <a:defRPr kumimoji="1" sz="158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885950" y="1143000"/>
            <a:ext cx="30861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8D457C-956A-234D-8C8A-5C09D2FFAEF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3994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0016" y="2356703"/>
            <a:ext cx="12240181" cy="5013407"/>
          </a:xfrm>
        </p:spPr>
        <p:txBody>
          <a:bodyPr anchor="b"/>
          <a:lstStyle>
            <a:lvl1pPr algn="ctr">
              <a:defRPr sz="944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00027" y="7563446"/>
            <a:ext cx="10800160" cy="3476717"/>
          </a:xfrm>
        </p:spPr>
        <p:txBody>
          <a:bodyPr/>
          <a:lstStyle>
            <a:lvl1pPr marL="0" indent="0" algn="ctr">
              <a:buNone/>
              <a:defRPr sz="3780"/>
            </a:lvl1pPr>
            <a:lvl2pPr marL="719999" indent="0" algn="ctr">
              <a:buNone/>
              <a:defRPr sz="3150"/>
            </a:lvl2pPr>
            <a:lvl3pPr marL="1439997" indent="0" algn="ctr">
              <a:buNone/>
              <a:defRPr sz="2835"/>
            </a:lvl3pPr>
            <a:lvl4pPr marL="2159996" indent="0" algn="ctr">
              <a:buNone/>
              <a:defRPr sz="2520"/>
            </a:lvl4pPr>
            <a:lvl5pPr marL="2879994" indent="0" algn="ctr">
              <a:buNone/>
              <a:defRPr sz="2520"/>
            </a:lvl5pPr>
            <a:lvl6pPr marL="3599993" indent="0" algn="ctr">
              <a:buNone/>
              <a:defRPr sz="2520"/>
            </a:lvl6pPr>
            <a:lvl7pPr marL="4319991" indent="0" algn="ctr">
              <a:buNone/>
              <a:defRPr sz="2520"/>
            </a:lvl7pPr>
            <a:lvl8pPr marL="5039990" indent="0" algn="ctr">
              <a:buNone/>
              <a:defRPr sz="2520"/>
            </a:lvl8pPr>
            <a:lvl9pPr marL="5759988" indent="0" algn="ctr">
              <a:buNone/>
              <a:defRPr sz="252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2021/3/4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436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2021/3/4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9194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305153" y="766678"/>
            <a:ext cx="3105046" cy="1220351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015" y="766678"/>
            <a:ext cx="9135135" cy="1220351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2021/3/4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4642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2021/3/4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8758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515" y="3590057"/>
            <a:ext cx="12420184" cy="5990088"/>
          </a:xfrm>
        </p:spPr>
        <p:txBody>
          <a:bodyPr anchor="b"/>
          <a:lstStyle>
            <a:lvl1pPr>
              <a:defRPr sz="944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515" y="9636813"/>
            <a:ext cx="12420184" cy="3150046"/>
          </a:xfrm>
        </p:spPr>
        <p:txBody>
          <a:bodyPr/>
          <a:lstStyle>
            <a:lvl1pPr marL="0" indent="0">
              <a:buNone/>
              <a:defRPr sz="3780">
                <a:solidFill>
                  <a:schemeClr val="tx1"/>
                </a:solidFill>
              </a:defRPr>
            </a:lvl1pPr>
            <a:lvl2pPr marL="719999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2pPr>
            <a:lvl3pPr marL="1439997" indent="0">
              <a:buNone/>
              <a:defRPr sz="2835">
                <a:solidFill>
                  <a:schemeClr val="tx1">
                    <a:tint val="75000"/>
                  </a:schemeClr>
                </a:solidFill>
              </a:defRPr>
            </a:lvl3pPr>
            <a:lvl4pPr marL="2159996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4pPr>
            <a:lvl5pPr marL="2879994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5pPr>
            <a:lvl6pPr marL="3599993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6pPr>
            <a:lvl7pPr marL="4319991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7pPr>
            <a:lvl8pPr marL="503999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8pPr>
            <a:lvl9pPr marL="5759988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2021/3/4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2602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014" y="3833390"/>
            <a:ext cx="6120091" cy="91368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90108" y="3833390"/>
            <a:ext cx="6120091" cy="91368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2021/3/4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942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1890" y="766681"/>
            <a:ext cx="12420184" cy="278337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1892" y="3530053"/>
            <a:ext cx="6091964" cy="1730025"/>
          </a:xfrm>
        </p:spPr>
        <p:txBody>
          <a:bodyPr anchor="b"/>
          <a:lstStyle>
            <a:lvl1pPr marL="0" indent="0">
              <a:buNone/>
              <a:defRPr sz="3780" b="1"/>
            </a:lvl1pPr>
            <a:lvl2pPr marL="719999" indent="0">
              <a:buNone/>
              <a:defRPr sz="3150" b="1"/>
            </a:lvl2pPr>
            <a:lvl3pPr marL="1439997" indent="0">
              <a:buNone/>
              <a:defRPr sz="2835" b="1"/>
            </a:lvl3pPr>
            <a:lvl4pPr marL="2159996" indent="0">
              <a:buNone/>
              <a:defRPr sz="2520" b="1"/>
            </a:lvl4pPr>
            <a:lvl5pPr marL="2879994" indent="0">
              <a:buNone/>
              <a:defRPr sz="2520" b="1"/>
            </a:lvl5pPr>
            <a:lvl6pPr marL="3599993" indent="0">
              <a:buNone/>
              <a:defRPr sz="2520" b="1"/>
            </a:lvl6pPr>
            <a:lvl7pPr marL="4319991" indent="0">
              <a:buNone/>
              <a:defRPr sz="2520" b="1"/>
            </a:lvl7pPr>
            <a:lvl8pPr marL="5039990" indent="0">
              <a:buNone/>
              <a:defRPr sz="2520" b="1"/>
            </a:lvl8pPr>
            <a:lvl9pPr marL="5759988" indent="0">
              <a:buNone/>
              <a:defRPr sz="252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91892" y="5260078"/>
            <a:ext cx="6091964" cy="773678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290109" y="3530053"/>
            <a:ext cx="6121966" cy="1730025"/>
          </a:xfrm>
        </p:spPr>
        <p:txBody>
          <a:bodyPr anchor="b"/>
          <a:lstStyle>
            <a:lvl1pPr marL="0" indent="0">
              <a:buNone/>
              <a:defRPr sz="3780" b="1"/>
            </a:lvl1pPr>
            <a:lvl2pPr marL="719999" indent="0">
              <a:buNone/>
              <a:defRPr sz="3150" b="1"/>
            </a:lvl2pPr>
            <a:lvl3pPr marL="1439997" indent="0">
              <a:buNone/>
              <a:defRPr sz="2835" b="1"/>
            </a:lvl3pPr>
            <a:lvl4pPr marL="2159996" indent="0">
              <a:buNone/>
              <a:defRPr sz="2520" b="1"/>
            </a:lvl4pPr>
            <a:lvl5pPr marL="2879994" indent="0">
              <a:buNone/>
              <a:defRPr sz="2520" b="1"/>
            </a:lvl5pPr>
            <a:lvl6pPr marL="3599993" indent="0">
              <a:buNone/>
              <a:defRPr sz="2520" b="1"/>
            </a:lvl6pPr>
            <a:lvl7pPr marL="4319991" indent="0">
              <a:buNone/>
              <a:defRPr sz="2520" b="1"/>
            </a:lvl7pPr>
            <a:lvl8pPr marL="5039990" indent="0">
              <a:buNone/>
              <a:defRPr sz="2520" b="1"/>
            </a:lvl8pPr>
            <a:lvl9pPr marL="5759988" indent="0">
              <a:buNone/>
              <a:defRPr sz="252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290109" y="5260078"/>
            <a:ext cx="6121966" cy="773678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2021/3/4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1374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2021/3/4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7129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2021/3/4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1192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1890" y="960014"/>
            <a:ext cx="4644444" cy="3360050"/>
          </a:xfrm>
        </p:spPr>
        <p:txBody>
          <a:bodyPr anchor="b"/>
          <a:lstStyle>
            <a:lvl1pPr>
              <a:defRPr sz="503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1966" y="2073367"/>
            <a:ext cx="7290108" cy="10233485"/>
          </a:xfrm>
        </p:spPr>
        <p:txBody>
          <a:bodyPr/>
          <a:lstStyle>
            <a:lvl1pPr>
              <a:defRPr sz="5039"/>
            </a:lvl1pPr>
            <a:lvl2pPr>
              <a:defRPr sz="4409"/>
            </a:lvl2pPr>
            <a:lvl3pPr>
              <a:defRPr sz="3780"/>
            </a:lvl3pPr>
            <a:lvl4pPr>
              <a:defRPr sz="3150"/>
            </a:lvl4pPr>
            <a:lvl5pPr>
              <a:defRPr sz="3150"/>
            </a:lvl5pPr>
            <a:lvl6pPr>
              <a:defRPr sz="3150"/>
            </a:lvl6pPr>
            <a:lvl7pPr>
              <a:defRPr sz="3150"/>
            </a:lvl7pPr>
            <a:lvl8pPr>
              <a:defRPr sz="3150"/>
            </a:lvl8pPr>
            <a:lvl9pPr>
              <a:defRPr sz="31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1890" y="4320064"/>
            <a:ext cx="4644444" cy="8003453"/>
          </a:xfrm>
        </p:spPr>
        <p:txBody>
          <a:bodyPr/>
          <a:lstStyle>
            <a:lvl1pPr marL="0" indent="0">
              <a:buNone/>
              <a:defRPr sz="2520"/>
            </a:lvl1pPr>
            <a:lvl2pPr marL="719999" indent="0">
              <a:buNone/>
              <a:defRPr sz="2205"/>
            </a:lvl2pPr>
            <a:lvl3pPr marL="1439997" indent="0">
              <a:buNone/>
              <a:defRPr sz="1890"/>
            </a:lvl3pPr>
            <a:lvl4pPr marL="2159996" indent="0">
              <a:buNone/>
              <a:defRPr sz="1575"/>
            </a:lvl4pPr>
            <a:lvl5pPr marL="2879994" indent="0">
              <a:buNone/>
              <a:defRPr sz="1575"/>
            </a:lvl5pPr>
            <a:lvl6pPr marL="3599993" indent="0">
              <a:buNone/>
              <a:defRPr sz="1575"/>
            </a:lvl6pPr>
            <a:lvl7pPr marL="4319991" indent="0">
              <a:buNone/>
              <a:defRPr sz="1575"/>
            </a:lvl7pPr>
            <a:lvl8pPr marL="5039990" indent="0">
              <a:buNone/>
              <a:defRPr sz="1575"/>
            </a:lvl8pPr>
            <a:lvl9pPr marL="5759988" indent="0">
              <a:buNone/>
              <a:defRPr sz="15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2021/3/4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503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1890" y="960014"/>
            <a:ext cx="4644444" cy="3360050"/>
          </a:xfrm>
        </p:spPr>
        <p:txBody>
          <a:bodyPr anchor="b"/>
          <a:lstStyle>
            <a:lvl1pPr>
              <a:defRPr sz="503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121966" y="2073367"/>
            <a:ext cx="7290108" cy="10233485"/>
          </a:xfrm>
        </p:spPr>
        <p:txBody>
          <a:bodyPr anchor="t"/>
          <a:lstStyle>
            <a:lvl1pPr marL="0" indent="0">
              <a:buNone/>
              <a:defRPr sz="5039"/>
            </a:lvl1pPr>
            <a:lvl2pPr marL="719999" indent="0">
              <a:buNone/>
              <a:defRPr sz="4409"/>
            </a:lvl2pPr>
            <a:lvl3pPr marL="1439997" indent="0">
              <a:buNone/>
              <a:defRPr sz="3780"/>
            </a:lvl3pPr>
            <a:lvl4pPr marL="2159996" indent="0">
              <a:buNone/>
              <a:defRPr sz="3150"/>
            </a:lvl4pPr>
            <a:lvl5pPr marL="2879994" indent="0">
              <a:buNone/>
              <a:defRPr sz="3150"/>
            </a:lvl5pPr>
            <a:lvl6pPr marL="3599993" indent="0">
              <a:buNone/>
              <a:defRPr sz="3150"/>
            </a:lvl6pPr>
            <a:lvl7pPr marL="4319991" indent="0">
              <a:buNone/>
              <a:defRPr sz="3150"/>
            </a:lvl7pPr>
            <a:lvl8pPr marL="5039990" indent="0">
              <a:buNone/>
              <a:defRPr sz="3150"/>
            </a:lvl8pPr>
            <a:lvl9pPr marL="5759988" indent="0">
              <a:buNone/>
              <a:defRPr sz="315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1890" y="4320064"/>
            <a:ext cx="4644444" cy="8003453"/>
          </a:xfrm>
        </p:spPr>
        <p:txBody>
          <a:bodyPr/>
          <a:lstStyle>
            <a:lvl1pPr marL="0" indent="0">
              <a:buNone/>
              <a:defRPr sz="2520"/>
            </a:lvl1pPr>
            <a:lvl2pPr marL="719999" indent="0">
              <a:buNone/>
              <a:defRPr sz="2205"/>
            </a:lvl2pPr>
            <a:lvl3pPr marL="1439997" indent="0">
              <a:buNone/>
              <a:defRPr sz="1890"/>
            </a:lvl3pPr>
            <a:lvl4pPr marL="2159996" indent="0">
              <a:buNone/>
              <a:defRPr sz="1575"/>
            </a:lvl4pPr>
            <a:lvl5pPr marL="2879994" indent="0">
              <a:buNone/>
              <a:defRPr sz="1575"/>
            </a:lvl5pPr>
            <a:lvl6pPr marL="3599993" indent="0">
              <a:buNone/>
              <a:defRPr sz="1575"/>
            </a:lvl6pPr>
            <a:lvl7pPr marL="4319991" indent="0">
              <a:buNone/>
              <a:defRPr sz="1575"/>
            </a:lvl7pPr>
            <a:lvl8pPr marL="5039990" indent="0">
              <a:buNone/>
              <a:defRPr sz="1575"/>
            </a:lvl8pPr>
            <a:lvl9pPr marL="5759988" indent="0">
              <a:buNone/>
              <a:defRPr sz="15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2021/3/4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2126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90015" y="766681"/>
            <a:ext cx="12420184" cy="27833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0015" y="3833390"/>
            <a:ext cx="12420184" cy="91368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015" y="13346867"/>
            <a:ext cx="3240048" cy="766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E8A7AE-6B1F-DD4A-88FD-E16A0A12F125}" type="datetimeFigureOut">
              <a:rPr kumimoji="1" lang="ja-JP" altLang="en-US" smtClean="0"/>
              <a:t>2021/3/4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770071" y="13346867"/>
            <a:ext cx="4860072" cy="766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70150" y="13346867"/>
            <a:ext cx="3240048" cy="766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1707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1439997" rtl="0" eaLnBrk="1" latinLnBrk="0" hangingPunct="1">
        <a:lnSpc>
          <a:spcPct val="90000"/>
        </a:lnSpc>
        <a:spcBef>
          <a:spcPct val="0"/>
        </a:spcBef>
        <a:buNone/>
        <a:defRPr kumimoji="1" sz="692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9999" indent="-359999" algn="l" defTabSz="1439997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kumimoji="1" sz="4409" kern="1200">
          <a:solidFill>
            <a:schemeClr val="tx1"/>
          </a:solidFill>
          <a:latin typeface="+mn-lt"/>
          <a:ea typeface="+mn-ea"/>
          <a:cs typeface="+mn-cs"/>
        </a:defRPr>
      </a:lvl1pPr>
      <a:lvl2pPr marL="1079998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kumimoji="1" sz="3780" kern="1200">
          <a:solidFill>
            <a:schemeClr val="tx1"/>
          </a:solidFill>
          <a:latin typeface="+mn-lt"/>
          <a:ea typeface="+mn-ea"/>
          <a:cs typeface="+mn-cs"/>
        </a:defRPr>
      </a:lvl2pPr>
      <a:lvl3pPr marL="1799996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kumimoji="1" sz="3150" kern="1200">
          <a:solidFill>
            <a:schemeClr val="tx1"/>
          </a:solidFill>
          <a:latin typeface="+mn-lt"/>
          <a:ea typeface="+mn-ea"/>
          <a:cs typeface="+mn-cs"/>
        </a:defRPr>
      </a:lvl3pPr>
      <a:lvl4pPr marL="2519995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kumimoji="1" sz="2835" kern="1200">
          <a:solidFill>
            <a:schemeClr val="tx1"/>
          </a:solidFill>
          <a:latin typeface="+mn-lt"/>
          <a:ea typeface="+mn-ea"/>
          <a:cs typeface="+mn-cs"/>
        </a:defRPr>
      </a:lvl4pPr>
      <a:lvl5pPr marL="3239994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kumimoji="1" sz="2835" kern="1200">
          <a:solidFill>
            <a:schemeClr val="tx1"/>
          </a:solidFill>
          <a:latin typeface="+mn-lt"/>
          <a:ea typeface="+mn-ea"/>
          <a:cs typeface="+mn-cs"/>
        </a:defRPr>
      </a:lvl5pPr>
      <a:lvl6pPr marL="3959992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kumimoji="1" sz="2835" kern="1200">
          <a:solidFill>
            <a:schemeClr val="tx1"/>
          </a:solidFill>
          <a:latin typeface="+mn-lt"/>
          <a:ea typeface="+mn-ea"/>
          <a:cs typeface="+mn-cs"/>
        </a:defRPr>
      </a:lvl6pPr>
      <a:lvl7pPr marL="4679991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kumimoji="1" sz="2835" kern="1200">
          <a:solidFill>
            <a:schemeClr val="tx1"/>
          </a:solidFill>
          <a:latin typeface="+mn-lt"/>
          <a:ea typeface="+mn-ea"/>
          <a:cs typeface="+mn-cs"/>
        </a:defRPr>
      </a:lvl7pPr>
      <a:lvl8pPr marL="5399989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kumimoji="1" sz="2835" kern="1200">
          <a:solidFill>
            <a:schemeClr val="tx1"/>
          </a:solidFill>
          <a:latin typeface="+mn-lt"/>
          <a:ea typeface="+mn-ea"/>
          <a:cs typeface="+mn-cs"/>
        </a:defRPr>
      </a:lvl8pPr>
      <a:lvl9pPr marL="6119988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kumimoji="1" sz="283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39997" rtl="0" eaLnBrk="1" latinLnBrk="0" hangingPunct="1">
        <a:defRPr kumimoji="1" sz="2835" kern="1200">
          <a:solidFill>
            <a:schemeClr val="tx1"/>
          </a:solidFill>
          <a:latin typeface="+mn-lt"/>
          <a:ea typeface="+mn-ea"/>
          <a:cs typeface="+mn-cs"/>
        </a:defRPr>
      </a:lvl1pPr>
      <a:lvl2pPr marL="719999" algn="l" defTabSz="1439997" rtl="0" eaLnBrk="1" latinLnBrk="0" hangingPunct="1">
        <a:defRPr kumimoji="1" sz="2835" kern="1200">
          <a:solidFill>
            <a:schemeClr val="tx1"/>
          </a:solidFill>
          <a:latin typeface="+mn-lt"/>
          <a:ea typeface="+mn-ea"/>
          <a:cs typeface="+mn-cs"/>
        </a:defRPr>
      </a:lvl2pPr>
      <a:lvl3pPr marL="1439997" algn="l" defTabSz="1439997" rtl="0" eaLnBrk="1" latinLnBrk="0" hangingPunct="1">
        <a:defRPr kumimoji="1" sz="2835" kern="1200">
          <a:solidFill>
            <a:schemeClr val="tx1"/>
          </a:solidFill>
          <a:latin typeface="+mn-lt"/>
          <a:ea typeface="+mn-ea"/>
          <a:cs typeface="+mn-cs"/>
        </a:defRPr>
      </a:lvl3pPr>
      <a:lvl4pPr marL="2159996" algn="l" defTabSz="1439997" rtl="0" eaLnBrk="1" latinLnBrk="0" hangingPunct="1">
        <a:defRPr kumimoji="1" sz="2835" kern="1200">
          <a:solidFill>
            <a:schemeClr val="tx1"/>
          </a:solidFill>
          <a:latin typeface="+mn-lt"/>
          <a:ea typeface="+mn-ea"/>
          <a:cs typeface="+mn-cs"/>
        </a:defRPr>
      </a:lvl4pPr>
      <a:lvl5pPr marL="2879994" algn="l" defTabSz="1439997" rtl="0" eaLnBrk="1" latinLnBrk="0" hangingPunct="1">
        <a:defRPr kumimoji="1" sz="2835" kern="1200">
          <a:solidFill>
            <a:schemeClr val="tx1"/>
          </a:solidFill>
          <a:latin typeface="+mn-lt"/>
          <a:ea typeface="+mn-ea"/>
          <a:cs typeface="+mn-cs"/>
        </a:defRPr>
      </a:lvl5pPr>
      <a:lvl6pPr marL="3599993" algn="l" defTabSz="1439997" rtl="0" eaLnBrk="1" latinLnBrk="0" hangingPunct="1">
        <a:defRPr kumimoji="1" sz="2835" kern="1200">
          <a:solidFill>
            <a:schemeClr val="tx1"/>
          </a:solidFill>
          <a:latin typeface="+mn-lt"/>
          <a:ea typeface="+mn-ea"/>
          <a:cs typeface="+mn-cs"/>
        </a:defRPr>
      </a:lvl6pPr>
      <a:lvl7pPr marL="4319991" algn="l" defTabSz="1439997" rtl="0" eaLnBrk="1" latinLnBrk="0" hangingPunct="1">
        <a:defRPr kumimoji="1" sz="2835" kern="1200">
          <a:solidFill>
            <a:schemeClr val="tx1"/>
          </a:solidFill>
          <a:latin typeface="+mn-lt"/>
          <a:ea typeface="+mn-ea"/>
          <a:cs typeface="+mn-cs"/>
        </a:defRPr>
      </a:lvl7pPr>
      <a:lvl8pPr marL="5039990" algn="l" defTabSz="1439997" rtl="0" eaLnBrk="1" latinLnBrk="0" hangingPunct="1">
        <a:defRPr kumimoji="1" sz="2835" kern="1200">
          <a:solidFill>
            <a:schemeClr val="tx1"/>
          </a:solidFill>
          <a:latin typeface="+mn-lt"/>
          <a:ea typeface="+mn-ea"/>
          <a:cs typeface="+mn-cs"/>
        </a:defRPr>
      </a:lvl8pPr>
      <a:lvl9pPr marL="5759988" algn="l" defTabSz="1439997" rtl="0" eaLnBrk="1" latinLnBrk="0" hangingPunct="1">
        <a:defRPr kumimoji="1" sz="283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C03DC010-7503-1C47-B8E4-6F145081F1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6997876"/>
              </p:ext>
            </p:extLst>
          </p:nvPr>
        </p:nvGraphicFramePr>
        <p:xfrm>
          <a:off x="1475604" y="1464848"/>
          <a:ext cx="10329950" cy="12068086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636465">
                  <a:extLst>
                    <a:ext uri="{9D8B030D-6E8A-4147-A177-3AD203B41FA5}">
                      <a16:colId xmlns:a16="http://schemas.microsoft.com/office/drawing/2014/main" val="3959455484"/>
                    </a:ext>
                  </a:extLst>
                </a:gridCol>
                <a:gridCol w="636465">
                  <a:extLst>
                    <a:ext uri="{9D8B030D-6E8A-4147-A177-3AD203B41FA5}">
                      <a16:colId xmlns:a16="http://schemas.microsoft.com/office/drawing/2014/main" val="3671566092"/>
                    </a:ext>
                  </a:extLst>
                </a:gridCol>
                <a:gridCol w="785532">
                  <a:extLst>
                    <a:ext uri="{9D8B030D-6E8A-4147-A177-3AD203B41FA5}">
                      <a16:colId xmlns:a16="http://schemas.microsoft.com/office/drawing/2014/main" val="4112268526"/>
                    </a:ext>
                  </a:extLst>
                </a:gridCol>
                <a:gridCol w="400781">
                  <a:extLst>
                    <a:ext uri="{9D8B030D-6E8A-4147-A177-3AD203B41FA5}">
                      <a16:colId xmlns:a16="http://schemas.microsoft.com/office/drawing/2014/main" val="1047106450"/>
                    </a:ext>
                  </a:extLst>
                </a:gridCol>
                <a:gridCol w="400781">
                  <a:extLst>
                    <a:ext uri="{9D8B030D-6E8A-4147-A177-3AD203B41FA5}">
                      <a16:colId xmlns:a16="http://schemas.microsoft.com/office/drawing/2014/main" val="2579866387"/>
                    </a:ext>
                  </a:extLst>
                </a:gridCol>
                <a:gridCol w="537047">
                  <a:extLst>
                    <a:ext uri="{9D8B030D-6E8A-4147-A177-3AD203B41FA5}">
                      <a16:colId xmlns:a16="http://schemas.microsoft.com/office/drawing/2014/main" val="2769830917"/>
                    </a:ext>
                  </a:extLst>
                </a:gridCol>
                <a:gridCol w="537047">
                  <a:extLst>
                    <a:ext uri="{9D8B030D-6E8A-4147-A177-3AD203B41FA5}">
                      <a16:colId xmlns:a16="http://schemas.microsoft.com/office/drawing/2014/main" val="2779895717"/>
                    </a:ext>
                  </a:extLst>
                </a:gridCol>
                <a:gridCol w="1382961">
                  <a:extLst>
                    <a:ext uri="{9D8B030D-6E8A-4147-A177-3AD203B41FA5}">
                      <a16:colId xmlns:a16="http://schemas.microsoft.com/office/drawing/2014/main" val="1949769025"/>
                    </a:ext>
                  </a:extLst>
                </a:gridCol>
                <a:gridCol w="5012871">
                  <a:extLst>
                    <a:ext uri="{9D8B030D-6E8A-4147-A177-3AD203B41FA5}">
                      <a16:colId xmlns:a16="http://schemas.microsoft.com/office/drawing/2014/main" val="1721500764"/>
                    </a:ext>
                  </a:extLst>
                </a:gridCol>
              </a:tblGrid>
              <a:tr h="40230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" sz="12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Patient</a:t>
                      </a:r>
                      <a:endParaRPr lang="en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" sz="12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 at</a:t>
                      </a:r>
                    </a:p>
                    <a:p>
                      <a:pPr algn="ctr" fontAlgn="ctr"/>
                      <a:r>
                        <a:rPr lang="en" sz="12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delivery</a:t>
                      </a:r>
                    </a:p>
                    <a:p>
                      <a:pPr algn="ctr" fontAlgn="ctr"/>
                      <a:r>
                        <a:rPr lang="en" sz="12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(weeks)</a:t>
                      </a:r>
                      <a:endParaRPr lang="en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" sz="12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Prenatal </a:t>
                      </a:r>
                      <a:br>
                        <a:rPr lang="en" sz="12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" sz="12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diagnosis</a:t>
                      </a:r>
                      <a:endParaRPr lang="en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" sz="12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FGR</a:t>
                      </a:r>
                      <a:endParaRPr lang="en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b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" sz="12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Birthweight</a:t>
                      </a:r>
                      <a:endParaRPr lang="en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b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" sz="12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Hypospadias type</a:t>
                      </a:r>
                      <a:endParaRPr lang="en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" sz="12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Other findings</a:t>
                      </a:r>
                      <a:endParaRPr lang="en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1151666"/>
                  </a:ext>
                </a:extLst>
              </a:tr>
              <a:tr h="40230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r>
                        <a:rPr lang="en" sz="600" u="none" strike="noStrike" dirty="0">
                          <a:effectLst/>
                        </a:rPr>
                        <a:t>age (weeks)</a:t>
                      </a:r>
                      <a:endParaRPr lang="en" sz="6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030" marR="5030" marT="5030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Eo</a:t>
                      </a:r>
                      <a:endParaRPr lang="en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</a:t>
                      </a:r>
                      <a:endParaRPr lang="en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</a:t>
                      </a:r>
                      <a:endParaRPr lang="en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SGA</a:t>
                      </a:r>
                      <a:endParaRPr lang="en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1211474"/>
                  </a:ext>
                </a:extLst>
              </a:tr>
              <a:tr h="40230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2419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distal</a:t>
                      </a:r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46,XY,del(22)</a:t>
                      </a:r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0216787"/>
                  </a:ext>
                </a:extLst>
              </a:tr>
              <a:tr h="40230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2578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proximal</a:t>
                      </a:r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Bifid scrotum</a:t>
                      </a: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7744650"/>
                  </a:ext>
                </a:extLst>
              </a:tr>
              <a:tr h="40230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597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distal</a:t>
                      </a:r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9546918"/>
                  </a:ext>
                </a:extLst>
              </a:tr>
              <a:tr h="40230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946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proximal</a:t>
                      </a:r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3999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Tetralogy of Fallot, VACTERL complex, Inguinal hernia, Cryptorchidism</a:t>
                      </a: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2157148"/>
                  </a:ext>
                </a:extLst>
              </a:tr>
              <a:tr h="40230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963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proximal</a:t>
                      </a:r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3999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VSD, Inguinal hernia, Bifid scrotum</a:t>
                      </a: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8079436"/>
                  </a:ext>
                </a:extLst>
              </a:tr>
              <a:tr h="40230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2422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distal</a:t>
                      </a:r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Inguinal hernia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7959415"/>
                  </a:ext>
                </a:extLst>
              </a:tr>
              <a:tr h="40230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1796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distal</a:t>
                      </a:r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Tetralogy of Fallot</a:t>
                      </a:r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2007621"/>
                  </a:ext>
                </a:extLst>
              </a:tr>
              <a:tr h="40230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2192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proximal</a:t>
                      </a:r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Bifid scrotum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0778632"/>
                  </a:ext>
                </a:extLst>
              </a:tr>
              <a:tr h="40230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2602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proximal</a:t>
                      </a:r>
                      <a:endParaRPr lang="en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4367089"/>
                  </a:ext>
                </a:extLst>
              </a:tr>
              <a:tr h="40230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2679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distal</a:t>
                      </a:r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Horseshoe kidney, Tracheal stenosis, Mesocardia</a:t>
                      </a:r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1601074"/>
                  </a:ext>
                </a:extLst>
              </a:tr>
              <a:tr h="40230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3702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distal</a:t>
                      </a:r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4108171"/>
                  </a:ext>
                </a:extLst>
              </a:tr>
              <a:tr h="40230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775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distal</a:t>
                      </a:r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Cryptorchidism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7919834"/>
                  </a:ext>
                </a:extLst>
              </a:tr>
              <a:tr h="40230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2880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distal</a:t>
                      </a:r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6183658"/>
                  </a:ext>
                </a:extLst>
              </a:tr>
              <a:tr h="40230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2126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distal</a:t>
                      </a:r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Inguinal hernia</a:t>
                      </a:r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4256251"/>
                  </a:ext>
                </a:extLst>
              </a:tr>
              <a:tr h="40230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1818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middle</a:t>
                      </a: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Cleft lip and palate</a:t>
                      </a:r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3779722"/>
                  </a:ext>
                </a:extLst>
              </a:tr>
              <a:tr h="40230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3196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distal</a:t>
                      </a:r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9742825"/>
                  </a:ext>
                </a:extLst>
              </a:tr>
              <a:tr h="40230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741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3999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middle</a:t>
                      </a: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Inguinal hernia</a:t>
                      </a:r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9640058"/>
                  </a:ext>
                </a:extLst>
              </a:tr>
              <a:tr h="40230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1503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middle</a:t>
                      </a: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47,XXY, </a:t>
                      </a:r>
                      <a:r>
                        <a:rPr lang="en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Cryptorchidism</a:t>
                      </a:r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0983471"/>
                  </a:ext>
                </a:extLst>
              </a:tr>
              <a:tr h="40230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2498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proximal</a:t>
                      </a:r>
                      <a:endParaRPr lang="en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2946601"/>
                  </a:ext>
                </a:extLst>
              </a:tr>
              <a:tr h="40230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268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distal</a:t>
                      </a:r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9152325"/>
                  </a:ext>
                </a:extLst>
              </a:tr>
              <a:tr h="40230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2842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middle</a:t>
                      </a: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Bifid scrotum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8473869"/>
                  </a:ext>
                </a:extLst>
              </a:tr>
              <a:tr h="40230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2684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proximal</a:t>
                      </a:r>
                      <a:endParaRPr lang="en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MCDK, Anal atresia, VACTERL complex, </a:t>
                      </a:r>
                      <a:r>
                        <a:rPr lang="en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Bifid scrotum</a:t>
                      </a:r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4998936"/>
                  </a:ext>
                </a:extLst>
              </a:tr>
              <a:tr h="40230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1189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proximal</a:t>
                      </a: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0631930"/>
                  </a:ext>
                </a:extLst>
              </a:tr>
              <a:tr h="40230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1565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proximal</a:t>
                      </a:r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Prader-Willi syndrome, </a:t>
                      </a:r>
                      <a:r>
                        <a:rPr lang="en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Cryptorchidism</a:t>
                      </a:r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6942351"/>
                  </a:ext>
                </a:extLst>
              </a:tr>
              <a:tr h="40230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2566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distal</a:t>
                      </a: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Anal atresia</a:t>
                      </a:r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2965858"/>
                  </a:ext>
                </a:extLst>
              </a:tr>
              <a:tr h="40230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2397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middle</a:t>
                      </a: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6860094"/>
                  </a:ext>
                </a:extLst>
              </a:tr>
              <a:tr h="40230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2283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−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distal</a:t>
                      </a:r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Inguinal hernia</a:t>
                      </a:r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8667534"/>
                  </a:ext>
                </a:extLst>
              </a:tr>
              <a:tr h="138255">
                <a:tc gridSpan="9">
                  <a:txBody>
                    <a:bodyPr/>
                    <a:lstStyle/>
                    <a:p>
                      <a:pPr algn="l" fontAlgn="ctr"/>
                      <a:endParaRPr lang="en" altLang="ja-JP" sz="20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ctr"/>
                      <a:r>
                        <a:rPr lang="en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GA, gestational age; FGR, fetal growth restriction; Eo, early onset; Lo, late onset; SGA, small for gestational age; </a:t>
                      </a:r>
                      <a:r>
                        <a:rPr lang="en" altLang="ja-JP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VSD, ventricular septal defect; MCDK, multicystic displastic kidney. </a:t>
                      </a:r>
                    </a:p>
                  </a:txBody>
                  <a:tcPr marL="5030" marR="5030" marT="5030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n-US" altLang="ja-JP" sz="6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n-US" altLang="ja-JP" sz="6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" sz="6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030" marR="5030" marT="5030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" sz="6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5030" marR="5030" marT="5030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315528"/>
                  </a:ext>
                </a:extLst>
              </a:tr>
            </a:tbl>
          </a:graphicData>
        </a:graphic>
      </p:graphicFrame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61346EB-6F19-8441-B5CD-670BC62E62FA}"/>
              </a:ext>
            </a:extLst>
          </p:cNvPr>
          <p:cNvSpPr/>
          <p:nvPr/>
        </p:nvSpPr>
        <p:spPr>
          <a:xfrm>
            <a:off x="1475604" y="867279"/>
            <a:ext cx="656530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Table 3: </a:t>
            </a:r>
            <a:r>
              <a:rPr lang="en-US" sz="12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Characteristics of infants with hypospadias</a:t>
            </a:r>
            <a:endParaRPr lang="en-US" sz="1200" dirty="0">
              <a:effectLst/>
              <a:latin typeface="Calibri" panose="020F0502020204030204" pitchFamily="34" charset="0"/>
              <a:ea typeface="Yu Mincho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020333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283</TotalTime>
  <Words>370</Words>
  <Application>Microsoft Macintosh PowerPoint</Application>
  <PresentationFormat>ユーザー設定</PresentationFormat>
  <Paragraphs>260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Arial</vt:lpstr>
      <vt:lpstr>Calibri</vt:lpstr>
      <vt:lpstr>Calibri Light</vt:lpstr>
      <vt:lpstr>Times New Roman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遠藤 豊英</dc:creator>
  <cp:lastModifiedBy>遠藤 豊英</cp:lastModifiedBy>
  <cp:revision>35</cp:revision>
  <dcterms:created xsi:type="dcterms:W3CDTF">2021-01-27T13:35:11Z</dcterms:created>
  <dcterms:modified xsi:type="dcterms:W3CDTF">2021-03-04T13:00:00Z</dcterms:modified>
</cp:coreProperties>
</file>