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98" r:id="rId3"/>
    <p:sldId id="303" r:id="rId4"/>
    <p:sldId id="304" r:id="rId5"/>
    <p:sldId id="287" r:id="rId6"/>
    <p:sldId id="302" r:id="rId7"/>
    <p:sldId id="305" r:id="rId8"/>
    <p:sldId id="306" r:id="rId9"/>
    <p:sldId id="297" r:id="rId10"/>
    <p:sldId id="299" r:id="rId11"/>
    <p:sldId id="3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9F24-0635-4CB5-9A5D-71D83FE84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63D91-ACFC-4F2D-9D8B-CFE853E67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DDE9D-C8F1-45D3-8313-F14B8D86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F4EF2-4C1E-463A-9A38-C155D189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EE2D9-3CF0-44C2-A287-DAA548A4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24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E8300-E7F2-4E3F-865D-39A128C1A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3B64B-5C16-42E3-B88E-2E374B376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2B3D-C4D8-4EFA-B689-843D41C3F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38D7A-7A6C-4D3B-85BF-290F1FD7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139E6-D3AD-4591-82D6-5CB112D95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1A9E-CBB7-4ED5-97B6-AD46DA36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E7CE5-C3E3-487B-AE15-7A5EC1F79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75F35-40A9-43F5-9262-5C26D12B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EAF51-D7F3-4D4F-A481-A86A7AB4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2D76B-D0C4-40E1-AE94-2FF388C5D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98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67B6-EAF5-4892-8DBE-0B3FD707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68632-E4AF-41C8-9A2D-6EE3E97F6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7A95A-C370-4459-AC5A-EB5BD86C2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E6B6A-7C34-4F0A-AF9C-309CF790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F9424-20F0-489C-85C1-DA9B0FF1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F29D0-DB47-47AC-B5DB-1E8BCBA90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87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55E94-2578-4FA2-9932-F89908D9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E66A4-D94C-4888-A75E-78C928E0C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01B10-3745-4E67-8CF6-90E9F32D5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9F426-73BF-41E6-8A66-644A04C93D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623E-9B97-4FD6-8656-CB9000CDD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22B765-25A0-45CE-9913-0F91E50C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F7E5E3-EA13-468E-AFA3-AAC7C221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FE904-8ADA-4086-82F8-188EC97C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170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6864-837A-4CAC-B822-16001F4E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DE1A2-E683-4C67-9BC4-43417886E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CE05F-6163-4D2A-BF00-D9BDDAF66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5531A-B9D3-4A0E-B83C-C14DAB97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60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D6FDF-27E3-45E6-8B01-80BD0BEA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70FA94-BFA2-4348-8E19-7845D255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DE4DA-8033-45B4-9AB5-A5F81349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20B7-CD31-4AB8-A889-7D12D4E6F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70579-D92F-42F2-9BD1-0B6CCE68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556DC-4668-4238-A24A-9AF943064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B7115-8685-4D8B-8670-2F375B1F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7ED28-7C25-4887-BB4E-0C474190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04F59-C332-4751-8449-1B5235E51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056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2BEF-C2D4-4A37-8D98-6683A00C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BD5D6-688F-43B7-958F-E85CCDF55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75402-F749-4B55-86D2-941900D15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CEE9B-6B29-4A57-97DF-F91791F1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0FBC3-D7A5-4154-B072-6AE5DF5E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72F2B-27B7-4C15-B65B-55042ED2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765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02932-A094-49C5-913B-0DA42DD4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723CD-0314-4179-933D-24CB29E3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80AB0-470E-4C5B-9387-BF29080F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CC5FC-4936-40C1-98B4-E8C148FF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EE4C5-8688-4CC9-89F5-BBC73DB4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2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BD4079-050E-49B3-A0CA-FA665C33E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77102-5072-4831-B4AE-695ADCBDB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CC848-2DAC-41A2-AF31-847471B67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3F4E2-FAC6-4552-93B4-03C3813DA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9241C-E85D-44CC-B86B-C6A02444E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85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E6EC2-C723-490C-8C0E-523401D64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3FA32-9BBD-42D0-8CB3-01C2CBE91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30BF1-6835-4D4C-905C-CFEA7F399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305F8-2BDB-4EE6-A212-DCFB478F8ECA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8AAA-D17F-41D0-B0C7-11E2E2E54C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686EE-D4EE-4A81-81FF-8D40B3131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3FA7-EBF6-45BF-89E6-2C36535EF4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9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26" Type="http://schemas.openxmlformats.org/officeDocument/2006/relationships/image" Target="../media/image25.png"/><Relationship Id="rId3" Type="http://schemas.openxmlformats.org/officeDocument/2006/relationships/image" Target="../media/image2.emf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24" Type="http://schemas.openxmlformats.org/officeDocument/2006/relationships/image" Target="../media/image23.png"/><Relationship Id="rId5" Type="http://schemas.openxmlformats.org/officeDocument/2006/relationships/image" Target="../media/image4.em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emf"/><Relationship Id="rId31" Type="http://schemas.openxmlformats.org/officeDocument/2006/relationships/image" Target="../media/image30.png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png"/><Relationship Id="rId7" Type="http://schemas.openxmlformats.org/officeDocument/2006/relationships/image" Target="../media/image36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11" Type="http://schemas.openxmlformats.org/officeDocument/2006/relationships/image" Target="../media/image40.png"/><Relationship Id="rId5" Type="http://schemas.openxmlformats.org/officeDocument/2006/relationships/image" Target="../media/image34.emf"/><Relationship Id="rId10" Type="http://schemas.openxmlformats.org/officeDocument/2006/relationships/image" Target="../media/image39.png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9.png"/><Relationship Id="rId3" Type="http://schemas.openxmlformats.org/officeDocument/2006/relationships/image" Target="../media/image42.emf"/><Relationship Id="rId7" Type="http://schemas.openxmlformats.org/officeDocument/2006/relationships/image" Target="../media/image46.png"/><Relationship Id="rId12" Type="http://schemas.openxmlformats.org/officeDocument/2006/relationships/image" Target="../media/image3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emf"/><Relationship Id="rId11" Type="http://schemas.openxmlformats.org/officeDocument/2006/relationships/image" Target="../media/image31.png"/><Relationship Id="rId5" Type="http://schemas.openxmlformats.org/officeDocument/2006/relationships/image" Target="../media/image44.emf"/><Relationship Id="rId10" Type="http://schemas.openxmlformats.org/officeDocument/2006/relationships/image" Target="../media/image48.png"/><Relationship Id="rId4" Type="http://schemas.openxmlformats.org/officeDocument/2006/relationships/image" Target="../media/image43.emf"/><Relationship Id="rId9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32.png"/><Relationship Id="rId3" Type="http://schemas.openxmlformats.org/officeDocument/2006/relationships/image" Target="../media/image51.emf"/><Relationship Id="rId7" Type="http://schemas.openxmlformats.org/officeDocument/2006/relationships/image" Target="../media/image55.emf"/><Relationship Id="rId12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emf"/><Relationship Id="rId11" Type="http://schemas.openxmlformats.org/officeDocument/2006/relationships/image" Target="../media/image48.png"/><Relationship Id="rId5" Type="http://schemas.openxmlformats.org/officeDocument/2006/relationships/image" Target="../media/image53.emf"/><Relationship Id="rId10" Type="http://schemas.openxmlformats.org/officeDocument/2006/relationships/image" Target="../media/image57.png"/><Relationship Id="rId4" Type="http://schemas.openxmlformats.org/officeDocument/2006/relationships/image" Target="../media/image52.emf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emf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openxmlformats.org/officeDocument/2006/relationships/image" Target="../media/image59.png"/><Relationship Id="rId21" Type="http://schemas.openxmlformats.org/officeDocument/2006/relationships/image" Target="../media/image77.png"/><Relationship Id="rId7" Type="http://schemas.openxmlformats.org/officeDocument/2006/relationships/image" Target="../media/image63.emf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emf"/><Relationship Id="rId24" Type="http://schemas.openxmlformats.org/officeDocument/2006/relationships/image" Target="../media/image80.png"/><Relationship Id="rId5" Type="http://schemas.openxmlformats.org/officeDocument/2006/relationships/image" Target="../media/image61.png"/><Relationship Id="rId15" Type="http://schemas.openxmlformats.org/officeDocument/2006/relationships/image" Target="../media/image71.emf"/><Relationship Id="rId23" Type="http://schemas.openxmlformats.org/officeDocument/2006/relationships/image" Target="../media/image79.png"/><Relationship Id="rId28" Type="http://schemas.openxmlformats.org/officeDocument/2006/relationships/image" Target="../media/image27.png"/><Relationship Id="rId10" Type="http://schemas.openxmlformats.org/officeDocument/2006/relationships/image" Target="../media/image66.emf"/><Relationship Id="rId19" Type="http://schemas.openxmlformats.org/officeDocument/2006/relationships/image" Target="../media/image75.emf"/><Relationship Id="rId4" Type="http://schemas.openxmlformats.org/officeDocument/2006/relationships/image" Target="../media/image60.png"/><Relationship Id="rId9" Type="http://schemas.openxmlformats.org/officeDocument/2006/relationships/image" Target="../media/image65.emf"/><Relationship Id="rId14" Type="http://schemas.openxmlformats.org/officeDocument/2006/relationships/image" Target="../media/image70.emf"/><Relationship Id="rId22" Type="http://schemas.openxmlformats.org/officeDocument/2006/relationships/image" Target="../media/image78.png"/><Relationship Id="rId27" Type="http://schemas.openxmlformats.org/officeDocument/2006/relationships/image" Target="../media/image15.png"/><Relationship Id="rId30" Type="http://schemas.openxmlformats.org/officeDocument/2006/relationships/image" Target="../media/image8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6.emf"/><Relationship Id="rId7" Type="http://schemas.openxmlformats.org/officeDocument/2006/relationships/image" Target="../media/image90.pn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emf"/><Relationship Id="rId9" Type="http://schemas.openxmlformats.org/officeDocument/2006/relationships/image" Target="../media/image9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91.png"/><Relationship Id="rId3" Type="http://schemas.openxmlformats.org/officeDocument/2006/relationships/image" Target="../media/image93.emf"/><Relationship Id="rId7" Type="http://schemas.openxmlformats.org/officeDocument/2006/relationships/image" Target="../media/image97.emf"/><Relationship Id="rId12" Type="http://schemas.openxmlformats.org/officeDocument/2006/relationships/image" Target="../media/image3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emf"/><Relationship Id="rId11" Type="http://schemas.openxmlformats.org/officeDocument/2006/relationships/image" Target="../media/image90.png"/><Relationship Id="rId5" Type="http://schemas.openxmlformats.org/officeDocument/2006/relationships/image" Target="../media/image95.emf"/><Relationship Id="rId10" Type="http://schemas.openxmlformats.org/officeDocument/2006/relationships/image" Target="../media/image40.png"/><Relationship Id="rId4" Type="http://schemas.openxmlformats.org/officeDocument/2006/relationships/image" Target="../media/image94.emf"/><Relationship Id="rId9" Type="http://schemas.openxmlformats.org/officeDocument/2006/relationships/image" Target="../media/image9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91.png"/><Relationship Id="rId3" Type="http://schemas.openxmlformats.org/officeDocument/2006/relationships/image" Target="../media/image101.emf"/><Relationship Id="rId7" Type="http://schemas.openxmlformats.org/officeDocument/2006/relationships/image" Target="../media/image105.emf"/><Relationship Id="rId12" Type="http://schemas.openxmlformats.org/officeDocument/2006/relationships/image" Target="../media/image3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emf"/><Relationship Id="rId11" Type="http://schemas.openxmlformats.org/officeDocument/2006/relationships/image" Target="../media/image90.png"/><Relationship Id="rId5" Type="http://schemas.openxmlformats.org/officeDocument/2006/relationships/image" Target="../media/image103.emf"/><Relationship Id="rId10" Type="http://schemas.openxmlformats.org/officeDocument/2006/relationships/image" Target="../media/image107.png"/><Relationship Id="rId4" Type="http://schemas.openxmlformats.org/officeDocument/2006/relationships/image" Target="../media/image102.emf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31.png"/><Relationship Id="rId18" Type="http://schemas.openxmlformats.org/officeDocument/2006/relationships/image" Target="../media/image80.png"/><Relationship Id="rId3" Type="http://schemas.openxmlformats.org/officeDocument/2006/relationships/image" Target="../media/image109.emf"/><Relationship Id="rId21" Type="http://schemas.openxmlformats.org/officeDocument/2006/relationships/image" Target="../media/image120.png"/><Relationship Id="rId7" Type="http://schemas.openxmlformats.org/officeDocument/2006/relationships/image" Target="../media/image113.emf"/><Relationship Id="rId12" Type="http://schemas.openxmlformats.org/officeDocument/2006/relationships/image" Target="../media/image117.png"/><Relationship Id="rId17" Type="http://schemas.openxmlformats.org/officeDocument/2006/relationships/image" Target="../media/image15.png"/><Relationship Id="rId25" Type="http://schemas.openxmlformats.org/officeDocument/2006/relationships/image" Target="../media/image124.png"/><Relationship Id="rId2" Type="http://schemas.openxmlformats.org/officeDocument/2006/relationships/image" Target="../media/image108.emf"/><Relationship Id="rId16" Type="http://schemas.openxmlformats.org/officeDocument/2006/relationships/image" Target="../media/image119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emf"/><Relationship Id="rId11" Type="http://schemas.openxmlformats.org/officeDocument/2006/relationships/image" Target="../media/image116.emf"/><Relationship Id="rId24" Type="http://schemas.openxmlformats.org/officeDocument/2006/relationships/image" Target="../media/image123.png"/><Relationship Id="rId5" Type="http://schemas.openxmlformats.org/officeDocument/2006/relationships/image" Target="../media/image111.png"/><Relationship Id="rId15" Type="http://schemas.openxmlformats.org/officeDocument/2006/relationships/image" Target="../media/image118.png"/><Relationship Id="rId23" Type="http://schemas.openxmlformats.org/officeDocument/2006/relationships/image" Target="../media/image122.png"/><Relationship Id="rId10" Type="http://schemas.openxmlformats.org/officeDocument/2006/relationships/image" Target="../media/image115.emf"/><Relationship Id="rId19" Type="http://schemas.openxmlformats.org/officeDocument/2006/relationships/image" Target="../media/image81.png"/><Relationship Id="rId4" Type="http://schemas.openxmlformats.org/officeDocument/2006/relationships/image" Target="../media/image110.emf"/><Relationship Id="rId9" Type="http://schemas.openxmlformats.org/officeDocument/2006/relationships/image" Target="../media/image114.png"/><Relationship Id="rId14" Type="http://schemas.openxmlformats.org/officeDocument/2006/relationships/image" Target="../media/image91.png"/><Relationship Id="rId22" Type="http://schemas.openxmlformats.org/officeDocument/2006/relationships/image" Target="../media/image1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tif"/><Relationship Id="rId13" Type="http://schemas.openxmlformats.org/officeDocument/2006/relationships/image" Target="../media/image91.pn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12" Type="http://schemas.openxmlformats.org/officeDocument/2006/relationships/image" Target="../media/image31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emf"/><Relationship Id="rId11" Type="http://schemas.openxmlformats.org/officeDocument/2006/relationships/image" Target="../media/image133.tif"/><Relationship Id="rId5" Type="http://schemas.openxmlformats.org/officeDocument/2006/relationships/image" Target="../media/image127.emf"/><Relationship Id="rId10" Type="http://schemas.openxmlformats.org/officeDocument/2006/relationships/image" Target="../media/image132.png"/><Relationship Id="rId4" Type="http://schemas.openxmlformats.org/officeDocument/2006/relationships/image" Target="../media/image48.png"/><Relationship Id="rId9" Type="http://schemas.openxmlformats.org/officeDocument/2006/relationships/image" Target="../media/image131.t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13" Type="http://schemas.openxmlformats.org/officeDocument/2006/relationships/image" Target="../media/image140.png"/><Relationship Id="rId3" Type="http://schemas.openxmlformats.org/officeDocument/2006/relationships/image" Target="../media/image135.emf"/><Relationship Id="rId7" Type="http://schemas.openxmlformats.org/officeDocument/2006/relationships/image" Target="../media/image48.png"/><Relationship Id="rId12" Type="http://schemas.openxmlformats.org/officeDocument/2006/relationships/image" Target="../media/image139.png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91.png"/><Relationship Id="rId5" Type="http://schemas.openxmlformats.org/officeDocument/2006/relationships/image" Target="../media/image136.png"/><Relationship Id="rId10" Type="http://schemas.openxmlformats.org/officeDocument/2006/relationships/image" Target="../media/image31.png"/><Relationship Id="rId4" Type="http://schemas.openxmlformats.org/officeDocument/2006/relationships/image" Target="../media/image129.png"/><Relationship Id="rId9" Type="http://schemas.openxmlformats.org/officeDocument/2006/relationships/image" Target="../media/image1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A41555-6B5E-7B44-46CB-86ACF906C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938" y="427058"/>
            <a:ext cx="2371550" cy="695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7EBF62-CC91-2928-7741-EC2A34427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819" y="2001973"/>
            <a:ext cx="2286199" cy="6950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61B114-55B2-F67D-9019-F3901D3D1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137" y="2001972"/>
            <a:ext cx="2371550" cy="6950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A011E7-E423-9DBF-8833-D19931717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500" y="3568162"/>
            <a:ext cx="2145977" cy="10116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4096450-DBD4-A107-90B8-BF095BE68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78" y="728622"/>
            <a:ext cx="652329" cy="3292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05539E-6B52-6D4C-D75E-B9FAE8B9C8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478" y="2270913"/>
            <a:ext cx="762066" cy="3292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EF7B567-1085-14D5-57EC-1E72DADA1321}"/>
              </a:ext>
            </a:extLst>
          </p:cNvPr>
          <p:cNvSpPr txBox="1"/>
          <p:nvPr/>
        </p:nvSpPr>
        <p:spPr>
          <a:xfrm>
            <a:off x="572919" y="4000634"/>
            <a:ext cx="644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DKK-1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CEE50C0-BB93-F1B1-ABDD-7E1CA40488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4334" y="4621274"/>
            <a:ext cx="2143144" cy="5814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8B50ECF-45F5-354A-0BAB-1276B09D3B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1699" y="2813772"/>
            <a:ext cx="2362986" cy="47846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5B12F6D-93B9-277C-6DC9-B10295C14F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919" y="1424857"/>
            <a:ext cx="621846" cy="32921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1FDDCB0-7E8F-B6B0-C32D-E208E1B8A08C}"/>
              </a:ext>
            </a:extLst>
          </p:cNvPr>
          <p:cNvSpPr txBox="1"/>
          <p:nvPr/>
        </p:nvSpPr>
        <p:spPr>
          <a:xfrm>
            <a:off x="2664285" y="78922"/>
            <a:ext cx="819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79EFE8-52DC-3366-E14A-704AC22D8225}"/>
              </a:ext>
            </a:extLst>
          </p:cNvPr>
          <p:cNvSpPr txBox="1"/>
          <p:nvPr/>
        </p:nvSpPr>
        <p:spPr>
          <a:xfrm>
            <a:off x="5275214" y="78921"/>
            <a:ext cx="819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76A802-0E14-ABC2-BC86-F254EC1ADDDE}"/>
              </a:ext>
            </a:extLst>
          </p:cNvPr>
          <p:cNvSpPr txBox="1"/>
          <p:nvPr/>
        </p:nvSpPr>
        <p:spPr>
          <a:xfrm>
            <a:off x="8281545" y="79984"/>
            <a:ext cx="819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3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A113C4C-A1E1-D1E0-6073-90BA5AC5B8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1961" y="4870826"/>
            <a:ext cx="621846" cy="329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A20C4F-4E3B-A247-4762-77BAD1CF53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3819" y="3568162"/>
            <a:ext cx="2286200" cy="10116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78537A-6C9A-7F0A-B9B0-0C393FA27C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527" y="2832245"/>
            <a:ext cx="621846" cy="329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33EF80-A641-640C-7ACF-F19817A09A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292" y="735550"/>
            <a:ext cx="323116" cy="4550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46DC75-8A35-3C51-4694-3551BB5C33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50296" y="5103913"/>
            <a:ext cx="554784" cy="627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D2E40E-96D8-E074-564F-9EA0E8D3CC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77381" y="5081370"/>
            <a:ext cx="634039" cy="7620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883A51-B1FD-5FCC-5E73-AA47D687D4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94400" y="5066829"/>
            <a:ext cx="774259" cy="9876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65C4D4-E93E-B63A-828F-47C9025D3F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321684">
            <a:off x="3235675" y="5103811"/>
            <a:ext cx="963251" cy="12010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AD829F-DE4C-32F9-29E9-9040D32374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15742" y="5137031"/>
            <a:ext cx="554784" cy="6279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58C5A5-BF14-2346-4227-637B39159E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4412" y="5137031"/>
            <a:ext cx="634039" cy="76206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03520C-5387-E24A-4761-938115E72B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30532" y="5103913"/>
            <a:ext cx="774259" cy="9876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FEE474-2D95-5200-5D3D-D1E3B5589A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321684">
            <a:off x="5766183" y="5099681"/>
            <a:ext cx="963251" cy="12010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250AE0A-1D21-9800-4CDF-148490D62F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56309" y="5128411"/>
            <a:ext cx="554784" cy="6279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5BF0D8E-3A82-68F8-98E1-C809FA57DA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32531" y="5137031"/>
            <a:ext cx="634039" cy="76206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0561CBE-366B-E147-CDDF-18166ABFC93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89655" y="5103561"/>
            <a:ext cx="774259" cy="98763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FFF483E-A894-65E2-0323-5EE74D3809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321684">
            <a:off x="9008724" y="5118352"/>
            <a:ext cx="963251" cy="12010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71500" y="1215723"/>
            <a:ext cx="2145977" cy="5234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74778" y="2813772"/>
            <a:ext cx="2142699" cy="5315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18283" y="4646136"/>
            <a:ext cx="2336402" cy="5317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4A701E-5EDF-451D-A10B-BD7DFC78470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71501" y="544768"/>
            <a:ext cx="2174412" cy="59136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465E5EA-1B99-49D8-B9D7-9F8060FDB83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22741" y="560007"/>
            <a:ext cx="2389839" cy="59136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22FFBC6-59F2-4BC9-959B-F032FE1C0F2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15489" y="1199498"/>
            <a:ext cx="2397091" cy="54259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06950DC-F0A2-4BD2-9A0E-8B54A9792C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74334" y="1962031"/>
            <a:ext cx="2137933" cy="77215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ADCED7F-38E7-4133-B36B-DF780FE9DBA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18284" y="3576886"/>
            <a:ext cx="2336402" cy="9661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3852CE-CF8D-45DA-9AC8-4964311792C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11247" y="4622655"/>
            <a:ext cx="2294526" cy="536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325F64-1DDE-4FC8-8FDC-12FEC1541CE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77667" y="1216387"/>
            <a:ext cx="2385583" cy="59746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AF574-589D-85B8-0F9D-BDB9D3BB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65F5-8219-40F2-BB92-9AECDCEA95C9}" type="slidenum">
              <a:rPr lang="en-IN" smtClean="0"/>
              <a:t>1</a:t>
            </a:fld>
            <a:endParaRPr lang="en-IN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243495-F84C-4285-A2B0-09D20F4C69E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055914" y="675842"/>
            <a:ext cx="676715" cy="3292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9F1FC72-6BA8-45FF-86F0-D28EDF72C4E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055914" y="1312865"/>
            <a:ext cx="676715" cy="3292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099C657-94AF-4569-8B51-F4EE08D9974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55914" y="2183499"/>
            <a:ext cx="676715" cy="3292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1F1BB52-45BF-408E-A39E-82DC314B693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055914" y="2889633"/>
            <a:ext cx="676715" cy="32921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7D066DC-091C-471F-8353-46A42962317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055914" y="3923638"/>
            <a:ext cx="676715" cy="32921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86676D1-6538-40AE-9E49-DEEE647EE6D1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055913" y="4726295"/>
            <a:ext cx="676715" cy="32921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67A4323-AF06-49A9-8AAF-E2C7615C2182}"/>
              </a:ext>
            </a:extLst>
          </p:cNvPr>
          <p:cNvSpPr txBox="1"/>
          <p:nvPr/>
        </p:nvSpPr>
        <p:spPr>
          <a:xfrm>
            <a:off x="1455626" y="61685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8B8732C-B626-4B9A-AC78-5DA8895BCEBD}"/>
              </a:ext>
            </a:extLst>
          </p:cNvPr>
          <p:cNvSpPr txBox="1"/>
          <p:nvPr/>
        </p:nvSpPr>
        <p:spPr>
          <a:xfrm>
            <a:off x="1435509" y="85441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3FFBCC-D794-4D94-95DC-DCC29D74B981}"/>
              </a:ext>
            </a:extLst>
          </p:cNvPr>
          <p:cNvSpPr txBox="1"/>
          <p:nvPr/>
        </p:nvSpPr>
        <p:spPr>
          <a:xfrm>
            <a:off x="1427395" y="120131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D479C1-9ABB-47C8-9F55-479CAD9636FB}"/>
              </a:ext>
            </a:extLst>
          </p:cNvPr>
          <p:cNvSpPr txBox="1"/>
          <p:nvPr/>
        </p:nvSpPr>
        <p:spPr>
          <a:xfrm>
            <a:off x="1436861" y="1435127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B81640-178B-4F25-B913-C74229C50CAB}"/>
              </a:ext>
            </a:extLst>
          </p:cNvPr>
          <p:cNvSpPr txBox="1"/>
          <p:nvPr/>
        </p:nvSpPr>
        <p:spPr>
          <a:xfrm>
            <a:off x="1349687" y="1860998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250 kDa -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5C7603-52BC-4569-B73F-A8C98FB3788C}"/>
              </a:ext>
            </a:extLst>
          </p:cNvPr>
          <p:cNvSpPr txBox="1"/>
          <p:nvPr/>
        </p:nvSpPr>
        <p:spPr>
          <a:xfrm>
            <a:off x="1346014" y="2096050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150 kDa 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26EDF80-E4D4-42C6-8B37-7CBBA0E15A9F}"/>
              </a:ext>
            </a:extLst>
          </p:cNvPr>
          <p:cNvSpPr txBox="1"/>
          <p:nvPr/>
        </p:nvSpPr>
        <p:spPr>
          <a:xfrm>
            <a:off x="1329083" y="2300711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100 kDa -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E07DADF-B3C3-415D-ADEB-75FB562CD2FA}"/>
              </a:ext>
            </a:extLst>
          </p:cNvPr>
          <p:cNvSpPr txBox="1"/>
          <p:nvPr/>
        </p:nvSpPr>
        <p:spPr>
          <a:xfrm>
            <a:off x="1404687" y="247791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75 kDa -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6A8911-69BD-4903-91C1-5713F8CA2146}"/>
              </a:ext>
            </a:extLst>
          </p:cNvPr>
          <p:cNvSpPr txBox="1"/>
          <p:nvPr/>
        </p:nvSpPr>
        <p:spPr>
          <a:xfrm>
            <a:off x="1404686" y="275839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DDE6E6B-B195-4C1F-AD66-86627612C35F}"/>
              </a:ext>
            </a:extLst>
          </p:cNvPr>
          <p:cNvSpPr txBox="1"/>
          <p:nvPr/>
        </p:nvSpPr>
        <p:spPr>
          <a:xfrm>
            <a:off x="1405131" y="3022959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B2C5E53-0F7E-4A0B-A42C-7BBA92838FAB}"/>
              </a:ext>
            </a:extLst>
          </p:cNvPr>
          <p:cNvSpPr txBox="1"/>
          <p:nvPr/>
        </p:nvSpPr>
        <p:spPr>
          <a:xfrm>
            <a:off x="1383044" y="349503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342528D-85B0-4411-92B6-70849B41438C}"/>
              </a:ext>
            </a:extLst>
          </p:cNvPr>
          <p:cNvSpPr txBox="1"/>
          <p:nvPr/>
        </p:nvSpPr>
        <p:spPr>
          <a:xfrm>
            <a:off x="1385802" y="3769533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7EBA152-FEAD-452C-845D-878BA172A564}"/>
              </a:ext>
            </a:extLst>
          </p:cNvPr>
          <p:cNvSpPr txBox="1"/>
          <p:nvPr/>
        </p:nvSpPr>
        <p:spPr>
          <a:xfrm>
            <a:off x="1385802" y="411385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25 kDa -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4731CD6-F9F9-4073-8BF4-B0E75B8A87F2}"/>
              </a:ext>
            </a:extLst>
          </p:cNvPr>
          <p:cNvSpPr txBox="1"/>
          <p:nvPr/>
        </p:nvSpPr>
        <p:spPr>
          <a:xfrm>
            <a:off x="1404686" y="457155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A221D36-4360-44BB-A2FD-3EE218FCA641}"/>
              </a:ext>
            </a:extLst>
          </p:cNvPr>
          <p:cNvSpPr txBox="1"/>
          <p:nvPr/>
        </p:nvSpPr>
        <p:spPr>
          <a:xfrm>
            <a:off x="1397492" y="494229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E2CD151-7452-4E93-9C54-B6E0ED3C5B5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641303" y="2811281"/>
            <a:ext cx="2264469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3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F748A7-D17A-485D-84F0-6DFA790EF9D8}"/>
              </a:ext>
            </a:extLst>
          </p:cNvPr>
          <p:cNvSpPr txBox="1"/>
          <p:nvPr/>
        </p:nvSpPr>
        <p:spPr>
          <a:xfrm>
            <a:off x="5182442" y="76503"/>
            <a:ext cx="2557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Uncropped western blots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03CE0-784C-4683-A015-FE098473AB2F}"/>
              </a:ext>
            </a:extLst>
          </p:cNvPr>
          <p:cNvSpPr txBox="1"/>
          <p:nvPr/>
        </p:nvSpPr>
        <p:spPr>
          <a:xfrm>
            <a:off x="1885352" y="555599"/>
            <a:ext cx="819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3715A-2201-442D-A0C0-11B8341BF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491" y="520494"/>
            <a:ext cx="847417" cy="377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E8F41D-B5BF-40F5-89CB-74503F86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091" y="479295"/>
            <a:ext cx="847417" cy="3840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4BE2A6-2760-44AB-8E5C-16319B420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3249" y="3771009"/>
            <a:ext cx="3566798" cy="2976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253BC2-1411-4283-B0FD-EA385A19D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597" y="3771009"/>
            <a:ext cx="3713186" cy="2976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66B02B-BB4A-4D27-99D3-2D8BA019B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43" y="3771009"/>
            <a:ext cx="3713186" cy="2976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4B27D5-50AD-434C-B81A-077946EA03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597" y="863600"/>
            <a:ext cx="3713186" cy="2758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6F45B5-3F74-43E4-8414-1F7D2D5AA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3248" y="836164"/>
            <a:ext cx="3566799" cy="2785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874E90-91B7-4E7B-8F78-29E1A4A733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43" y="874046"/>
            <a:ext cx="3713186" cy="27610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BB119-C963-43AC-A5F1-EE2A3E9A5E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919" y="2254592"/>
            <a:ext cx="652329" cy="3292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3AF284-FD11-414C-91BD-C034326395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919" y="4913324"/>
            <a:ext cx="62184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F31CBF-7E1C-4476-B8F6-BF9D2D101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477" y="3571395"/>
            <a:ext cx="3522133" cy="2610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DC208E-DD2E-4FC3-B70C-E267CF2B6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54" y="719304"/>
            <a:ext cx="3522133" cy="26108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DB0CA3-CCCD-4AA4-AF9D-78DA14E49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666" y="730532"/>
            <a:ext cx="3522133" cy="2599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15FAF9-8E83-4EDC-AB5D-3D03CC803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7478" y="730532"/>
            <a:ext cx="3522132" cy="2599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662F49-8781-410A-9AE9-99A76681A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54" y="3571395"/>
            <a:ext cx="3522133" cy="26108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41E81-A0BF-4F9D-9B7B-AD0A49772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489" y="1860122"/>
            <a:ext cx="762066" cy="329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D83E3A-1881-4A8F-8784-98F3DEBF13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1" y="4712213"/>
            <a:ext cx="621846" cy="329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555B28-625E-40E3-BA91-9290760C2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6320" y="-63113"/>
            <a:ext cx="2645893" cy="499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E8394A-FAE3-4ECB-9235-6AA3387274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5425" y="346451"/>
            <a:ext cx="847417" cy="384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C0C20A-4D82-4C3F-9732-E256D85330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67091" y="341319"/>
            <a:ext cx="847417" cy="377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F5108E-5B00-41FB-9EA9-F145A7BE26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4828" y="344715"/>
            <a:ext cx="847417" cy="3840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503409-A226-4249-9358-F89A5D0831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9666" y="3571396"/>
            <a:ext cx="3522133" cy="26108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2241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35FE37-FCB4-442D-9277-BEAA5677C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714" y="3838607"/>
            <a:ext cx="3255257" cy="25900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705B8F-6C79-4081-A733-E30E2091A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67" y="3838607"/>
            <a:ext cx="3244526" cy="25900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D11E67-B39F-48FF-B0D3-1DF27FC17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118923" y="829729"/>
            <a:ext cx="3678308" cy="27686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4171CB-7CDD-44DD-91C3-3E7797C72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967" y="829730"/>
            <a:ext cx="3244526" cy="2768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90E8B9-B8FE-4311-86B6-95F24F6B4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4445" y="829731"/>
            <a:ext cx="3244526" cy="2768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F6A5B0-8FAE-4ED6-978E-51DAB4B89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923" y="3838607"/>
            <a:ext cx="3678308" cy="25900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367291-EBC2-4BC7-94B3-88A920A73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662" y="2052472"/>
            <a:ext cx="652329" cy="3231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26BFCA-1B11-4077-BC48-2379683C1C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483" y="4969049"/>
            <a:ext cx="621846" cy="329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3226BB-7DEB-4C84-B4AC-AA5EB67A72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1487" y="0"/>
            <a:ext cx="2645893" cy="499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0E71B5-6FAC-484C-A3E5-43E845E7F4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9357" y="499915"/>
            <a:ext cx="847417" cy="384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67167F-360F-4D0C-8A91-5363593458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58137" y="499915"/>
            <a:ext cx="847417" cy="377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E44A66-98BA-472A-9778-E39B87ED69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45226" y="499915"/>
            <a:ext cx="847417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4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FD8965-9191-04A2-AAF5-521FD2225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22" y="784639"/>
            <a:ext cx="780356" cy="32311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F15726-E152-77A8-1C54-E0EC9B56960D}"/>
              </a:ext>
            </a:extLst>
          </p:cNvPr>
          <p:cNvCxnSpPr>
            <a:cxnSpLocks/>
          </p:cNvCxnSpPr>
          <p:nvPr/>
        </p:nvCxnSpPr>
        <p:spPr>
          <a:xfrm>
            <a:off x="631596" y="703351"/>
            <a:ext cx="0" cy="40257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4356AD2-BF37-5D02-02BC-173EBB066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86" y="2128164"/>
            <a:ext cx="323116" cy="10668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FDDCB0-7E8F-B6B0-C32D-E208E1B8A08C}"/>
              </a:ext>
            </a:extLst>
          </p:cNvPr>
          <p:cNvSpPr txBox="1"/>
          <p:nvPr/>
        </p:nvSpPr>
        <p:spPr>
          <a:xfrm>
            <a:off x="3388841" y="268117"/>
            <a:ext cx="819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564" y="164957"/>
            <a:ext cx="847417" cy="377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1133" y="208056"/>
            <a:ext cx="847417" cy="3779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001" y="2600662"/>
            <a:ext cx="2286198" cy="52734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8742" y="1915931"/>
            <a:ext cx="2290882" cy="5364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977" y="2019677"/>
            <a:ext cx="621846" cy="3292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4206" y="1297349"/>
            <a:ext cx="2279954" cy="4697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D70770-49EF-4998-83C6-6CB2470516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9719" y="1324648"/>
            <a:ext cx="2279954" cy="5105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1142A5-9A54-4DD8-A667-3CDE6E0BED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9339" y="3262098"/>
            <a:ext cx="2139336" cy="5105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DBB79F-9EAA-43E5-8B30-21046E80D2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9719" y="2549926"/>
            <a:ext cx="2138956" cy="6436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B48699-7E3E-4C27-A384-AE2E5A3608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1001" y="3237181"/>
            <a:ext cx="2286198" cy="5105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C815AF-77A3-4080-B7C2-9C44487F01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31002" y="1288681"/>
            <a:ext cx="2279954" cy="5215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3929C31-3645-4A58-949A-B74651B30B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1001" y="583319"/>
            <a:ext cx="2290877" cy="5836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5F1AF3-8198-4425-B227-2CCCB92A5E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4206" y="2549925"/>
            <a:ext cx="2279954" cy="6020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65A7C55-B9C4-42C9-B83C-5EECDC1F7C0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19722" y="2019677"/>
            <a:ext cx="2290863" cy="4224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CD1BF54-A3A3-404F-B264-FF1D671B6C6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48742" y="703351"/>
            <a:ext cx="2290882" cy="49381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5E761FF-9FC2-48A7-96D4-7821664B8E5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19723" y="809596"/>
            <a:ext cx="2279950" cy="4422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01917A-5AF7-4C7B-9B74-D3D9165F828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31001" y="1959030"/>
            <a:ext cx="2286198" cy="4938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7B1BFE5-05EE-49A4-9D3B-4259FC1830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724" y="3366487"/>
            <a:ext cx="621846" cy="32921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6518E4D-1D02-45EC-83A1-7D5CB91C49B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48742" y="3232726"/>
            <a:ext cx="2290880" cy="51053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264DCFD-F384-4D2D-A8F4-2EE370642501}"/>
              </a:ext>
            </a:extLst>
          </p:cNvPr>
          <p:cNvSpPr txBox="1"/>
          <p:nvPr/>
        </p:nvSpPr>
        <p:spPr>
          <a:xfrm>
            <a:off x="836722" y="2833103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NF-kB p65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E1660-04FE-17F1-0F1E-B6AA3C539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4679" y="6249392"/>
            <a:ext cx="2743200" cy="365125"/>
          </a:xfrm>
        </p:spPr>
        <p:txBody>
          <a:bodyPr/>
          <a:lstStyle/>
          <a:p>
            <a:fld id="{83A865F5-8219-40F2-BB92-9AECDCEA95C9}" type="slidenum">
              <a:rPr lang="en-IN" smtClean="0"/>
              <a:t>5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8B15ED-574F-462C-8E6B-91A7ECC311B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21878" y="753087"/>
            <a:ext cx="676715" cy="3231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605012-A4B0-47D6-915D-9D9180324AF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21877" y="1399162"/>
            <a:ext cx="670618" cy="32311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E56E004-B096-4BC5-B700-6E356E9D387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63462" y="3804628"/>
            <a:ext cx="554784" cy="6279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185BE7A-01F5-4DF3-8A4A-6458F4FAE84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25657" y="3811320"/>
            <a:ext cx="634039" cy="7620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7CF992A-0043-410D-9DFF-071E8B69C55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42676" y="3720656"/>
            <a:ext cx="774259" cy="98763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7E3118D-1BBA-4A7F-AE16-7DEE9844772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321684">
            <a:off x="3835308" y="3757638"/>
            <a:ext cx="963251" cy="120101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8CE2285-745F-4573-A63B-E0AD82EF242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98445" y="3816432"/>
            <a:ext cx="554784" cy="62794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8AAD942-7CB3-47E7-8110-7B161E6672C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9564" y="3765387"/>
            <a:ext cx="634039" cy="7620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399379F-68C7-456F-A1FF-C6B4CB9054A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15245" y="3698344"/>
            <a:ext cx="774259" cy="98763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37043B2-7B98-4B14-97D3-43F6D09E274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321684">
            <a:off x="6706876" y="3735327"/>
            <a:ext cx="963251" cy="120101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B0B18A-752B-421F-B1AE-F1C395D07D8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99022" y="3786364"/>
            <a:ext cx="554784" cy="62794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BC99DF6-E044-4680-9403-03937222266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03272" y="3742792"/>
            <a:ext cx="634039" cy="76206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1C8A6D2-FBF5-4AF0-BEF9-AB6D20DDF8A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438947" y="3707422"/>
            <a:ext cx="774259" cy="98763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59B31D3-BBE8-4101-AD85-8F812085695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321684">
            <a:off x="9800719" y="3716522"/>
            <a:ext cx="963251" cy="120101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B8ABE83-001E-4D98-9CC6-A914B246F55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21877" y="2019677"/>
            <a:ext cx="676715" cy="32921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95AD4F5-4434-46E9-BC41-3AA8FC51CB2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821877" y="2716216"/>
            <a:ext cx="676715" cy="32921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D9C0FB3-B7D3-453C-BEB9-FC3A767B8941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21877" y="3314548"/>
            <a:ext cx="676715" cy="32921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FA9B39D-B38A-4557-B297-90D833B3CE64}"/>
              </a:ext>
            </a:extLst>
          </p:cNvPr>
          <p:cNvSpPr txBox="1"/>
          <p:nvPr/>
        </p:nvSpPr>
        <p:spPr>
          <a:xfrm>
            <a:off x="2054921" y="1558329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263085E-37B3-4B78-87F7-69CB4D345731}"/>
              </a:ext>
            </a:extLst>
          </p:cNvPr>
          <p:cNvSpPr txBox="1"/>
          <p:nvPr/>
        </p:nvSpPr>
        <p:spPr>
          <a:xfrm>
            <a:off x="2054921" y="70335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40845-B791-45C2-9B54-4BA4ED83D9CA}"/>
              </a:ext>
            </a:extLst>
          </p:cNvPr>
          <p:cNvSpPr txBox="1"/>
          <p:nvPr/>
        </p:nvSpPr>
        <p:spPr>
          <a:xfrm>
            <a:off x="2056796" y="96925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D5386C-F9EE-4AE8-A5AF-D438128F1A4A}"/>
              </a:ext>
            </a:extLst>
          </p:cNvPr>
          <p:cNvSpPr txBox="1"/>
          <p:nvPr/>
        </p:nvSpPr>
        <p:spPr>
          <a:xfrm>
            <a:off x="2054921" y="128147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8532989-3CE7-4677-898E-2A986A511464}"/>
              </a:ext>
            </a:extLst>
          </p:cNvPr>
          <p:cNvSpPr txBox="1"/>
          <p:nvPr/>
        </p:nvSpPr>
        <p:spPr>
          <a:xfrm>
            <a:off x="1976373" y="2443451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250 kDa -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4A0A418-9F44-41A6-AAD0-926E090E5A03}"/>
              </a:ext>
            </a:extLst>
          </p:cNvPr>
          <p:cNvSpPr txBox="1"/>
          <p:nvPr/>
        </p:nvSpPr>
        <p:spPr>
          <a:xfrm>
            <a:off x="1976373" y="2554832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150 kDa 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945D1-FC12-4F76-A7DE-0BAE55C5DB90}"/>
              </a:ext>
            </a:extLst>
          </p:cNvPr>
          <p:cNvSpPr txBox="1"/>
          <p:nvPr/>
        </p:nvSpPr>
        <p:spPr>
          <a:xfrm>
            <a:off x="1976372" y="2658584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100 kDa -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71CB3E3-BC2E-400A-9887-8D93487C08A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051446" y="2764248"/>
            <a:ext cx="701101" cy="323116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34E6F1C-F3C2-459A-BA1B-9DEE40E3626B}"/>
              </a:ext>
            </a:extLst>
          </p:cNvPr>
          <p:cNvSpPr txBox="1"/>
          <p:nvPr/>
        </p:nvSpPr>
        <p:spPr>
          <a:xfrm>
            <a:off x="2028176" y="294130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0AF0D96-D146-4D43-BD59-7B33D34A069C}"/>
              </a:ext>
            </a:extLst>
          </p:cNvPr>
          <p:cNvSpPr txBox="1"/>
          <p:nvPr/>
        </p:nvSpPr>
        <p:spPr>
          <a:xfrm>
            <a:off x="2067644" y="3262098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770EA91-769F-43A7-B214-07766035641B}"/>
              </a:ext>
            </a:extLst>
          </p:cNvPr>
          <p:cNvSpPr txBox="1"/>
          <p:nvPr/>
        </p:nvSpPr>
        <p:spPr>
          <a:xfrm>
            <a:off x="2062725" y="3520513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374125-1FBC-43C2-AD15-44053D7BE2CD}"/>
              </a:ext>
            </a:extLst>
          </p:cNvPr>
          <p:cNvSpPr txBox="1"/>
          <p:nvPr/>
        </p:nvSpPr>
        <p:spPr>
          <a:xfrm>
            <a:off x="903207" y="1410956"/>
            <a:ext cx="10116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GSK-3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94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7CFD9D-88A1-4CAF-AAE1-E508F1601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64" y="927747"/>
            <a:ext cx="3674533" cy="30600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24FBBB-5464-4358-ACCE-C0223910E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26" y="927747"/>
            <a:ext cx="3361267" cy="30600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10F2F0-09BE-4858-8F24-6B5F3C490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202" y="927747"/>
            <a:ext cx="3587819" cy="30600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CA8ECB-C248-4686-ACBF-748D4BEDA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79" y="2457773"/>
            <a:ext cx="780356" cy="3231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E166AC-FA79-431C-8E3E-C8CE9F563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0158" y="-11118"/>
            <a:ext cx="2645893" cy="4999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535A19-B631-494C-A4F5-7F71DDF33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6498" y="549762"/>
            <a:ext cx="847417" cy="3779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C74261-C6A7-49FF-918B-896109622C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9397" y="549762"/>
            <a:ext cx="847417" cy="377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67E378-5B8F-4673-B4A8-33E28AE1DE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4402" y="558229"/>
            <a:ext cx="84741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5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762B84-9E1C-45AD-AA99-3E0A75009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613" y="3648353"/>
            <a:ext cx="3439631" cy="2442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DEFE66-6FDC-4BA2-A79B-8C31041D3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92" y="800771"/>
            <a:ext cx="3439631" cy="2599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4BE4CD-33D9-4AB2-88A5-7D2B5EE9B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903" y="800771"/>
            <a:ext cx="3442964" cy="2599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AAC6C1-10BE-4835-BD4F-12F191533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614" y="800771"/>
            <a:ext cx="3439631" cy="2599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373BD5-F401-4856-B62F-A22C1D251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92" y="3648353"/>
            <a:ext cx="3439630" cy="2442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82CC7A-803F-4EAB-9654-45099BB0C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1903" y="3648353"/>
            <a:ext cx="3456732" cy="2442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2CF227-E00B-4E15-A05F-14D4A8134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3320" y="0"/>
            <a:ext cx="2645893" cy="499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4C597D-B89D-4F60-B71D-B78020F074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22" y="1938845"/>
            <a:ext cx="1012024" cy="3231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A3A9C7-D5E4-46D7-A379-43851E33E3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013" y="4540500"/>
            <a:ext cx="621846" cy="3292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170B2D-B29F-4E14-9777-723BFAB267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4298" y="422786"/>
            <a:ext cx="847417" cy="3779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08744A-B388-417F-9787-1C2DD25C2D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9676" y="422785"/>
            <a:ext cx="847417" cy="3779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234872-FE77-4EE2-B10E-90F0886881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61691" y="422785"/>
            <a:ext cx="84741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82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E1F7A1-256C-47DE-8652-3D368F7F9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788" y="3499789"/>
            <a:ext cx="3378201" cy="2788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9408C9-7BBD-474A-A382-B0EBBC9CD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2" y="711199"/>
            <a:ext cx="3378201" cy="2647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A1E53A-1BC0-4636-921E-65694C438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294" y="705788"/>
            <a:ext cx="3378201" cy="2647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0E2285-C36E-4829-9CCB-E2ACD8230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9776" y="705788"/>
            <a:ext cx="3378201" cy="2647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67F0F3-88BF-486D-851A-BB0AB90D6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648" y="3499789"/>
            <a:ext cx="3394365" cy="2788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2B1C7E-223D-46E6-A299-2E650DCAE4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776" y="3499789"/>
            <a:ext cx="3378201" cy="2788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13A9FD-CEEE-438F-9A19-AEA0872401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349" y="2034705"/>
            <a:ext cx="883997" cy="329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E1DD85-CC18-4BF1-A885-BEC618F203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726" y="4729660"/>
            <a:ext cx="621846" cy="329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6B0586-4C76-4D8E-B0D2-D56E6499A9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9386" y="-25399"/>
            <a:ext cx="2645893" cy="4938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CF2685-4F2B-48AE-8696-2536530606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4203" y="380261"/>
            <a:ext cx="847417" cy="377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2EE35A-2D50-474B-8C63-2EA212864A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02179" y="383317"/>
            <a:ext cx="847417" cy="377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467248-9A6C-4B97-9F69-127101B5C5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40155" y="380260"/>
            <a:ext cx="84741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26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1DAE32-ADAE-449C-B80F-D64BE40DB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703" y="706556"/>
            <a:ext cx="2234654" cy="7594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00D7A4-0123-4595-B383-60900BAACF8D}"/>
              </a:ext>
            </a:extLst>
          </p:cNvPr>
          <p:cNvSpPr txBox="1"/>
          <p:nvPr/>
        </p:nvSpPr>
        <p:spPr>
          <a:xfrm>
            <a:off x="618066" y="901607"/>
            <a:ext cx="75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8D90DF-BF1A-40DB-9E57-02B57E071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382" y="2607733"/>
            <a:ext cx="2269295" cy="759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398577-A6DC-407C-8BC1-D30CFC0FE4E7}"/>
              </a:ext>
            </a:extLst>
          </p:cNvPr>
          <p:cNvSpPr txBox="1"/>
          <p:nvPr/>
        </p:nvSpPr>
        <p:spPr>
          <a:xfrm>
            <a:off x="643714" y="280278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8C43F-8657-4D73-B3F2-D6C82DBE1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222" y="2582536"/>
            <a:ext cx="2269296" cy="7594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30F3D9-A8E8-48EC-93E5-92D6646DF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4704" y="1586739"/>
            <a:ext cx="2234654" cy="5553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33D1EF-F97B-4A6A-BBA1-95D922D90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222" y="715252"/>
            <a:ext cx="2167740" cy="725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543FF0-D635-4153-8A91-49BB04E83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0062" y="3535498"/>
            <a:ext cx="2269295" cy="5008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8869E8-01E4-4C27-9C46-8627C9DDA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473" y="1676832"/>
            <a:ext cx="750836" cy="3975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A61ADE-F46E-4428-862B-3740F43AA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473" y="3615063"/>
            <a:ext cx="822686" cy="4355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99790F-004D-4F0E-B0CF-4FF77B276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7222" y="1504624"/>
            <a:ext cx="2167740" cy="554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836563-2ABA-48AB-B539-640DFFD3C3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4577" y="740449"/>
            <a:ext cx="2562942" cy="7312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43D77D-B11D-4478-B6D9-8B774E34BD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4741" y="1525203"/>
            <a:ext cx="2572778" cy="5640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B2F806-5C27-4DCE-AB5C-D9E27EA252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8320" y="328571"/>
            <a:ext cx="847417" cy="3779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41DB88-66AD-4A48-BDC9-C406EFEDC1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8161" y="328571"/>
            <a:ext cx="847417" cy="377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054549-908C-438C-A817-0EDB7486A2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44986" y="328571"/>
            <a:ext cx="847417" cy="3779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870969F-9028-42C6-9CB2-19E41667B7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657" y="706556"/>
            <a:ext cx="323116" cy="393130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9EDCE6-09B2-EFD7-22F6-51A1750B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865F5-8219-40F2-BB92-9AECDCEA95C9}" type="slidenum">
              <a:rPr lang="en-IN" smtClean="0"/>
              <a:t>9</a:t>
            </a:fld>
            <a:endParaRPr lang="en-I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21BF43-636B-45D4-96BD-397F2C0B8F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03389" y="3426433"/>
            <a:ext cx="2263129" cy="5243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40F718-A7D5-4079-8DCE-03775C5B85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321684">
            <a:off x="3355314" y="3981532"/>
            <a:ext cx="963251" cy="12010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5999C9-6746-464A-A0C7-81A0B98B732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22684" y="3991696"/>
            <a:ext cx="554784" cy="6279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2C092B-38DA-4CC3-B832-6CD9F708206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35750" y="4003338"/>
            <a:ext cx="634039" cy="7620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16A680-3496-400A-A811-5733AA147A7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48223" y="3957984"/>
            <a:ext cx="774259" cy="9876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8543F71-83E1-428B-BA75-3D752A51A6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79902" y="3942337"/>
            <a:ext cx="554784" cy="62794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238986-EB63-4F8C-9D3E-61478D491AB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7053" y="3942337"/>
            <a:ext cx="634039" cy="76206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35E09C7-CFFB-4345-BB0C-0A94AD423E5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22164" y="3929704"/>
            <a:ext cx="774259" cy="9876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7413646-FA30-4EC4-87CD-402495B887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321684">
            <a:off x="6417040" y="3902079"/>
            <a:ext cx="963251" cy="12010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0507563-91C8-46E9-8FF4-FB60D9C08E3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61896" y="3874645"/>
            <a:ext cx="554784" cy="6279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57A5028-BCCC-456E-8B7A-3FCAFF1EFDF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93953" y="3889452"/>
            <a:ext cx="634039" cy="76206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791112D-97C7-4D1A-9CC4-D2C42C09E87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264169" y="3855829"/>
            <a:ext cx="774259" cy="98763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0E56409-E35B-4EBD-8495-79E27F60AC2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321684">
            <a:off x="9709030" y="3851295"/>
            <a:ext cx="963251" cy="12010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E9F97E3-7BF1-4DDC-9F4F-CF19D4DB03C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7471" y="933457"/>
            <a:ext cx="676715" cy="32311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09C50F0-8E6C-468D-AE32-B90490FC291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47471" y="1659899"/>
            <a:ext cx="676715" cy="32311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25BA462-AD96-400E-ABC2-E6C46FDA317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47471" y="2682911"/>
            <a:ext cx="676715" cy="32921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1733DA-8813-41B4-8925-6BBA7EE8D9E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47470" y="3522761"/>
            <a:ext cx="676715" cy="32311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96FD02D-2B39-4CB4-A1D0-434C02105186}"/>
              </a:ext>
            </a:extLst>
          </p:cNvPr>
          <p:cNvSpPr txBox="1"/>
          <p:nvPr/>
        </p:nvSpPr>
        <p:spPr>
          <a:xfrm>
            <a:off x="1501810" y="740449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1E7F7A-C463-42F3-88B5-5C61D72C2698}"/>
              </a:ext>
            </a:extLst>
          </p:cNvPr>
          <p:cNvSpPr txBox="1"/>
          <p:nvPr/>
        </p:nvSpPr>
        <p:spPr>
          <a:xfrm>
            <a:off x="1517142" y="112227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6EFD34D-48AC-4911-BEF7-DE1E2FBED1C0}"/>
              </a:ext>
            </a:extLst>
          </p:cNvPr>
          <p:cNvSpPr txBox="1"/>
          <p:nvPr/>
        </p:nvSpPr>
        <p:spPr>
          <a:xfrm>
            <a:off x="1498659" y="151422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F3F3441-30CA-429B-A804-87A7F78B4154}"/>
              </a:ext>
            </a:extLst>
          </p:cNvPr>
          <p:cNvSpPr txBox="1"/>
          <p:nvPr/>
        </p:nvSpPr>
        <p:spPr>
          <a:xfrm>
            <a:off x="1501765" y="181499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628A01-F821-40D7-8551-8D666E4FA22F}"/>
              </a:ext>
            </a:extLst>
          </p:cNvPr>
          <p:cNvSpPr txBox="1"/>
          <p:nvPr/>
        </p:nvSpPr>
        <p:spPr>
          <a:xfrm>
            <a:off x="1495391" y="2605427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20 kDa -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8D8D4A-239C-4D2D-9C3B-FF5EABCC77B8}"/>
              </a:ext>
            </a:extLst>
          </p:cNvPr>
          <p:cNvSpPr txBox="1"/>
          <p:nvPr/>
        </p:nvSpPr>
        <p:spPr>
          <a:xfrm>
            <a:off x="1504680" y="3539927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50 kDa -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B7B03D-BDA6-4AB9-B914-DFA27EBEEFCC}"/>
              </a:ext>
            </a:extLst>
          </p:cNvPr>
          <p:cNvSpPr txBox="1"/>
          <p:nvPr/>
        </p:nvSpPr>
        <p:spPr>
          <a:xfrm>
            <a:off x="1501765" y="3729479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/>
              <a:t>37 kDa -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ABB7AB7-F1E5-4DE8-AF2E-1CF921386EF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14578" y="2605427"/>
            <a:ext cx="2562942" cy="72609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07F9340-D93B-48A1-B080-18CB04EAE9C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04741" y="3395950"/>
            <a:ext cx="2572778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3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9488CD-D677-4E00-B390-3FAEB386E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37" y="3660864"/>
            <a:ext cx="3523793" cy="28044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46E3DA-26A5-400D-BEA6-5F0DB8E45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653" y="0"/>
            <a:ext cx="2645893" cy="493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612796-6C38-417B-B08A-23E9BD544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957" y="413385"/>
            <a:ext cx="847417" cy="384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4B01F3-2DA6-46A1-8F4F-904AA32F3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015" y="3655664"/>
            <a:ext cx="3523793" cy="28044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93CAE7-4F8B-41DD-A5E9-05FD5A547F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8194" y="3660864"/>
            <a:ext cx="3275206" cy="27992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FCEF1-9CDD-4FC3-8D4B-69286C83BC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862328"/>
            <a:ext cx="749873" cy="3962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027409-B9B3-410F-BD42-FCCE9542C0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7" y="852038"/>
            <a:ext cx="3523793" cy="2699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81B0AE-552D-4844-9FF8-5D52BF5D68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194" y="852039"/>
            <a:ext cx="3275206" cy="2699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CC334-5CD9-45D1-8DCF-8E753CC88B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086842"/>
            <a:ext cx="847417" cy="4999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DE2274-B533-4F6A-B304-7EE95D936D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15" y="852038"/>
            <a:ext cx="3523793" cy="2699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10E79B-379A-4BCA-A946-13EE57C707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6519" y="419481"/>
            <a:ext cx="847417" cy="3779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3F914A-7065-4BCB-94A5-83056122AC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4891" y="413385"/>
            <a:ext cx="84741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09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0162C9-B1B7-4F8A-A8B6-F4BEBAC2A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6" y="3699936"/>
            <a:ext cx="3640667" cy="2641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CFCBB2-A70F-40B7-91E8-0EE52B40E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66" y="760201"/>
            <a:ext cx="3640667" cy="27970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C3FC0D-DD53-42F3-9C2B-E90A5CFB3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18059"/>
            <a:ext cx="749873" cy="396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DC5DF7-E2EE-4454-BA6B-610A52289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193" y="1939941"/>
            <a:ext cx="762066" cy="499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5AB9E0-EFF6-4663-945B-2F53AFB5B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387" y="-69110"/>
            <a:ext cx="2645893" cy="493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06BD5C-4BE5-4CA1-86F4-67A401DB49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2490" y="376120"/>
            <a:ext cx="847417" cy="384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F5768E-E669-460F-BF50-D655425119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000" y="760201"/>
            <a:ext cx="3640667" cy="27970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2154CF-578D-45C3-8B1F-1E974E730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9001" y="3699935"/>
            <a:ext cx="3640666" cy="2641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F6930F-BD50-4B4E-9556-C91E2744F8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4891" y="378428"/>
            <a:ext cx="847417" cy="377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50563D-E203-43CF-88F9-FAC659A848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09856" y="382376"/>
            <a:ext cx="847417" cy="3779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E50B64-DCF4-4147-8D58-08E2BA8B9D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02134" y="760200"/>
            <a:ext cx="3286395" cy="27970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152F30-E50B-40B4-95D9-51687512A8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02134" y="3699935"/>
            <a:ext cx="3286396" cy="26415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1615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119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NIPERK</dc:creator>
  <cp:lastModifiedBy>NIPERK</cp:lastModifiedBy>
  <cp:revision>28</cp:revision>
  <dcterms:created xsi:type="dcterms:W3CDTF">2024-02-13T10:29:05Z</dcterms:created>
  <dcterms:modified xsi:type="dcterms:W3CDTF">2024-06-26T18:27:48Z</dcterms:modified>
</cp:coreProperties>
</file>