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119813" cy="79200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4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296173"/>
            <a:ext cx="5201841" cy="275734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159854"/>
            <a:ext cx="4589860" cy="1912175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5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72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974512"/>
            <a:ext cx="5278339" cy="329451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300194"/>
            <a:ext cx="5278339" cy="1732508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3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08344"/>
            <a:ext cx="2600921" cy="502519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08344"/>
            <a:ext cx="2600921" cy="502519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78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21671"/>
            <a:ext cx="5278339" cy="153084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41510"/>
            <a:ext cx="2588967" cy="95150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893014"/>
            <a:ext cx="2588967" cy="42551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41510"/>
            <a:ext cx="2601718" cy="95150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893014"/>
            <a:ext cx="2601718" cy="42551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4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440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28002"/>
            <a:ext cx="1973799" cy="1848009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40341"/>
            <a:ext cx="3098155" cy="5628360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376011"/>
            <a:ext cx="1973799" cy="440185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354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28002"/>
            <a:ext cx="1973799" cy="1848009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40341"/>
            <a:ext cx="3098155" cy="5628360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376011"/>
            <a:ext cx="1973799" cy="440185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026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635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21669"/>
            <a:ext cx="1319585" cy="671186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21669"/>
            <a:ext cx="3882256" cy="671186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648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21671"/>
            <a:ext cx="5278339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08344"/>
            <a:ext cx="5278339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340703"/>
            <a:ext cx="137695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050DE-1B61-44F2-A839-D9D8DE478AD2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340703"/>
            <a:ext cx="2065437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340703"/>
            <a:ext cx="137695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2191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12008" rtl="0" eaLnBrk="1" latinLnBrk="1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1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4660614" cy="2335164"/>
            <a:chOff x="109077" y="234880"/>
            <a:chExt cx="4660614" cy="2335164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 rotWithShape="1">
            <a:blip r:embed="rId2"/>
            <a:srcRect l="5928" t="12815" r="28719" b="9298"/>
            <a:stretch/>
          </p:blipFill>
          <p:spPr>
            <a:xfrm>
              <a:off x="368300" y="330199"/>
              <a:ext cx="2857500" cy="2006601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267812" y="2316128"/>
              <a:ext cx="1241938" cy="2539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5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Time (months)</a:t>
              </a:r>
              <a:endParaRPr lang="ko-KR" altLang="en-US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2" name="그룹 61"/>
            <p:cNvGrpSpPr/>
            <p:nvPr/>
          </p:nvGrpSpPr>
          <p:grpSpPr>
            <a:xfrm>
              <a:off x="3398815" y="365685"/>
              <a:ext cx="1180170" cy="554690"/>
              <a:chOff x="4324844" y="1758852"/>
              <a:chExt cx="1180170" cy="554690"/>
            </a:xfrm>
          </p:grpSpPr>
          <p:sp>
            <p:nvSpPr>
              <p:cNvPr id="82" name="직사각형 81"/>
              <p:cNvSpPr/>
              <p:nvPr/>
            </p:nvSpPr>
            <p:spPr>
              <a:xfrm>
                <a:off x="4452028" y="1758852"/>
                <a:ext cx="1052986" cy="5546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4324844" y="1840689"/>
                <a:ext cx="112562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MAGEC2 high</a:t>
                </a: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4324844" y="2038567"/>
                <a:ext cx="106150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1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MAGEC2 low</a:t>
                </a:r>
              </a:p>
            </p:txBody>
          </p:sp>
        </p:grpSp>
        <p:sp>
          <p:nvSpPr>
            <p:cNvPr id="63" name="직사각형 62"/>
            <p:cNvSpPr/>
            <p:nvPr/>
          </p:nvSpPr>
          <p:spPr>
            <a:xfrm>
              <a:off x="109077" y="709132"/>
              <a:ext cx="330986" cy="11256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 rot="16200000">
              <a:off x="-415415" y="1161202"/>
              <a:ext cx="1435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5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Overall survival (%)</a:t>
              </a:r>
              <a:endParaRPr lang="ko-KR" altLang="en-US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440063" y="2178708"/>
              <a:ext cx="3085936" cy="1278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71960" y="2115697"/>
              <a:ext cx="355768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ko-KR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392007" y="2115697"/>
              <a:ext cx="463145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ko-KR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890701" y="2115697"/>
              <a:ext cx="463145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smtClean="0">
                  <a:latin typeface="Arial" panose="020B0604020202020204" pitchFamily="34" charset="0"/>
                  <a:cs typeface="Arial" panose="020B0604020202020204" pitchFamily="34" charset="0"/>
                </a:rPr>
                <a:t>150</a:t>
              </a:r>
              <a:endParaRPr lang="ko-KR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388599" y="2115697"/>
              <a:ext cx="463145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smtClean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  <a:endParaRPr lang="ko-KR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870794" y="2115697"/>
              <a:ext cx="463145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250</a:t>
              </a:r>
              <a:endParaRPr lang="ko-KR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411467" y="365685"/>
              <a:ext cx="186504" cy="18130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59731" y="2115697"/>
              <a:ext cx="225509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ko-KR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32691" y="1980879"/>
              <a:ext cx="355768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ko-KR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32691" y="1586607"/>
              <a:ext cx="355768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ko-KR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32691" y="1167307"/>
              <a:ext cx="355768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lang="ko-KR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32691" y="760358"/>
              <a:ext cx="355768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lang="ko-KR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49639" y="368247"/>
              <a:ext cx="43882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ko-KR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3216313" y="234880"/>
              <a:ext cx="1553378" cy="7563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9" name="그림 7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46235" y="595113"/>
              <a:ext cx="1006486" cy="2849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043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36abf95f-f2af-4b1d-932c-e50999f79f62" xsi:nil="true"/>
    <Templates xmlns="36abf95f-f2af-4b1d-932c-e50999f79f62" xsi:nil="true"/>
    <Has_Teacher_Only_SectionGroup xmlns="36abf95f-f2af-4b1d-932c-e50999f79f62" xsi:nil="true"/>
    <IsNotebookLocked xmlns="36abf95f-f2af-4b1d-932c-e50999f79f62" xsi:nil="true"/>
    <CultureName xmlns="36abf95f-f2af-4b1d-932c-e50999f79f62" xsi:nil="true"/>
    <Owner xmlns="36abf95f-f2af-4b1d-932c-e50999f79f62">
      <UserInfo>
        <DisplayName/>
        <AccountId xsi:nil="true"/>
        <AccountType/>
      </UserInfo>
    </Owner>
    <NotebookType xmlns="36abf95f-f2af-4b1d-932c-e50999f79f62" xsi:nil="true"/>
    <DefaultSectionNames xmlns="36abf95f-f2af-4b1d-932c-e50999f79f62" xsi:nil="true"/>
    <Is_Collaboration_Space_Locked xmlns="36abf95f-f2af-4b1d-932c-e50999f79f62" xsi:nil="true"/>
    <LMS_Mappings xmlns="36abf95f-f2af-4b1d-932c-e50999f79f62" xsi:nil="true"/>
    <Teachers xmlns="36abf95f-f2af-4b1d-932c-e50999f79f62">
      <UserInfo>
        <DisplayName/>
        <AccountId xsi:nil="true"/>
        <AccountType/>
      </UserInfo>
    </Teachers>
    <Student_Groups xmlns="36abf95f-f2af-4b1d-932c-e50999f79f62">
      <UserInfo>
        <DisplayName/>
        <AccountId xsi:nil="true"/>
        <AccountType/>
      </UserInfo>
    </Student_Groups>
    <Invited_Teachers xmlns="36abf95f-f2af-4b1d-932c-e50999f79f62" xsi:nil="true"/>
    <Students xmlns="36abf95f-f2af-4b1d-932c-e50999f79f62">
      <UserInfo>
        <DisplayName/>
        <AccountId xsi:nil="true"/>
        <AccountType/>
      </UserInfo>
    </Students>
    <Distribution_Groups xmlns="36abf95f-f2af-4b1d-932c-e50999f79f62" xsi:nil="true"/>
    <Math_Settings xmlns="36abf95f-f2af-4b1d-932c-e50999f79f62" xsi:nil="true"/>
    <Self_Registration_Enabled xmlns="36abf95f-f2af-4b1d-932c-e50999f79f62" xsi:nil="true"/>
    <AppVersion xmlns="36abf95f-f2af-4b1d-932c-e50999f79f62" xsi:nil="true"/>
    <TeamsChannelId xmlns="36abf95f-f2af-4b1d-932c-e50999f79f62" xsi:nil="true"/>
    <Invited_Students xmlns="36abf95f-f2af-4b1d-932c-e50999f79f6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691E4452E3D4074D810D6A77EED3A630" ma:contentTypeVersion="33" ma:contentTypeDescription="새 문서를 만듭니다." ma:contentTypeScope="" ma:versionID="b3433694d4689e2639e83d47a103b6e2">
  <xsd:schema xmlns:xsd="http://www.w3.org/2001/XMLSchema" xmlns:xs="http://www.w3.org/2001/XMLSchema" xmlns:p="http://schemas.microsoft.com/office/2006/metadata/properties" xmlns:ns3="05a6f13f-f7a2-46c9-8df8-cbe8b3e83655" xmlns:ns4="36abf95f-f2af-4b1d-932c-e50999f79f62" targetNamespace="http://schemas.microsoft.com/office/2006/metadata/properties" ma:root="true" ma:fieldsID="5aa76d0aa34e8f603a98681a2cec54ee" ns3:_="" ns4:_="">
    <xsd:import namespace="05a6f13f-f7a2-46c9-8df8-cbe8b3e83655"/>
    <xsd:import namespace="36abf95f-f2af-4b1d-932c-e50999f79f6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a6f13f-f7a2-46c9-8df8-cbe8b3e8365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힌트 해시 공유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abf95f-f2af-4b1d-932c-e50999f79f62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msChannelId" ma:index="15" nillable="true" ma:displayName="Teams Channel Id" ma:internalName="TeamsChannelId">
      <xsd:simpleType>
        <xsd:restriction base="dms:Text"/>
      </xsd:simpleType>
    </xsd:element>
    <xsd:element name="Owner" ma:index="1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7" nillable="true" ma:displayName="Math Settings" ma:internalName="Math_Settings">
      <xsd:simpleType>
        <xsd:restriction base="dms:Text"/>
      </xsd:simpleType>
    </xsd:element>
    <xsd:element name="DefaultSectionNames" ma:index="1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9" nillable="true" ma:displayName="Is Collaboration Space Locked" ma:internalName="Is_Collaboration_Space_Locked">
      <xsd:simpleType>
        <xsd:restriction base="dms:Boolean"/>
      </xsd:simpleType>
    </xsd:element>
    <xsd:element name="IsNotebookLocked" ma:index="30" nillable="true" ma:displayName="Is Notebook Locked" ma:internalName="IsNotebookLocked">
      <xsd:simpleType>
        <xsd:restriction base="dms:Boolean"/>
      </xsd:simpleType>
    </xsd:element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3" nillable="true" ma:displayName="Tags" ma:internalName="MediaServiceAutoTags" ma:readOnly="true">
      <xsd:simpleType>
        <xsd:restriction base="dms:Text"/>
      </xsd:simpleType>
    </xsd:element>
    <xsd:element name="MediaServiceOCR" ma:index="3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6" nillable="true" ma:displayName="Location" ma:internalName="MediaServiceLocation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1C8E84-0AA7-4C7B-B48F-4D22DE8F50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9C361D-445A-49C1-A3BF-CF3C1ED752BE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36abf95f-f2af-4b1d-932c-e50999f79f62"/>
    <ds:schemaRef ds:uri="05a6f13f-f7a2-46c9-8df8-cbe8b3e83655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75F1A3B-CAC1-4E85-8EB2-FA3B0D32A5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a6f13f-f7a2-46c9-8df8-cbe8b3e83655"/>
    <ds:schemaRef ds:uri="36abf95f-f2af-4b1d-932c-e50999f79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22</Words>
  <Application>Microsoft Office PowerPoint</Application>
  <PresentationFormat>사용자 지정</PresentationFormat>
  <Paragraphs>15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박도연</dc:creator>
  <cp:lastModifiedBy>박도연</cp:lastModifiedBy>
  <cp:revision>10</cp:revision>
  <dcterms:created xsi:type="dcterms:W3CDTF">2020-07-17T06:38:28Z</dcterms:created>
  <dcterms:modified xsi:type="dcterms:W3CDTF">2020-07-17T07:42:30Z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0x010100691E4452E3D4074D810D6A77EED3A630</vt:lpwstr>
  </property>
</Properties>
</file>