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119813" cy="79200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6" d="100"/>
          <a:sy n="76" d="100"/>
        </p:scale>
        <p:origin x="24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296173"/>
            <a:ext cx="5201841" cy="275734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159854"/>
            <a:ext cx="4589860" cy="1912175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5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72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974512"/>
            <a:ext cx="5278339" cy="329451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300194"/>
            <a:ext cx="5278339" cy="1732508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3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08344"/>
            <a:ext cx="2600921" cy="502519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08344"/>
            <a:ext cx="2600921" cy="502519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2020-08-01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78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21671"/>
            <a:ext cx="5278339" cy="153084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41510"/>
            <a:ext cx="2588967" cy="95150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893014"/>
            <a:ext cx="2588967" cy="42551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41510"/>
            <a:ext cx="2601718" cy="95150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893014"/>
            <a:ext cx="2601718" cy="42551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2020-08-01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4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2020-08-01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440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2020-08-01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28002"/>
            <a:ext cx="1973799" cy="1848009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40341"/>
            <a:ext cx="3098155" cy="5628360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376011"/>
            <a:ext cx="1973799" cy="440185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2020-08-01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354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28002"/>
            <a:ext cx="1973799" cy="1848009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40341"/>
            <a:ext cx="3098155" cy="5628360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376011"/>
            <a:ext cx="1973799" cy="440185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2020-08-01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026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635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21669"/>
            <a:ext cx="1319585" cy="671186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21669"/>
            <a:ext cx="3882256" cy="671186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648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21671"/>
            <a:ext cx="5278339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08344"/>
            <a:ext cx="5278339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340703"/>
            <a:ext cx="137695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050DE-1B61-44F2-A839-D9D8DE478AD2}" type="datetimeFigureOut">
              <a:rPr lang="ko-KR" altLang="en-US" smtClean="0"/>
              <a:t>2020-08-01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340703"/>
            <a:ext cx="2065437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340703"/>
            <a:ext cx="137695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2191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12008" rtl="0" eaLnBrk="1" latinLnBrk="1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1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Box 72"/>
          <p:cNvSpPr txBox="1"/>
          <p:nvPr/>
        </p:nvSpPr>
        <p:spPr>
          <a:xfrm>
            <a:off x="-326376" y="611773"/>
            <a:ext cx="8973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MAGEC2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2" name="그림 17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2" t="39280" r="65836" b="56701"/>
          <a:stretch/>
        </p:blipFill>
        <p:spPr>
          <a:xfrm>
            <a:off x="555401" y="613202"/>
            <a:ext cx="1001508" cy="1652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3" name="TextBox 75"/>
          <p:cNvSpPr txBox="1"/>
          <p:nvPr/>
        </p:nvSpPr>
        <p:spPr>
          <a:xfrm>
            <a:off x="608796" y="388510"/>
            <a:ext cx="337345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TextBox 76"/>
          <p:cNvSpPr txBox="1"/>
          <p:nvPr/>
        </p:nvSpPr>
        <p:spPr>
          <a:xfrm>
            <a:off x="1105457" y="385335"/>
            <a:ext cx="413634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5" name="직선 연결선 174"/>
          <p:cNvCxnSpPr/>
          <p:nvPr/>
        </p:nvCxnSpPr>
        <p:spPr>
          <a:xfrm>
            <a:off x="1079454" y="562732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직선 연결선 175"/>
          <p:cNvCxnSpPr/>
          <p:nvPr/>
        </p:nvCxnSpPr>
        <p:spPr>
          <a:xfrm>
            <a:off x="555402" y="566792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직선 연결선 176"/>
          <p:cNvCxnSpPr/>
          <p:nvPr/>
        </p:nvCxnSpPr>
        <p:spPr>
          <a:xfrm>
            <a:off x="541664" y="377623"/>
            <a:ext cx="100150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8" name="TextBox 26"/>
          <p:cNvSpPr txBox="1"/>
          <p:nvPr/>
        </p:nvSpPr>
        <p:spPr>
          <a:xfrm>
            <a:off x="626145" y="179159"/>
            <a:ext cx="816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MDA-MB-468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TextBox 72"/>
          <p:cNvSpPr txBox="1"/>
          <p:nvPr/>
        </p:nvSpPr>
        <p:spPr>
          <a:xfrm>
            <a:off x="-57707" y="811755"/>
            <a:ext cx="6286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β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1" name="그림 18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5" t="46722" r="65768" b="49448"/>
          <a:stretch/>
        </p:blipFill>
        <p:spPr>
          <a:xfrm>
            <a:off x="555401" y="811755"/>
            <a:ext cx="1001509" cy="1666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1" name="그림 19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5" t="40524" r="39456" b="56031"/>
          <a:stretch/>
        </p:blipFill>
        <p:spPr>
          <a:xfrm>
            <a:off x="2603761" y="611774"/>
            <a:ext cx="1001509" cy="1666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2" name="TextBox 75"/>
          <p:cNvSpPr txBox="1"/>
          <p:nvPr/>
        </p:nvSpPr>
        <p:spPr>
          <a:xfrm>
            <a:off x="2673028" y="392069"/>
            <a:ext cx="337346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TextBox 76"/>
          <p:cNvSpPr txBox="1"/>
          <p:nvPr/>
        </p:nvSpPr>
        <p:spPr>
          <a:xfrm>
            <a:off x="3169688" y="392069"/>
            <a:ext cx="413634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4" name="직선 연결선 193"/>
          <p:cNvCxnSpPr/>
          <p:nvPr/>
        </p:nvCxnSpPr>
        <p:spPr>
          <a:xfrm>
            <a:off x="3127815" y="562733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직선 연결선 194"/>
          <p:cNvCxnSpPr/>
          <p:nvPr/>
        </p:nvCxnSpPr>
        <p:spPr>
          <a:xfrm>
            <a:off x="2603764" y="566793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직선 연결선 195"/>
          <p:cNvCxnSpPr/>
          <p:nvPr/>
        </p:nvCxnSpPr>
        <p:spPr>
          <a:xfrm>
            <a:off x="2590026" y="398965"/>
            <a:ext cx="100150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7" name="TextBox 26"/>
          <p:cNvSpPr txBox="1"/>
          <p:nvPr/>
        </p:nvSpPr>
        <p:spPr>
          <a:xfrm>
            <a:off x="2837523" y="190854"/>
            <a:ext cx="4363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T47D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TextBox 72"/>
          <p:cNvSpPr txBox="1"/>
          <p:nvPr/>
        </p:nvSpPr>
        <p:spPr>
          <a:xfrm>
            <a:off x="1837542" y="611773"/>
            <a:ext cx="7862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MAGEC2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TextBox 72"/>
          <p:cNvSpPr txBox="1"/>
          <p:nvPr/>
        </p:nvSpPr>
        <p:spPr>
          <a:xfrm>
            <a:off x="2072956" y="811755"/>
            <a:ext cx="5508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β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2" name="그림 26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5" t="47157" r="38696" b="49535"/>
          <a:stretch/>
        </p:blipFill>
        <p:spPr>
          <a:xfrm>
            <a:off x="2603761" y="811756"/>
            <a:ext cx="1001509" cy="166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0" name="그림 18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92" t="41385" r="13589" b="55361"/>
          <a:stretch/>
        </p:blipFill>
        <p:spPr>
          <a:xfrm>
            <a:off x="4663627" y="611774"/>
            <a:ext cx="1002308" cy="1666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0" name="TextBox 75"/>
          <p:cNvSpPr txBox="1"/>
          <p:nvPr/>
        </p:nvSpPr>
        <p:spPr>
          <a:xfrm>
            <a:off x="4743077" y="392218"/>
            <a:ext cx="337346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76"/>
          <p:cNvSpPr txBox="1"/>
          <p:nvPr/>
        </p:nvSpPr>
        <p:spPr>
          <a:xfrm>
            <a:off x="5239738" y="392218"/>
            <a:ext cx="413634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2" name="직선 연결선 201"/>
          <p:cNvCxnSpPr/>
          <p:nvPr/>
        </p:nvCxnSpPr>
        <p:spPr>
          <a:xfrm>
            <a:off x="5197861" y="566057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직선 연결선 202"/>
          <p:cNvCxnSpPr/>
          <p:nvPr/>
        </p:nvCxnSpPr>
        <p:spPr>
          <a:xfrm>
            <a:off x="4673808" y="563003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8" name="직선 연결선 257"/>
          <p:cNvCxnSpPr/>
          <p:nvPr/>
        </p:nvCxnSpPr>
        <p:spPr>
          <a:xfrm>
            <a:off x="4660070" y="402289"/>
            <a:ext cx="100150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9" name="TextBox 26"/>
          <p:cNvSpPr txBox="1"/>
          <p:nvPr/>
        </p:nvSpPr>
        <p:spPr>
          <a:xfrm>
            <a:off x="4882797" y="206878"/>
            <a:ext cx="5613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ZR-75-1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0" name="TextBox 72"/>
          <p:cNvSpPr txBox="1"/>
          <p:nvPr/>
        </p:nvSpPr>
        <p:spPr>
          <a:xfrm>
            <a:off x="3879850" y="615097"/>
            <a:ext cx="7922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MAGEC2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TextBox 72"/>
          <p:cNvSpPr txBox="1"/>
          <p:nvPr/>
        </p:nvSpPr>
        <p:spPr>
          <a:xfrm>
            <a:off x="4117080" y="815081"/>
            <a:ext cx="5550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β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3" name="그림 26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87" t="46874" r="13713" b="49622"/>
          <a:stretch/>
        </p:blipFill>
        <p:spPr>
          <a:xfrm>
            <a:off x="4663627" y="811756"/>
            <a:ext cx="1002308" cy="1666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9" name="TextBox 75"/>
          <p:cNvSpPr txBox="1"/>
          <p:nvPr/>
        </p:nvSpPr>
        <p:spPr>
          <a:xfrm>
            <a:off x="72601" y="7613"/>
            <a:ext cx="31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75"/>
          <p:cNvSpPr txBox="1"/>
          <p:nvPr/>
        </p:nvSpPr>
        <p:spPr>
          <a:xfrm>
            <a:off x="72601" y="1760213"/>
            <a:ext cx="31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9" t="19600" r="5473" b="30397"/>
          <a:stretch/>
        </p:blipFill>
        <p:spPr>
          <a:xfrm>
            <a:off x="777468" y="2372936"/>
            <a:ext cx="4595550" cy="1908451"/>
          </a:xfrm>
          <a:prstGeom prst="rect">
            <a:avLst/>
          </a:prstGeom>
          <a:ln>
            <a:noFill/>
          </a:ln>
        </p:spPr>
      </p:pic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" t="36529" r="5225" b="31948"/>
          <a:stretch/>
        </p:blipFill>
        <p:spPr>
          <a:xfrm>
            <a:off x="808367" y="4602935"/>
            <a:ext cx="4302955" cy="1908451"/>
          </a:xfrm>
          <a:prstGeom prst="rect">
            <a:avLst/>
          </a:prstGeom>
          <a:ln>
            <a:noFill/>
          </a:ln>
        </p:spPr>
      </p:pic>
      <p:sp>
        <p:nvSpPr>
          <p:cNvPr id="80" name="TextBox 75"/>
          <p:cNvSpPr txBox="1"/>
          <p:nvPr/>
        </p:nvSpPr>
        <p:spPr>
          <a:xfrm>
            <a:off x="1252520" y="2686321"/>
            <a:ext cx="337345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76"/>
          <p:cNvSpPr txBox="1"/>
          <p:nvPr/>
        </p:nvSpPr>
        <p:spPr>
          <a:xfrm>
            <a:off x="1749181" y="2683146"/>
            <a:ext cx="413634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2" name="직선 연결선 81"/>
          <p:cNvCxnSpPr/>
          <p:nvPr/>
        </p:nvCxnSpPr>
        <p:spPr>
          <a:xfrm>
            <a:off x="1723178" y="2860543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1199126" y="2864603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1185388" y="2675434"/>
            <a:ext cx="100150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TextBox 26"/>
          <p:cNvSpPr txBox="1"/>
          <p:nvPr/>
        </p:nvSpPr>
        <p:spPr>
          <a:xfrm>
            <a:off x="1269869" y="2476970"/>
            <a:ext cx="816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MDA-MB-468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75"/>
          <p:cNvSpPr txBox="1"/>
          <p:nvPr/>
        </p:nvSpPr>
        <p:spPr>
          <a:xfrm>
            <a:off x="1244841" y="4989811"/>
            <a:ext cx="337345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76"/>
          <p:cNvSpPr txBox="1"/>
          <p:nvPr/>
        </p:nvSpPr>
        <p:spPr>
          <a:xfrm>
            <a:off x="1741502" y="4986636"/>
            <a:ext cx="413634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8" name="직선 연결선 87"/>
          <p:cNvCxnSpPr/>
          <p:nvPr/>
        </p:nvCxnSpPr>
        <p:spPr>
          <a:xfrm>
            <a:off x="1715499" y="5164033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1191447" y="5168093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>
            <a:off x="1177709" y="4978924"/>
            <a:ext cx="100150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TextBox 26"/>
          <p:cNvSpPr txBox="1"/>
          <p:nvPr/>
        </p:nvSpPr>
        <p:spPr>
          <a:xfrm>
            <a:off x="1262190" y="4780460"/>
            <a:ext cx="816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MDA-MB-468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75"/>
          <p:cNvSpPr txBox="1"/>
          <p:nvPr/>
        </p:nvSpPr>
        <p:spPr>
          <a:xfrm>
            <a:off x="2608542" y="2675119"/>
            <a:ext cx="337346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76"/>
          <p:cNvSpPr txBox="1"/>
          <p:nvPr/>
        </p:nvSpPr>
        <p:spPr>
          <a:xfrm>
            <a:off x="3105202" y="2675119"/>
            <a:ext cx="413634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4" name="직선 연결선 93"/>
          <p:cNvCxnSpPr/>
          <p:nvPr/>
        </p:nvCxnSpPr>
        <p:spPr>
          <a:xfrm>
            <a:off x="3063329" y="2845783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2539278" y="2849843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2525540" y="2682015"/>
            <a:ext cx="100150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TextBox 26"/>
          <p:cNvSpPr txBox="1"/>
          <p:nvPr/>
        </p:nvSpPr>
        <p:spPr>
          <a:xfrm>
            <a:off x="2773037" y="2473904"/>
            <a:ext cx="4363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T47D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75"/>
          <p:cNvSpPr txBox="1"/>
          <p:nvPr/>
        </p:nvSpPr>
        <p:spPr>
          <a:xfrm>
            <a:off x="2505898" y="4987781"/>
            <a:ext cx="337346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76"/>
          <p:cNvSpPr txBox="1"/>
          <p:nvPr/>
        </p:nvSpPr>
        <p:spPr>
          <a:xfrm>
            <a:off x="3002558" y="4987781"/>
            <a:ext cx="413634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직선 연결선 99"/>
          <p:cNvCxnSpPr/>
          <p:nvPr/>
        </p:nvCxnSpPr>
        <p:spPr>
          <a:xfrm>
            <a:off x="2960685" y="5158445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2436634" y="5162505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2422896" y="4994677"/>
            <a:ext cx="100150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TextBox 26"/>
          <p:cNvSpPr txBox="1"/>
          <p:nvPr/>
        </p:nvSpPr>
        <p:spPr>
          <a:xfrm>
            <a:off x="2670393" y="4786566"/>
            <a:ext cx="4363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T47D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75"/>
          <p:cNvSpPr txBox="1"/>
          <p:nvPr/>
        </p:nvSpPr>
        <p:spPr>
          <a:xfrm>
            <a:off x="3946441" y="2681132"/>
            <a:ext cx="337346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76"/>
          <p:cNvSpPr txBox="1"/>
          <p:nvPr/>
        </p:nvSpPr>
        <p:spPr>
          <a:xfrm>
            <a:off x="4443102" y="2681132"/>
            <a:ext cx="413634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6" name="직선 연결선 105"/>
          <p:cNvCxnSpPr/>
          <p:nvPr/>
        </p:nvCxnSpPr>
        <p:spPr>
          <a:xfrm>
            <a:off x="4401225" y="2854971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3877172" y="2851917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3863434" y="2691203"/>
            <a:ext cx="100150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TextBox 26"/>
          <p:cNvSpPr txBox="1"/>
          <p:nvPr/>
        </p:nvSpPr>
        <p:spPr>
          <a:xfrm>
            <a:off x="4086161" y="2495792"/>
            <a:ext cx="5613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ZR-75-1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75"/>
          <p:cNvSpPr txBox="1"/>
          <p:nvPr/>
        </p:nvSpPr>
        <p:spPr>
          <a:xfrm>
            <a:off x="3753044" y="4983920"/>
            <a:ext cx="337346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76"/>
          <p:cNvSpPr txBox="1"/>
          <p:nvPr/>
        </p:nvSpPr>
        <p:spPr>
          <a:xfrm>
            <a:off x="4249705" y="4983920"/>
            <a:ext cx="413634" cy="14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3" name="직선 연결선 112"/>
          <p:cNvCxnSpPr/>
          <p:nvPr/>
        </p:nvCxnSpPr>
        <p:spPr>
          <a:xfrm>
            <a:off x="4207828" y="5157759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3683775" y="5154705"/>
            <a:ext cx="4470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>
            <a:off x="3670037" y="4993991"/>
            <a:ext cx="100150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TextBox 26"/>
          <p:cNvSpPr txBox="1"/>
          <p:nvPr/>
        </p:nvSpPr>
        <p:spPr>
          <a:xfrm>
            <a:off x="3892764" y="4798580"/>
            <a:ext cx="5613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ZR-75-1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72"/>
          <p:cNvSpPr txBox="1"/>
          <p:nvPr/>
        </p:nvSpPr>
        <p:spPr>
          <a:xfrm>
            <a:off x="-135876" y="3111717"/>
            <a:ext cx="8973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MAGEC2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72"/>
          <p:cNvSpPr txBox="1"/>
          <p:nvPr/>
        </p:nvSpPr>
        <p:spPr>
          <a:xfrm>
            <a:off x="132793" y="5203021"/>
            <a:ext cx="6286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β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5" name="직선 연결선 124"/>
          <p:cNvCxnSpPr/>
          <p:nvPr/>
        </p:nvCxnSpPr>
        <p:spPr>
          <a:xfrm>
            <a:off x="5027712" y="3138009"/>
            <a:ext cx="9360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5027712" y="3289246"/>
            <a:ext cx="9360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72"/>
          <p:cNvSpPr txBox="1"/>
          <p:nvPr/>
        </p:nvSpPr>
        <p:spPr>
          <a:xfrm>
            <a:off x="4969738" y="3054299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7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72"/>
          <p:cNvSpPr txBox="1"/>
          <p:nvPr/>
        </p:nvSpPr>
        <p:spPr>
          <a:xfrm>
            <a:off x="4969738" y="3200799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7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203109" y="3092399"/>
            <a:ext cx="1009186" cy="20005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/>
          <p:cNvSpPr/>
          <p:nvPr/>
        </p:nvSpPr>
        <p:spPr>
          <a:xfrm>
            <a:off x="2397072" y="5257234"/>
            <a:ext cx="1113296" cy="19790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직사각형 134"/>
          <p:cNvSpPr/>
          <p:nvPr/>
        </p:nvSpPr>
        <p:spPr>
          <a:xfrm>
            <a:off x="3833674" y="3155758"/>
            <a:ext cx="1107324" cy="2196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135"/>
          <p:cNvSpPr/>
          <p:nvPr/>
        </p:nvSpPr>
        <p:spPr>
          <a:xfrm>
            <a:off x="1177709" y="5257234"/>
            <a:ext cx="1009186" cy="20005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/>
          <p:cNvSpPr/>
          <p:nvPr/>
        </p:nvSpPr>
        <p:spPr>
          <a:xfrm>
            <a:off x="2473272" y="3122711"/>
            <a:ext cx="1113296" cy="19790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/>
          <p:cNvSpPr/>
          <p:nvPr/>
        </p:nvSpPr>
        <p:spPr>
          <a:xfrm>
            <a:off x="3630474" y="5215297"/>
            <a:ext cx="1107324" cy="2196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9" name="직선 연결선 138"/>
          <p:cNvCxnSpPr/>
          <p:nvPr/>
        </p:nvCxnSpPr>
        <p:spPr>
          <a:xfrm>
            <a:off x="4942475" y="5220386"/>
            <a:ext cx="9360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4942475" y="5384970"/>
            <a:ext cx="9360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72"/>
          <p:cNvSpPr txBox="1"/>
          <p:nvPr/>
        </p:nvSpPr>
        <p:spPr>
          <a:xfrm>
            <a:off x="4884500" y="5131939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7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Box 72"/>
          <p:cNvSpPr txBox="1"/>
          <p:nvPr/>
        </p:nvSpPr>
        <p:spPr>
          <a:xfrm>
            <a:off x="4884500" y="5289313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7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043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691E4452E3D4074D810D6A77EED3A630" ma:contentTypeVersion="33" ma:contentTypeDescription="새 문서를 만듭니다." ma:contentTypeScope="" ma:versionID="b3433694d4689e2639e83d47a103b6e2">
  <xsd:schema xmlns:xsd="http://www.w3.org/2001/XMLSchema" xmlns:xs="http://www.w3.org/2001/XMLSchema" xmlns:p="http://schemas.microsoft.com/office/2006/metadata/properties" xmlns:ns3="05a6f13f-f7a2-46c9-8df8-cbe8b3e83655" xmlns:ns4="36abf95f-f2af-4b1d-932c-e50999f79f62" targetNamespace="http://schemas.microsoft.com/office/2006/metadata/properties" ma:root="true" ma:fieldsID="5aa76d0aa34e8f603a98681a2cec54ee" ns3:_="" ns4:_="">
    <xsd:import namespace="05a6f13f-f7a2-46c9-8df8-cbe8b3e83655"/>
    <xsd:import namespace="36abf95f-f2af-4b1d-932c-e50999f79f6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a6f13f-f7a2-46c9-8df8-cbe8b3e8365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힌트 해시 공유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abf95f-f2af-4b1d-932c-e50999f79f62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msChannelId" ma:index="15" nillable="true" ma:displayName="Teams Channel Id" ma:internalName="TeamsChannelId">
      <xsd:simpleType>
        <xsd:restriction base="dms:Text"/>
      </xsd:simpleType>
    </xsd:element>
    <xsd:element name="Owner" ma:index="1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7" nillable="true" ma:displayName="Math Settings" ma:internalName="Math_Settings">
      <xsd:simpleType>
        <xsd:restriction base="dms:Text"/>
      </xsd:simpleType>
    </xsd:element>
    <xsd:element name="DefaultSectionNames" ma:index="1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9" nillable="true" ma:displayName="Is Collaboration Space Locked" ma:internalName="Is_Collaboration_Space_Locked">
      <xsd:simpleType>
        <xsd:restriction base="dms:Boolean"/>
      </xsd:simpleType>
    </xsd:element>
    <xsd:element name="IsNotebookLocked" ma:index="30" nillable="true" ma:displayName="Is Notebook Locked" ma:internalName="IsNotebookLocked">
      <xsd:simpleType>
        <xsd:restriction base="dms:Boolean"/>
      </xsd:simpleType>
    </xsd:element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3" nillable="true" ma:displayName="Tags" ma:internalName="MediaServiceAutoTags" ma:readOnly="true">
      <xsd:simpleType>
        <xsd:restriction base="dms:Text"/>
      </xsd:simpleType>
    </xsd:element>
    <xsd:element name="MediaServiceOCR" ma:index="3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6" nillable="true" ma:displayName="Location" ma:internalName="MediaServiceLocation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36abf95f-f2af-4b1d-932c-e50999f79f62" xsi:nil="true"/>
    <Templates xmlns="36abf95f-f2af-4b1d-932c-e50999f79f62" xsi:nil="true"/>
    <Has_Teacher_Only_SectionGroup xmlns="36abf95f-f2af-4b1d-932c-e50999f79f62" xsi:nil="true"/>
    <IsNotebookLocked xmlns="36abf95f-f2af-4b1d-932c-e50999f79f62" xsi:nil="true"/>
    <CultureName xmlns="36abf95f-f2af-4b1d-932c-e50999f79f62" xsi:nil="true"/>
    <Owner xmlns="36abf95f-f2af-4b1d-932c-e50999f79f62">
      <UserInfo>
        <DisplayName/>
        <AccountId xsi:nil="true"/>
        <AccountType/>
      </UserInfo>
    </Owner>
    <NotebookType xmlns="36abf95f-f2af-4b1d-932c-e50999f79f62" xsi:nil="true"/>
    <DefaultSectionNames xmlns="36abf95f-f2af-4b1d-932c-e50999f79f62" xsi:nil="true"/>
    <Is_Collaboration_Space_Locked xmlns="36abf95f-f2af-4b1d-932c-e50999f79f62" xsi:nil="true"/>
    <LMS_Mappings xmlns="36abf95f-f2af-4b1d-932c-e50999f79f62" xsi:nil="true"/>
    <Teachers xmlns="36abf95f-f2af-4b1d-932c-e50999f79f62">
      <UserInfo>
        <DisplayName/>
        <AccountId xsi:nil="true"/>
        <AccountType/>
      </UserInfo>
    </Teachers>
    <Student_Groups xmlns="36abf95f-f2af-4b1d-932c-e50999f79f62">
      <UserInfo>
        <DisplayName/>
        <AccountId xsi:nil="true"/>
        <AccountType/>
      </UserInfo>
    </Student_Groups>
    <Invited_Teachers xmlns="36abf95f-f2af-4b1d-932c-e50999f79f62" xsi:nil="true"/>
    <Students xmlns="36abf95f-f2af-4b1d-932c-e50999f79f62">
      <UserInfo>
        <DisplayName/>
        <AccountId xsi:nil="true"/>
        <AccountType/>
      </UserInfo>
    </Students>
    <Distribution_Groups xmlns="36abf95f-f2af-4b1d-932c-e50999f79f62" xsi:nil="true"/>
    <Math_Settings xmlns="36abf95f-f2af-4b1d-932c-e50999f79f62" xsi:nil="true"/>
    <Self_Registration_Enabled xmlns="36abf95f-f2af-4b1d-932c-e50999f79f62" xsi:nil="true"/>
    <AppVersion xmlns="36abf95f-f2af-4b1d-932c-e50999f79f62" xsi:nil="true"/>
    <TeamsChannelId xmlns="36abf95f-f2af-4b1d-932c-e50999f79f62" xsi:nil="true"/>
    <Invited_Students xmlns="36abf95f-f2af-4b1d-932c-e50999f79f6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5F1A3B-CAC1-4E85-8EB2-FA3B0D32A5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a6f13f-f7a2-46c9-8df8-cbe8b3e83655"/>
    <ds:schemaRef ds:uri="36abf95f-f2af-4b1d-932c-e50999f79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9C361D-445A-49C1-A3BF-CF3C1ED752BE}">
  <ds:schemaRefs>
    <ds:schemaRef ds:uri="http://schemas.microsoft.com/office/2006/metadata/properties"/>
    <ds:schemaRef ds:uri="http://purl.org/dc/terms/"/>
    <ds:schemaRef ds:uri="36abf95f-f2af-4b1d-932c-e50999f79f62"/>
    <ds:schemaRef ds:uri="05a6f13f-f7a2-46c9-8df8-cbe8b3e83655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81C8E84-0AA7-4C7B-B48F-4D22DE8F50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41</Words>
  <Application>Microsoft Office PowerPoint</Application>
  <PresentationFormat>사용자 지정</PresentationFormat>
  <Paragraphs>41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박도연</dc:creator>
  <cp:lastModifiedBy>박도연</cp:lastModifiedBy>
  <cp:revision>12</cp:revision>
  <dcterms:created xsi:type="dcterms:W3CDTF">2020-07-17T06:38:28Z</dcterms:created>
  <dcterms:modified xsi:type="dcterms:W3CDTF">2020-08-01T03:02:13Z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0x010100691E4452E3D4074D810D6A77EED3A630</vt:lpwstr>
  </property>
</Properties>
</file>