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119813" cy="79200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25" d="100"/>
          <a:sy n="125" d="100"/>
        </p:scale>
        <p:origin x="1524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296173"/>
            <a:ext cx="5201841" cy="275734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159854"/>
            <a:ext cx="4589860" cy="1912175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5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72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974512"/>
            <a:ext cx="5278339" cy="329451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300194"/>
            <a:ext cx="5278339" cy="173250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08344"/>
            <a:ext cx="2600921" cy="502519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78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21671"/>
            <a:ext cx="5278339" cy="153084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41510"/>
            <a:ext cx="2588967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893014"/>
            <a:ext cx="2588967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41510"/>
            <a:ext cx="2601718" cy="951504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893014"/>
            <a:ext cx="2601718" cy="42551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4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44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40341"/>
            <a:ext cx="3098155" cy="5628360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54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28002"/>
            <a:ext cx="1973799" cy="1848009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40341"/>
            <a:ext cx="3098155" cy="5628360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376011"/>
            <a:ext cx="1973799" cy="440185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26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63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21669"/>
            <a:ext cx="1319585" cy="671186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21669"/>
            <a:ext cx="3882256" cy="671186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48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21671"/>
            <a:ext cx="5278339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08344"/>
            <a:ext cx="5278339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050DE-1B61-44F2-A839-D9D8DE478AD2}" type="datetimeFigureOut">
              <a:rPr lang="ko-KR" altLang="en-US" smtClean="0"/>
              <a:t>2020-07-20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340703"/>
            <a:ext cx="2065437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340703"/>
            <a:ext cx="1376958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BC07-234C-46CC-8122-F7FC168F6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19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18" Type="http://schemas.openxmlformats.org/officeDocument/2006/relationships/image" Target="../media/image17.tiff"/><Relationship Id="rId3" Type="http://schemas.openxmlformats.org/officeDocument/2006/relationships/image" Target="../media/image2.tiff"/><Relationship Id="rId21" Type="http://schemas.openxmlformats.org/officeDocument/2006/relationships/image" Target="../media/image20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20" Type="http://schemas.openxmlformats.org/officeDocument/2006/relationships/image" Target="../media/image19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10" Type="http://schemas.openxmlformats.org/officeDocument/2006/relationships/image" Target="../media/image9.tiff"/><Relationship Id="rId19" Type="http://schemas.openxmlformats.org/officeDocument/2006/relationships/image" Target="../media/image18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Box 75"/>
          <p:cNvSpPr txBox="1"/>
          <p:nvPr/>
        </p:nvSpPr>
        <p:spPr>
          <a:xfrm>
            <a:off x="0" y="21002"/>
            <a:ext cx="139773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5 (B)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TextBox 72"/>
          <p:cNvSpPr txBox="1"/>
          <p:nvPr/>
        </p:nvSpPr>
        <p:spPr>
          <a:xfrm>
            <a:off x="367280" y="1713097"/>
            <a:ext cx="682612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PARP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TextBox 72"/>
          <p:cNvSpPr txBox="1"/>
          <p:nvPr/>
        </p:nvSpPr>
        <p:spPr>
          <a:xfrm>
            <a:off x="156898" y="955340"/>
            <a:ext cx="892992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pY-STAT3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1378102" y="280647"/>
            <a:ext cx="344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7" name="직선 연결선 206"/>
          <p:cNvCxnSpPr/>
          <p:nvPr/>
        </p:nvCxnSpPr>
        <p:spPr>
          <a:xfrm>
            <a:off x="1151965" y="488112"/>
            <a:ext cx="7192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직선 연결선 207"/>
          <p:cNvCxnSpPr/>
          <p:nvPr/>
        </p:nvCxnSpPr>
        <p:spPr>
          <a:xfrm>
            <a:off x="1913182" y="488112"/>
            <a:ext cx="6890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9" name="TextBox 75"/>
          <p:cNvSpPr txBox="1"/>
          <p:nvPr/>
        </p:nvSpPr>
        <p:spPr>
          <a:xfrm>
            <a:off x="2061858" y="280646"/>
            <a:ext cx="4259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1183627" y="494527"/>
            <a:ext cx="161716" cy="143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1410158" y="494527"/>
            <a:ext cx="161716" cy="143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1636688" y="494527"/>
            <a:ext cx="161716" cy="143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1895878" y="494527"/>
            <a:ext cx="161716" cy="143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2122407" y="494527"/>
            <a:ext cx="161716" cy="143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2348937" y="494527"/>
            <a:ext cx="161716" cy="143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72"/>
          <p:cNvSpPr txBox="1"/>
          <p:nvPr/>
        </p:nvSpPr>
        <p:spPr>
          <a:xfrm>
            <a:off x="375971" y="513075"/>
            <a:ext cx="67129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Stattic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TextBox 72"/>
          <p:cNvSpPr txBox="1"/>
          <p:nvPr/>
        </p:nvSpPr>
        <p:spPr>
          <a:xfrm>
            <a:off x="2563914" y="505348"/>
            <a:ext cx="380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TextBox 72"/>
          <p:cNvSpPr txBox="1"/>
          <p:nvPr/>
        </p:nvSpPr>
        <p:spPr>
          <a:xfrm>
            <a:off x="156898" y="702755"/>
            <a:ext cx="892992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TextBox 72"/>
          <p:cNvSpPr txBox="1"/>
          <p:nvPr/>
        </p:nvSpPr>
        <p:spPr>
          <a:xfrm>
            <a:off x="-107950" y="1460511"/>
            <a:ext cx="1157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Cleaved caspase-7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TextBox 72"/>
          <p:cNvSpPr txBox="1"/>
          <p:nvPr/>
        </p:nvSpPr>
        <p:spPr>
          <a:xfrm>
            <a:off x="-107950" y="1207925"/>
            <a:ext cx="1157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Cleaved caspase-3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TextBox 72"/>
          <p:cNvSpPr txBox="1"/>
          <p:nvPr/>
        </p:nvSpPr>
        <p:spPr>
          <a:xfrm>
            <a:off x="139700" y="1965682"/>
            <a:ext cx="910191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Cleaved PARP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TextBox 72"/>
          <p:cNvSpPr txBox="1"/>
          <p:nvPr/>
        </p:nvSpPr>
        <p:spPr>
          <a:xfrm>
            <a:off x="501650" y="2218268"/>
            <a:ext cx="5482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XIAP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3" name="그림 2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4" t="44248" r="35200" b="49739"/>
          <a:stretch/>
        </p:blipFill>
        <p:spPr>
          <a:xfrm>
            <a:off x="1011793" y="927251"/>
            <a:ext cx="1667098" cy="213777"/>
          </a:xfrm>
          <a:prstGeom prst="rect">
            <a:avLst/>
          </a:prstGeom>
          <a:ln>
            <a:noFill/>
          </a:ln>
        </p:spPr>
      </p:pic>
      <p:sp>
        <p:nvSpPr>
          <p:cNvPr id="224" name="TextBox 72"/>
          <p:cNvSpPr txBox="1"/>
          <p:nvPr/>
        </p:nvSpPr>
        <p:spPr>
          <a:xfrm>
            <a:off x="501650" y="2470856"/>
            <a:ext cx="5482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" name="그림 2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1" t="36583" r="32544" b="56049"/>
          <a:stretch/>
        </p:blipFill>
        <p:spPr>
          <a:xfrm>
            <a:off x="1011791" y="1170482"/>
            <a:ext cx="1667098" cy="213777"/>
          </a:xfrm>
          <a:prstGeom prst="rect">
            <a:avLst/>
          </a:prstGeom>
          <a:ln>
            <a:noFill/>
          </a:ln>
        </p:spPr>
      </p:pic>
      <p:pic>
        <p:nvPicPr>
          <p:cNvPr id="226" name="그림 2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9" t="34973" r="31133" b="59459"/>
          <a:stretch/>
        </p:blipFill>
        <p:spPr>
          <a:xfrm>
            <a:off x="1011792" y="1413711"/>
            <a:ext cx="1667097" cy="213777"/>
          </a:xfrm>
          <a:prstGeom prst="rect">
            <a:avLst/>
          </a:prstGeom>
          <a:ln>
            <a:noFill/>
          </a:ln>
        </p:spPr>
      </p:pic>
      <p:pic>
        <p:nvPicPr>
          <p:cNvPr id="227" name="그림 2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7" t="37838" r="33162" b="55030"/>
          <a:stretch/>
        </p:blipFill>
        <p:spPr>
          <a:xfrm>
            <a:off x="1011792" y="2202880"/>
            <a:ext cx="1667097" cy="213777"/>
          </a:xfrm>
          <a:prstGeom prst="rect">
            <a:avLst/>
          </a:prstGeom>
          <a:ln>
            <a:noFill/>
          </a:ln>
        </p:spPr>
      </p:pic>
      <p:pic>
        <p:nvPicPr>
          <p:cNvPr id="228" name="그림 2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2" t="41128" r="37937" b="52800"/>
          <a:stretch/>
        </p:blipFill>
        <p:spPr>
          <a:xfrm>
            <a:off x="1011792" y="1656942"/>
            <a:ext cx="1667097" cy="516485"/>
          </a:xfrm>
          <a:prstGeom prst="rect">
            <a:avLst/>
          </a:prstGeom>
          <a:ln>
            <a:noFill/>
          </a:ln>
        </p:spPr>
      </p:pic>
      <p:pic>
        <p:nvPicPr>
          <p:cNvPr id="230" name="그림 22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2" t="37294" r="28868" b="56062"/>
          <a:stretch/>
        </p:blipFill>
        <p:spPr>
          <a:xfrm>
            <a:off x="1057863" y="684022"/>
            <a:ext cx="1669125" cy="213777"/>
          </a:xfrm>
          <a:prstGeom prst="rect">
            <a:avLst/>
          </a:prstGeom>
          <a:ln>
            <a:noFill/>
          </a:ln>
        </p:spPr>
      </p:pic>
      <p:pic>
        <p:nvPicPr>
          <p:cNvPr id="231" name="그림 23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0" t="39323" r="35293" b="55735"/>
          <a:stretch/>
        </p:blipFill>
        <p:spPr>
          <a:xfrm>
            <a:off x="1011792" y="2446109"/>
            <a:ext cx="1667097" cy="213777"/>
          </a:xfrm>
          <a:prstGeom prst="rect">
            <a:avLst/>
          </a:prstGeom>
          <a:ln>
            <a:noFill/>
          </a:ln>
        </p:spPr>
      </p:pic>
      <p:sp>
        <p:nvSpPr>
          <p:cNvPr id="232" name="직사각형 231"/>
          <p:cNvSpPr/>
          <p:nvPr/>
        </p:nvSpPr>
        <p:spPr>
          <a:xfrm>
            <a:off x="1131105" y="690711"/>
            <a:ext cx="1434778" cy="176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직사각형 232"/>
          <p:cNvSpPr/>
          <p:nvPr/>
        </p:nvSpPr>
        <p:spPr>
          <a:xfrm>
            <a:off x="1131105" y="945906"/>
            <a:ext cx="1434778" cy="176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직사각형 233"/>
          <p:cNvSpPr/>
          <p:nvPr/>
        </p:nvSpPr>
        <p:spPr>
          <a:xfrm>
            <a:off x="1131105" y="1180962"/>
            <a:ext cx="1434778" cy="176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직사각형 234"/>
          <p:cNvSpPr/>
          <p:nvPr/>
        </p:nvSpPr>
        <p:spPr>
          <a:xfrm>
            <a:off x="1131105" y="1425820"/>
            <a:ext cx="1434778" cy="176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직사각형 235"/>
          <p:cNvSpPr/>
          <p:nvPr/>
        </p:nvSpPr>
        <p:spPr>
          <a:xfrm>
            <a:off x="1131105" y="1682930"/>
            <a:ext cx="1434778" cy="2498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직사각형 236"/>
          <p:cNvSpPr/>
          <p:nvPr/>
        </p:nvSpPr>
        <p:spPr>
          <a:xfrm>
            <a:off x="1131105" y="1947065"/>
            <a:ext cx="1434778" cy="1963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직사각형 237"/>
          <p:cNvSpPr/>
          <p:nvPr/>
        </p:nvSpPr>
        <p:spPr>
          <a:xfrm>
            <a:off x="1131105" y="2246339"/>
            <a:ext cx="1434778" cy="1423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직사각형 238"/>
          <p:cNvSpPr/>
          <p:nvPr/>
        </p:nvSpPr>
        <p:spPr>
          <a:xfrm>
            <a:off x="1132480" y="2480723"/>
            <a:ext cx="1434778" cy="176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0" name="직선 연결선 239"/>
          <p:cNvCxnSpPr/>
          <p:nvPr/>
        </p:nvCxnSpPr>
        <p:spPr>
          <a:xfrm>
            <a:off x="2675998" y="716130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2675998" y="841404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72"/>
          <p:cNvSpPr txBox="1"/>
          <p:nvPr/>
        </p:nvSpPr>
        <p:spPr>
          <a:xfrm>
            <a:off x="2723779" y="633563"/>
            <a:ext cx="54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TextBox 72"/>
          <p:cNvSpPr txBox="1"/>
          <p:nvPr/>
        </p:nvSpPr>
        <p:spPr>
          <a:xfrm>
            <a:off x="2723779" y="754210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4" name="직선 연결선 243"/>
          <p:cNvCxnSpPr/>
          <p:nvPr/>
        </p:nvCxnSpPr>
        <p:spPr>
          <a:xfrm>
            <a:off x="2675998" y="950651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직선 연결선 244"/>
          <p:cNvCxnSpPr/>
          <p:nvPr/>
        </p:nvCxnSpPr>
        <p:spPr>
          <a:xfrm>
            <a:off x="2675998" y="1068575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72"/>
          <p:cNvSpPr txBox="1"/>
          <p:nvPr/>
        </p:nvSpPr>
        <p:spPr>
          <a:xfrm>
            <a:off x="2723779" y="868126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TextBox 72"/>
          <p:cNvSpPr txBox="1"/>
          <p:nvPr/>
        </p:nvSpPr>
        <p:spPr>
          <a:xfrm>
            <a:off x="2723779" y="981380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8" name="직선 연결선 247"/>
          <p:cNvCxnSpPr/>
          <p:nvPr/>
        </p:nvCxnSpPr>
        <p:spPr>
          <a:xfrm>
            <a:off x="2675998" y="1317438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Box 72"/>
          <p:cNvSpPr txBox="1"/>
          <p:nvPr/>
        </p:nvSpPr>
        <p:spPr>
          <a:xfrm>
            <a:off x="2723779" y="1230243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17kDa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0" name="직선 연결선 249"/>
          <p:cNvCxnSpPr/>
          <p:nvPr/>
        </p:nvCxnSpPr>
        <p:spPr>
          <a:xfrm>
            <a:off x="2675998" y="1612474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72"/>
          <p:cNvSpPr txBox="1"/>
          <p:nvPr/>
        </p:nvSpPr>
        <p:spPr>
          <a:xfrm>
            <a:off x="2723779" y="1525280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17kDa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2" name="직선 연결선 251"/>
          <p:cNvCxnSpPr/>
          <p:nvPr/>
        </p:nvCxnSpPr>
        <p:spPr>
          <a:xfrm>
            <a:off x="2675998" y="1860375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직선 연결선 252"/>
          <p:cNvCxnSpPr/>
          <p:nvPr/>
        </p:nvCxnSpPr>
        <p:spPr>
          <a:xfrm>
            <a:off x="2675998" y="2117616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72"/>
          <p:cNvSpPr txBox="1"/>
          <p:nvPr/>
        </p:nvSpPr>
        <p:spPr>
          <a:xfrm>
            <a:off x="2723779" y="1777850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TextBox 72"/>
          <p:cNvSpPr txBox="1"/>
          <p:nvPr/>
        </p:nvSpPr>
        <p:spPr>
          <a:xfrm>
            <a:off x="2723779" y="2030421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6" name="직선 연결선 255"/>
          <p:cNvCxnSpPr/>
          <p:nvPr/>
        </p:nvCxnSpPr>
        <p:spPr>
          <a:xfrm>
            <a:off x="2675998" y="2255126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직선 연결선 256"/>
          <p:cNvCxnSpPr/>
          <p:nvPr/>
        </p:nvCxnSpPr>
        <p:spPr>
          <a:xfrm>
            <a:off x="2675998" y="2399742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TextBox 72"/>
          <p:cNvSpPr txBox="1"/>
          <p:nvPr/>
        </p:nvSpPr>
        <p:spPr>
          <a:xfrm>
            <a:off x="2723779" y="2167930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" name="TextBox 72"/>
          <p:cNvSpPr txBox="1"/>
          <p:nvPr/>
        </p:nvSpPr>
        <p:spPr>
          <a:xfrm>
            <a:off x="2723779" y="2305440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0" name="직선 연결선 279"/>
          <p:cNvCxnSpPr/>
          <p:nvPr/>
        </p:nvCxnSpPr>
        <p:spPr>
          <a:xfrm>
            <a:off x="2675998" y="2483635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2675998" y="2628252"/>
            <a:ext cx="955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TextBox 72"/>
          <p:cNvSpPr txBox="1"/>
          <p:nvPr/>
        </p:nvSpPr>
        <p:spPr>
          <a:xfrm>
            <a:off x="2723779" y="2411141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2723779" y="2548652"/>
            <a:ext cx="540000" cy="143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" name="TextBox 75"/>
          <p:cNvSpPr txBox="1"/>
          <p:nvPr/>
        </p:nvSpPr>
        <p:spPr>
          <a:xfrm>
            <a:off x="3045868" y="15826"/>
            <a:ext cx="139773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5 (C)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" name="TextBox 72"/>
          <p:cNvSpPr txBox="1"/>
          <p:nvPr/>
        </p:nvSpPr>
        <p:spPr>
          <a:xfrm>
            <a:off x="2996946" y="960090"/>
            <a:ext cx="898378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pY-STAT3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4240491" y="256363"/>
            <a:ext cx="3464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6" name="직선 연결선 285"/>
          <p:cNvCxnSpPr/>
          <p:nvPr/>
        </p:nvCxnSpPr>
        <p:spPr>
          <a:xfrm>
            <a:off x="4035712" y="464152"/>
            <a:ext cx="7235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7" name="직선 연결선 286"/>
          <p:cNvCxnSpPr/>
          <p:nvPr/>
        </p:nvCxnSpPr>
        <p:spPr>
          <a:xfrm>
            <a:off x="4801519" y="464152"/>
            <a:ext cx="69317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8" name="TextBox 75"/>
          <p:cNvSpPr txBox="1"/>
          <p:nvPr/>
        </p:nvSpPr>
        <p:spPr>
          <a:xfrm>
            <a:off x="4928370" y="256364"/>
            <a:ext cx="4285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4067565" y="483382"/>
            <a:ext cx="162692" cy="144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4295461" y="483382"/>
            <a:ext cx="162692" cy="144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4523356" y="483382"/>
            <a:ext cx="162692" cy="144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4784112" y="483382"/>
            <a:ext cx="162692" cy="144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5012006" y="483382"/>
            <a:ext cx="162692" cy="144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5239902" y="483382"/>
            <a:ext cx="162692" cy="144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" name="TextBox 72"/>
          <p:cNvSpPr txBox="1"/>
          <p:nvPr/>
        </p:nvSpPr>
        <p:spPr>
          <a:xfrm>
            <a:off x="3215800" y="482026"/>
            <a:ext cx="675338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Stattic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" name="TextBox 72"/>
          <p:cNvSpPr txBox="1"/>
          <p:nvPr/>
        </p:nvSpPr>
        <p:spPr>
          <a:xfrm>
            <a:off x="5456592" y="476195"/>
            <a:ext cx="381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" name="TextBox 72"/>
          <p:cNvSpPr txBox="1"/>
          <p:nvPr/>
        </p:nvSpPr>
        <p:spPr>
          <a:xfrm>
            <a:off x="2996946" y="716840"/>
            <a:ext cx="898378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STAT3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8" name="TextBox 72"/>
          <p:cNvSpPr txBox="1"/>
          <p:nvPr/>
        </p:nvSpPr>
        <p:spPr>
          <a:xfrm>
            <a:off x="2996946" y="1446594"/>
            <a:ext cx="898378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Bcl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-X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" name="TextBox 72"/>
          <p:cNvSpPr txBox="1"/>
          <p:nvPr/>
        </p:nvSpPr>
        <p:spPr>
          <a:xfrm>
            <a:off x="2996946" y="1203342"/>
            <a:ext cx="898378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Bcl-2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0" name="그림 29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5" t="47823" r="28179" b="47387"/>
          <a:stretch/>
        </p:blipFill>
        <p:spPr>
          <a:xfrm>
            <a:off x="3891797" y="925779"/>
            <a:ext cx="1677033" cy="215687"/>
          </a:xfrm>
          <a:prstGeom prst="rect">
            <a:avLst/>
          </a:prstGeom>
          <a:ln>
            <a:noFill/>
          </a:ln>
        </p:spPr>
      </p:pic>
      <p:pic>
        <p:nvPicPr>
          <p:cNvPr id="301" name="그림 30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4" t="28171" r="31991" b="66581"/>
          <a:stretch/>
        </p:blipFill>
        <p:spPr>
          <a:xfrm>
            <a:off x="3891797" y="1171342"/>
            <a:ext cx="1677033" cy="215687"/>
          </a:xfrm>
          <a:prstGeom prst="rect">
            <a:avLst/>
          </a:prstGeom>
          <a:ln>
            <a:noFill/>
          </a:ln>
        </p:spPr>
      </p:pic>
      <p:sp>
        <p:nvSpPr>
          <p:cNvPr id="302" name="TextBox 72"/>
          <p:cNvSpPr txBox="1"/>
          <p:nvPr/>
        </p:nvSpPr>
        <p:spPr>
          <a:xfrm>
            <a:off x="2996946" y="1689846"/>
            <a:ext cx="898378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Mcl-1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3" name="그림 30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3" t="42496" r="34186" b="52771"/>
          <a:stretch/>
        </p:blipFill>
        <p:spPr>
          <a:xfrm>
            <a:off x="3891797" y="1662470"/>
            <a:ext cx="1677033" cy="215861"/>
          </a:xfrm>
          <a:prstGeom prst="rect">
            <a:avLst/>
          </a:prstGeom>
          <a:ln>
            <a:noFill/>
          </a:ln>
        </p:spPr>
      </p:pic>
      <p:sp>
        <p:nvSpPr>
          <p:cNvPr id="304" name="TextBox 72"/>
          <p:cNvSpPr txBox="1"/>
          <p:nvPr/>
        </p:nvSpPr>
        <p:spPr>
          <a:xfrm>
            <a:off x="3365379" y="1933097"/>
            <a:ext cx="5299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6" name="그림 30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1" t="37231" r="25235" b="53813"/>
          <a:stretch/>
        </p:blipFill>
        <p:spPr>
          <a:xfrm>
            <a:off x="3891797" y="680851"/>
            <a:ext cx="1677033" cy="215052"/>
          </a:xfrm>
          <a:prstGeom prst="rect">
            <a:avLst/>
          </a:prstGeom>
          <a:ln>
            <a:noFill/>
          </a:ln>
        </p:spPr>
      </p:pic>
      <p:pic>
        <p:nvPicPr>
          <p:cNvPr id="307" name="그림 30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5" t="25734" r="27272" b="66688"/>
          <a:stretch/>
        </p:blipFill>
        <p:spPr>
          <a:xfrm>
            <a:off x="3891797" y="1416906"/>
            <a:ext cx="1677033" cy="215687"/>
          </a:xfrm>
          <a:prstGeom prst="rect">
            <a:avLst/>
          </a:prstGeom>
          <a:ln>
            <a:noFill/>
          </a:ln>
        </p:spPr>
      </p:pic>
      <p:pic>
        <p:nvPicPr>
          <p:cNvPr id="308" name="그림 30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6" t="43496" r="29278" b="50656"/>
          <a:stretch/>
        </p:blipFill>
        <p:spPr>
          <a:xfrm>
            <a:off x="3891797" y="1908208"/>
            <a:ext cx="1677033" cy="215051"/>
          </a:xfrm>
          <a:prstGeom prst="rect">
            <a:avLst/>
          </a:prstGeom>
          <a:ln>
            <a:noFill/>
          </a:ln>
        </p:spPr>
      </p:pic>
      <p:cxnSp>
        <p:nvCxnSpPr>
          <p:cNvPr id="309" name="직선 연결선 308"/>
          <p:cNvCxnSpPr/>
          <p:nvPr/>
        </p:nvCxnSpPr>
        <p:spPr>
          <a:xfrm>
            <a:off x="5564267" y="723338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직선 연결선 309"/>
          <p:cNvCxnSpPr/>
          <p:nvPr/>
        </p:nvCxnSpPr>
        <p:spPr>
          <a:xfrm>
            <a:off x="5564267" y="849369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TextBox 72"/>
          <p:cNvSpPr txBox="1"/>
          <p:nvPr/>
        </p:nvSpPr>
        <p:spPr>
          <a:xfrm>
            <a:off x="5612335" y="640316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" name="TextBox 72"/>
          <p:cNvSpPr txBox="1"/>
          <p:nvPr/>
        </p:nvSpPr>
        <p:spPr>
          <a:xfrm>
            <a:off x="5612335" y="761649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3" name="직선 연결선 312"/>
          <p:cNvCxnSpPr/>
          <p:nvPr/>
        </p:nvCxnSpPr>
        <p:spPr>
          <a:xfrm>
            <a:off x="5564267" y="948377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직선 연결선 313"/>
          <p:cNvCxnSpPr/>
          <p:nvPr/>
        </p:nvCxnSpPr>
        <p:spPr>
          <a:xfrm>
            <a:off x="5564267" y="1074407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TextBox 72"/>
          <p:cNvSpPr txBox="1"/>
          <p:nvPr/>
        </p:nvSpPr>
        <p:spPr>
          <a:xfrm>
            <a:off x="5612335" y="865354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95kDa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TextBox 72"/>
          <p:cNvSpPr txBox="1"/>
          <p:nvPr/>
        </p:nvSpPr>
        <p:spPr>
          <a:xfrm>
            <a:off x="5612335" y="986687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7" name="직선 연결선 316"/>
          <p:cNvCxnSpPr/>
          <p:nvPr/>
        </p:nvCxnSpPr>
        <p:spPr>
          <a:xfrm>
            <a:off x="5564267" y="1457308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직선 연결선 317"/>
          <p:cNvCxnSpPr/>
          <p:nvPr/>
        </p:nvCxnSpPr>
        <p:spPr>
          <a:xfrm>
            <a:off x="5564267" y="1583338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9" name="TextBox 72"/>
          <p:cNvSpPr txBox="1"/>
          <p:nvPr/>
        </p:nvSpPr>
        <p:spPr>
          <a:xfrm>
            <a:off x="5612335" y="1374285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34kDa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0" name="TextBox 72"/>
          <p:cNvSpPr txBox="1"/>
          <p:nvPr/>
        </p:nvSpPr>
        <p:spPr>
          <a:xfrm>
            <a:off x="5612335" y="1510408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26kDa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1" name="직선 연결선 320"/>
          <p:cNvCxnSpPr/>
          <p:nvPr/>
        </p:nvCxnSpPr>
        <p:spPr>
          <a:xfrm>
            <a:off x="5564267" y="1287478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2" name="TextBox 72"/>
          <p:cNvSpPr txBox="1"/>
          <p:nvPr/>
        </p:nvSpPr>
        <p:spPr>
          <a:xfrm>
            <a:off x="5612335" y="1214548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26kDa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3" name="직선 연결선 322"/>
          <p:cNvCxnSpPr/>
          <p:nvPr/>
        </p:nvCxnSpPr>
        <p:spPr>
          <a:xfrm>
            <a:off x="5560569" y="1751729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TextBox 72"/>
          <p:cNvSpPr txBox="1"/>
          <p:nvPr/>
        </p:nvSpPr>
        <p:spPr>
          <a:xfrm>
            <a:off x="5608637" y="1678798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5" name="직선 연결선 324"/>
          <p:cNvCxnSpPr/>
          <p:nvPr/>
        </p:nvCxnSpPr>
        <p:spPr>
          <a:xfrm>
            <a:off x="5560569" y="1938070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직선 연결선 325"/>
          <p:cNvCxnSpPr/>
          <p:nvPr/>
        </p:nvCxnSpPr>
        <p:spPr>
          <a:xfrm>
            <a:off x="5560569" y="2083559"/>
            <a:ext cx="961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" name="TextBox 72"/>
          <p:cNvSpPr txBox="1"/>
          <p:nvPr/>
        </p:nvSpPr>
        <p:spPr>
          <a:xfrm>
            <a:off x="5608637" y="1865140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" name="TextBox 327"/>
          <p:cNvSpPr txBox="1"/>
          <p:nvPr/>
        </p:nvSpPr>
        <p:spPr>
          <a:xfrm>
            <a:off x="5608637" y="2003479"/>
            <a:ext cx="540000" cy="1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9" name="직사각형 328"/>
          <p:cNvSpPr/>
          <p:nvPr/>
        </p:nvSpPr>
        <p:spPr>
          <a:xfrm>
            <a:off x="3975039" y="686678"/>
            <a:ext cx="1519653" cy="177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직사각형 329"/>
          <p:cNvSpPr/>
          <p:nvPr/>
        </p:nvSpPr>
        <p:spPr>
          <a:xfrm>
            <a:off x="3975039" y="945476"/>
            <a:ext cx="1519653" cy="177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1" name="직사각형 330"/>
          <p:cNvSpPr/>
          <p:nvPr/>
        </p:nvSpPr>
        <p:spPr>
          <a:xfrm>
            <a:off x="3975039" y="1183194"/>
            <a:ext cx="1519653" cy="177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2" name="직사각형 331"/>
          <p:cNvSpPr/>
          <p:nvPr/>
        </p:nvSpPr>
        <p:spPr>
          <a:xfrm>
            <a:off x="3975039" y="1435536"/>
            <a:ext cx="1519653" cy="177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3" name="직사각형 332"/>
          <p:cNvSpPr/>
          <p:nvPr/>
        </p:nvSpPr>
        <p:spPr>
          <a:xfrm>
            <a:off x="3975039" y="1673595"/>
            <a:ext cx="1519653" cy="177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4" name="직사각형 333"/>
          <p:cNvSpPr/>
          <p:nvPr/>
        </p:nvSpPr>
        <p:spPr>
          <a:xfrm>
            <a:off x="3975039" y="1933095"/>
            <a:ext cx="1519653" cy="177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5" name="TextBox 75"/>
          <p:cNvSpPr txBox="1"/>
          <p:nvPr/>
        </p:nvSpPr>
        <p:spPr>
          <a:xfrm>
            <a:off x="6311" y="2743778"/>
            <a:ext cx="139773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1" b="1" dirty="0">
                <a:latin typeface="Arial" panose="020B0604020202020204" pitchFamily="34" charset="0"/>
                <a:cs typeface="Arial" panose="020B0604020202020204" pitchFamily="34" charset="0"/>
              </a:rPr>
              <a:t>Figure 5 (D)</a:t>
            </a:r>
            <a:endParaRPr lang="ko-KR" altLang="en-US" sz="14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" name="TextBox 72"/>
          <p:cNvSpPr txBox="1"/>
          <p:nvPr/>
        </p:nvSpPr>
        <p:spPr>
          <a:xfrm>
            <a:off x="257731" y="5423365"/>
            <a:ext cx="5610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β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1188493" y="3014091"/>
            <a:ext cx="3819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8" name="직선 연결선 337"/>
          <p:cNvCxnSpPr/>
          <p:nvPr/>
        </p:nvCxnSpPr>
        <p:spPr>
          <a:xfrm>
            <a:off x="965709" y="3229535"/>
            <a:ext cx="79759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9" name="직선 연결선 338"/>
          <p:cNvCxnSpPr/>
          <p:nvPr/>
        </p:nvCxnSpPr>
        <p:spPr>
          <a:xfrm>
            <a:off x="1809857" y="3229535"/>
            <a:ext cx="7640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0" name="TextBox 75"/>
          <p:cNvSpPr txBox="1"/>
          <p:nvPr/>
        </p:nvSpPr>
        <p:spPr>
          <a:xfrm>
            <a:off x="1957760" y="3014091"/>
            <a:ext cx="472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1000821" y="3250733"/>
            <a:ext cx="179335" cy="159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2" name="TextBox 341"/>
          <p:cNvSpPr txBox="1"/>
          <p:nvPr/>
        </p:nvSpPr>
        <p:spPr>
          <a:xfrm>
            <a:off x="1252031" y="3250733"/>
            <a:ext cx="179335" cy="159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3" name="TextBox 342"/>
          <p:cNvSpPr txBox="1"/>
          <p:nvPr/>
        </p:nvSpPr>
        <p:spPr>
          <a:xfrm>
            <a:off x="1503240" y="3250733"/>
            <a:ext cx="179335" cy="159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4" name="TextBox 343"/>
          <p:cNvSpPr txBox="1"/>
          <p:nvPr/>
        </p:nvSpPr>
        <p:spPr>
          <a:xfrm>
            <a:off x="1790668" y="3250733"/>
            <a:ext cx="179335" cy="159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5" name="TextBox 344"/>
          <p:cNvSpPr txBox="1"/>
          <p:nvPr/>
        </p:nvSpPr>
        <p:spPr>
          <a:xfrm>
            <a:off x="2041877" y="3250733"/>
            <a:ext cx="179335" cy="159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6" name="TextBox 345"/>
          <p:cNvSpPr txBox="1"/>
          <p:nvPr/>
        </p:nvSpPr>
        <p:spPr>
          <a:xfrm>
            <a:off x="2293086" y="3250733"/>
            <a:ext cx="179335" cy="159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7" name="TextBox 72"/>
          <p:cNvSpPr txBox="1"/>
          <p:nvPr/>
        </p:nvSpPr>
        <p:spPr>
          <a:xfrm>
            <a:off x="74345" y="3257220"/>
            <a:ext cx="744424" cy="15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Stattic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" name="TextBox 72"/>
          <p:cNvSpPr txBox="1"/>
          <p:nvPr/>
        </p:nvSpPr>
        <p:spPr>
          <a:xfrm>
            <a:off x="2551729" y="3263624"/>
            <a:ext cx="423005" cy="214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TextBox 348"/>
          <p:cNvSpPr txBox="1"/>
          <p:nvPr/>
        </p:nvSpPr>
        <p:spPr>
          <a:xfrm>
            <a:off x="257731" y="3501094"/>
            <a:ext cx="5610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DCR3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0" name="TextBox 72"/>
          <p:cNvSpPr txBox="1"/>
          <p:nvPr/>
        </p:nvSpPr>
        <p:spPr>
          <a:xfrm>
            <a:off x="329781" y="4325524"/>
            <a:ext cx="488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Fas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1" name="TextBox 72"/>
          <p:cNvSpPr txBox="1"/>
          <p:nvPr/>
        </p:nvSpPr>
        <p:spPr>
          <a:xfrm>
            <a:off x="74345" y="4875144"/>
            <a:ext cx="744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FADD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2" name="TextBox 72"/>
          <p:cNvSpPr txBox="1"/>
          <p:nvPr/>
        </p:nvSpPr>
        <p:spPr>
          <a:xfrm>
            <a:off x="257731" y="4600334"/>
            <a:ext cx="5610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FasL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3" name="TextBox 72"/>
          <p:cNvSpPr txBox="1"/>
          <p:nvPr/>
        </p:nvSpPr>
        <p:spPr>
          <a:xfrm>
            <a:off x="74345" y="5148555"/>
            <a:ext cx="744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TNF-R1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4" name="TextBox 72"/>
          <p:cNvSpPr txBox="1"/>
          <p:nvPr/>
        </p:nvSpPr>
        <p:spPr>
          <a:xfrm>
            <a:off x="257731" y="3775904"/>
            <a:ext cx="5610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DR5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5" name="TextBox 72"/>
          <p:cNvSpPr txBox="1"/>
          <p:nvPr/>
        </p:nvSpPr>
        <p:spPr>
          <a:xfrm>
            <a:off x="257731" y="4050713"/>
            <a:ext cx="5610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b="1" dirty="0">
                <a:latin typeface="Arial" panose="020B0604020202020204" pitchFamily="34" charset="0"/>
                <a:cs typeface="Arial" panose="020B0604020202020204" pitchFamily="34" charset="0"/>
              </a:rPr>
              <a:t>RIP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6" name="그림 355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8" t="41434" r="31547" b="50093"/>
          <a:stretch/>
        </p:blipFill>
        <p:spPr>
          <a:xfrm>
            <a:off x="844417" y="3734546"/>
            <a:ext cx="1797629" cy="237067"/>
          </a:xfrm>
          <a:prstGeom prst="rect">
            <a:avLst/>
          </a:prstGeom>
          <a:ln>
            <a:noFill/>
          </a:ln>
        </p:spPr>
      </p:pic>
      <p:pic>
        <p:nvPicPr>
          <p:cNvPr id="357" name="그림 35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0" t="40443" r="30831" b="53675"/>
          <a:stretch/>
        </p:blipFill>
        <p:spPr>
          <a:xfrm>
            <a:off x="844418" y="4837039"/>
            <a:ext cx="1797625" cy="237067"/>
          </a:xfrm>
          <a:prstGeom prst="rect">
            <a:avLst/>
          </a:prstGeom>
          <a:ln>
            <a:noFill/>
          </a:ln>
        </p:spPr>
      </p:pic>
      <p:pic>
        <p:nvPicPr>
          <p:cNvPr id="358" name="그림 357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4" t="39646" r="28835" b="54976"/>
          <a:stretch/>
        </p:blipFill>
        <p:spPr>
          <a:xfrm>
            <a:off x="844418" y="4276986"/>
            <a:ext cx="1797625" cy="237067"/>
          </a:xfrm>
          <a:prstGeom prst="rect">
            <a:avLst/>
          </a:prstGeom>
          <a:ln>
            <a:noFill/>
          </a:ln>
        </p:spPr>
      </p:pic>
      <p:pic>
        <p:nvPicPr>
          <p:cNvPr id="359" name="그림 358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1" t="43622" r="33687" b="50904"/>
          <a:stretch/>
        </p:blipFill>
        <p:spPr>
          <a:xfrm>
            <a:off x="844417" y="4006471"/>
            <a:ext cx="1797626" cy="237067"/>
          </a:xfrm>
          <a:prstGeom prst="rect">
            <a:avLst/>
          </a:prstGeom>
          <a:ln>
            <a:noFill/>
          </a:ln>
        </p:spPr>
      </p:pic>
      <p:pic>
        <p:nvPicPr>
          <p:cNvPr id="360" name="그림 359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7" t="40189" r="31494" b="53403"/>
          <a:stretch/>
        </p:blipFill>
        <p:spPr>
          <a:xfrm>
            <a:off x="844417" y="3466539"/>
            <a:ext cx="1797629" cy="237067"/>
          </a:xfrm>
          <a:prstGeom prst="rect">
            <a:avLst/>
          </a:prstGeom>
          <a:ln>
            <a:noFill/>
          </a:ln>
        </p:spPr>
      </p:pic>
      <p:pic>
        <p:nvPicPr>
          <p:cNvPr id="361" name="그림 360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7" t="34188" r="30645" b="59835"/>
          <a:stretch/>
        </p:blipFill>
        <p:spPr>
          <a:xfrm>
            <a:off x="844418" y="4557013"/>
            <a:ext cx="1797625" cy="237067"/>
          </a:xfrm>
          <a:prstGeom prst="rect">
            <a:avLst/>
          </a:prstGeom>
          <a:ln>
            <a:noFill/>
          </a:ln>
        </p:spPr>
      </p:pic>
      <p:pic>
        <p:nvPicPr>
          <p:cNvPr id="362" name="그림 361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5" t="44782" r="24027" b="46963"/>
          <a:stretch/>
        </p:blipFill>
        <p:spPr>
          <a:xfrm>
            <a:off x="844417" y="5106333"/>
            <a:ext cx="1797626" cy="237067"/>
          </a:xfrm>
          <a:prstGeom prst="rect">
            <a:avLst/>
          </a:prstGeom>
          <a:ln>
            <a:noFill/>
          </a:ln>
        </p:spPr>
      </p:pic>
      <p:pic>
        <p:nvPicPr>
          <p:cNvPr id="363" name="그림 36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3" t="43941" r="28965" b="50231"/>
          <a:stretch/>
        </p:blipFill>
        <p:spPr>
          <a:xfrm>
            <a:off x="844418" y="5381049"/>
            <a:ext cx="1797628" cy="237067"/>
          </a:xfrm>
          <a:prstGeom prst="rect">
            <a:avLst/>
          </a:prstGeom>
          <a:ln>
            <a:noFill/>
          </a:ln>
        </p:spPr>
      </p:pic>
      <p:cxnSp>
        <p:nvCxnSpPr>
          <p:cNvPr id="364" name="직선 연결선 363"/>
          <p:cNvCxnSpPr/>
          <p:nvPr/>
        </p:nvCxnSpPr>
        <p:spPr>
          <a:xfrm>
            <a:off x="2657381" y="3546206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TextBox 72"/>
          <p:cNvSpPr txBox="1"/>
          <p:nvPr/>
        </p:nvSpPr>
        <p:spPr>
          <a:xfrm>
            <a:off x="2710366" y="3454690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34kDa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6" name="직선 연결선 365"/>
          <p:cNvCxnSpPr/>
          <p:nvPr/>
        </p:nvCxnSpPr>
        <p:spPr>
          <a:xfrm>
            <a:off x="2657381" y="3749643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직선 연결선 366"/>
          <p:cNvCxnSpPr/>
          <p:nvPr/>
        </p:nvCxnSpPr>
        <p:spPr>
          <a:xfrm>
            <a:off x="2657381" y="3910014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TextBox 72"/>
          <p:cNvSpPr txBox="1"/>
          <p:nvPr/>
        </p:nvSpPr>
        <p:spPr>
          <a:xfrm>
            <a:off x="2710366" y="3669252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" name="TextBox 368"/>
          <p:cNvSpPr txBox="1"/>
          <p:nvPr/>
        </p:nvSpPr>
        <p:spPr>
          <a:xfrm>
            <a:off x="2710366" y="3821742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0" name="직선 연결선 369"/>
          <p:cNvCxnSpPr/>
          <p:nvPr/>
        </p:nvCxnSpPr>
        <p:spPr>
          <a:xfrm>
            <a:off x="2657381" y="4196723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TextBox 72"/>
          <p:cNvSpPr txBox="1"/>
          <p:nvPr/>
        </p:nvSpPr>
        <p:spPr>
          <a:xfrm>
            <a:off x="2710366" y="4100030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72kDa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2" name="직선 연결선 371"/>
          <p:cNvCxnSpPr/>
          <p:nvPr/>
        </p:nvCxnSpPr>
        <p:spPr>
          <a:xfrm>
            <a:off x="2657381" y="4304989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직선 연결선 372"/>
          <p:cNvCxnSpPr/>
          <p:nvPr/>
        </p:nvCxnSpPr>
        <p:spPr>
          <a:xfrm>
            <a:off x="2657381" y="4465361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4" name="TextBox 72"/>
          <p:cNvSpPr txBox="1"/>
          <p:nvPr/>
        </p:nvSpPr>
        <p:spPr>
          <a:xfrm>
            <a:off x="2710366" y="4224599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5" name="TextBox 374"/>
          <p:cNvSpPr txBox="1"/>
          <p:nvPr/>
        </p:nvSpPr>
        <p:spPr>
          <a:xfrm>
            <a:off x="2710366" y="4377088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6" name="직선 연결선 375"/>
          <p:cNvCxnSpPr/>
          <p:nvPr/>
        </p:nvCxnSpPr>
        <p:spPr>
          <a:xfrm>
            <a:off x="2650454" y="4726429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7" name="TextBox 72"/>
          <p:cNvSpPr txBox="1"/>
          <p:nvPr/>
        </p:nvSpPr>
        <p:spPr>
          <a:xfrm>
            <a:off x="2710366" y="4646038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26kDa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8" name="직선 연결선 377"/>
          <p:cNvCxnSpPr/>
          <p:nvPr/>
        </p:nvCxnSpPr>
        <p:spPr>
          <a:xfrm>
            <a:off x="2650454" y="4968236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TextBox 72"/>
          <p:cNvSpPr txBox="1"/>
          <p:nvPr/>
        </p:nvSpPr>
        <p:spPr>
          <a:xfrm>
            <a:off x="2710366" y="4887846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26kDa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0" name="직선 연결선 379"/>
          <p:cNvCxnSpPr/>
          <p:nvPr/>
        </p:nvCxnSpPr>
        <p:spPr>
          <a:xfrm>
            <a:off x="2657381" y="5184878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1" name="TextBox 72"/>
          <p:cNvSpPr txBox="1"/>
          <p:nvPr/>
        </p:nvSpPr>
        <p:spPr>
          <a:xfrm>
            <a:off x="2710366" y="5104487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2" name="직선 연결선 381"/>
          <p:cNvCxnSpPr/>
          <p:nvPr/>
        </p:nvCxnSpPr>
        <p:spPr>
          <a:xfrm>
            <a:off x="2643527" y="5405437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직선 연결선 382"/>
          <p:cNvCxnSpPr/>
          <p:nvPr/>
        </p:nvCxnSpPr>
        <p:spPr>
          <a:xfrm>
            <a:off x="2643527" y="5565811"/>
            <a:ext cx="1059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TextBox 72"/>
          <p:cNvSpPr txBox="1"/>
          <p:nvPr/>
        </p:nvSpPr>
        <p:spPr>
          <a:xfrm>
            <a:off x="2710366" y="5325047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55kDa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" name="TextBox 384"/>
          <p:cNvSpPr txBox="1"/>
          <p:nvPr/>
        </p:nvSpPr>
        <p:spPr>
          <a:xfrm>
            <a:off x="2710366" y="5479391"/>
            <a:ext cx="567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43kDa</a:t>
            </a:r>
            <a:endParaRPr lang="ko-KR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6" name="직사각형 385"/>
          <p:cNvSpPr/>
          <p:nvPr/>
        </p:nvSpPr>
        <p:spPr>
          <a:xfrm>
            <a:off x="919459" y="3472685"/>
            <a:ext cx="1675111" cy="195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b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직사각형 386"/>
          <p:cNvSpPr/>
          <p:nvPr/>
        </p:nvSpPr>
        <p:spPr>
          <a:xfrm>
            <a:off x="919459" y="3752499"/>
            <a:ext cx="1675111" cy="195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직사각형 387"/>
          <p:cNvSpPr/>
          <p:nvPr/>
        </p:nvSpPr>
        <p:spPr>
          <a:xfrm>
            <a:off x="919459" y="4038332"/>
            <a:ext cx="1675111" cy="195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" name="직사각형 388"/>
          <p:cNvSpPr/>
          <p:nvPr/>
        </p:nvSpPr>
        <p:spPr>
          <a:xfrm>
            <a:off x="919459" y="4290960"/>
            <a:ext cx="1675111" cy="195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직사각형 389"/>
          <p:cNvSpPr/>
          <p:nvPr/>
        </p:nvSpPr>
        <p:spPr>
          <a:xfrm>
            <a:off x="919459" y="4570602"/>
            <a:ext cx="1675111" cy="195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직사각형 390"/>
          <p:cNvSpPr/>
          <p:nvPr/>
        </p:nvSpPr>
        <p:spPr>
          <a:xfrm>
            <a:off x="919459" y="4840656"/>
            <a:ext cx="1675111" cy="195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" name="직사각형 391"/>
          <p:cNvSpPr/>
          <p:nvPr/>
        </p:nvSpPr>
        <p:spPr>
          <a:xfrm>
            <a:off x="919459" y="5109704"/>
            <a:ext cx="1675111" cy="195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3" name="직사각형 392"/>
          <p:cNvSpPr/>
          <p:nvPr/>
        </p:nvSpPr>
        <p:spPr>
          <a:xfrm>
            <a:off x="919459" y="5395003"/>
            <a:ext cx="1675111" cy="1956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4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36abf95f-f2af-4b1d-932c-e50999f79f62" xsi:nil="true"/>
    <Templates xmlns="36abf95f-f2af-4b1d-932c-e50999f79f62" xsi:nil="true"/>
    <Has_Teacher_Only_SectionGroup xmlns="36abf95f-f2af-4b1d-932c-e50999f79f62" xsi:nil="true"/>
    <IsNotebookLocked xmlns="36abf95f-f2af-4b1d-932c-e50999f79f62" xsi:nil="true"/>
    <CultureName xmlns="36abf95f-f2af-4b1d-932c-e50999f79f62" xsi:nil="true"/>
    <Owner xmlns="36abf95f-f2af-4b1d-932c-e50999f79f62">
      <UserInfo>
        <DisplayName/>
        <AccountId xsi:nil="true"/>
        <AccountType/>
      </UserInfo>
    </Owner>
    <NotebookType xmlns="36abf95f-f2af-4b1d-932c-e50999f79f62" xsi:nil="true"/>
    <DefaultSectionNames xmlns="36abf95f-f2af-4b1d-932c-e50999f79f62" xsi:nil="true"/>
    <Is_Collaboration_Space_Locked xmlns="36abf95f-f2af-4b1d-932c-e50999f79f62" xsi:nil="true"/>
    <LMS_Mappings xmlns="36abf95f-f2af-4b1d-932c-e50999f79f62" xsi:nil="true"/>
    <Teachers xmlns="36abf95f-f2af-4b1d-932c-e50999f79f62">
      <UserInfo>
        <DisplayName/>
        <AccountId xsi:nil="true"/>
        <AccountType/>
      </UserInfo>
    </Teachers>
    <Student_Groups xmlns="36abf95f-f2af-4b1d-932c-e50999f79f62">
      <UserInfo>
        <DisplayName/>
        <AccountId xsi:nil="true"/>
        <AccountType/>
      </UserInfo>
    </Student_Groups>
    <Invited_Teachers xmlns="36abf95f-f2af-4b1d-932c-e50999f79f62" xsi:nil="true"/>
    <Students xmlns="36abf95f-f2af-4b1d-932c-e50999f79f62">
      <UserInfo>
        <DisplayName/>
        <AccountId xsi:nil="true"/>
        <AccountType/>
      </UserInfo>
    </Students>
    <Distribution_Groups xmlns="36abf95f-f2af-4b1d-932c-e50999f79f62" xsi:nil="true"/>
    <Math_Settings xmlns="36abf95f-f2af-4b1d-932c-e50999f79f62" xsi:nil="true"/>
    <Self_Registration_Enabled xmlns="36abf95f-f2af-4b1d-932c-e50999f79f62" xsi:nil="true"/>
    <AppVersion xmlns="36abf95f-f2af-4b1d-932c-e50999f79f62" xsi:nil="true"/>
    <TeamsChannelId xmlns="36abf95f-f2af-4b1d-932c-e50999f79f62" xsi:nil="true"/>
    <Invited_Students xmlns="36abf95f-f2af-4b1d-932c-e50999f79f6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691E4452E3D4074D810D6A77EED3A630" ma:contentTypeVersion="33" ma:contentTypeDescription="새 문서를 만듭니다." ma:contentTypeScope="" ma:versionID="b3433694d4689e2639e83d47a103b6e2">
  <xsd:schema xmlns:xsd="http://www.w3.org/2001/XMLSchema" xmlns:xs="http://www.w3.org/2001/XMLSchema" xmlns:p="http://schemas.microsoft.com/office/2006/metadata/properties" xmlns:ns3="05a6f13f-f7a2-46c9-8df8-cbe8b3e83655" xmlns:ns4="36abf95f-f2af-4b1d-932c-e50999f79f62" targetNamespace="http://schemas.microsoft.com/office/2006/metadata/properties" ma:root="true" ma:fieldsID="5aa76d0aa34e8f603a98681a2cec54ee" ns3:_="" ns4:_="">
    <xsd:import namespace="05a6f13f-f7a2-46c9-8df8-cbe8b3e83655"/>
    <xsd:import namespace="36abf95f-f2af-4b1d-932c-e50999f79f6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6f13f-f7a2-46c9-8df8-cbe8b3e8365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힌트 해시 공유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abf95f-f2af-4b1d-932c-e50999f79f62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msChannelId" ma:index="15" nillable="true" ma:displayName="Teams Channel Id" ma:internalName="TeamsChannelId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7" nillable="true" ma:displayName="Math Settings" ma:internalName="Math_Settings">
      <xsd:simpleType>
        <xsd:restriction base="dms:Text"/>
      </xsd:simple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IsNotebookLocked" ma:index="30" nillable="true" ma:displayName="Is Notebook Locked" ma:internalName="IsNotebookLocked">
      <xsd:simpleType>
        <xsd:restriction base="dms:Boolean"/>
      </xsd:simpleType>
    </xsd:element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6" nillable="true" ma:displayName="Location" ma:internalName="MediaServiceLocation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9C361D-445A-49C1-A3BF-CF3C1ED752BE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36abf95f-f2af-4b1d-932c-e50999f79f62"/>
    <ds:schemaRef ds:uri="05a6f13f-f7a2-46c9-8df8-cbe8b3e83655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75F1A3B-CAC1-4E85-8EB2-FA3B0D32A5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6f13f-f7a2-46c9-8df8-cbe8b3e83655"/>
    <ds:schemaRef ds:uri="36abf95f-f2af-4b1d-932c-e50999f79f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1C8E84-0AA7-4C7B-B48F-4D22DE8F50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109</Words>
  <Application>Microsoft Office PowerPoint</Application>
  <PresentationFormat>사용자 지정</PresentationFormat>
  <Paragraphs>88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박도연</dc:creator>
  <cp:lastModifiedBy>박도연</cp:lastModifiedBy>
  <cp:revision>7</cp:revision>
  <dcterms:created xsi:type="dcterms:W3CDTF">2020-07-17T06:38:28Z</dcterms:created>
  <dcterms:modified xsi:type="dcterms:W3CDTF">2020-07-20T01:25:09Z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0x010100691E4452E3D4074D810D6A77EED3A630</vt:lpwstr>
  </property>
</Properties>
</file>