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119813" cy="79200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4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296173"/>
            <a:ext cx="5201841" cy="275734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159854"/>
            <a:ext cx="4589860" cy="1912175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5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72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974512"/>
            <a:ext cx="5278339" cy="329451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300194"/>
            <a:ext cx="5278339" cy="173250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3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78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21671"/>
            <a:ext cx="5278339" cy="153084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41510"/>
            <a:ext cx="2588967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893014"/>
            <a:ext cx="2588967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41510"/>
            <a:ext cx="2601718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893014"/>
            <a:ext cx="2601718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4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440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40341"/>
            <a:ext cx="3098155" cy="5628360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54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40341"/>
            <a:ext cx="3098155" cy="5628360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26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63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21669"/>
            <a:ext cx="1319585" cy="671186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21669"/>
            <a:ext cx="3882256" cy="671186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48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21671"/>
            <a:ext cx="5278339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08344"/>
            <a:ext cx="5278339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340703"/>
            <a:ext cx="2065437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19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tiff"/><Relationship Id="rId2" Type="http://schemas.openxmlformats.org/officeDocument/2006/relationships/image" Target="../media/image1.tiff"/><Relationship Id="rId16" Type="http://schemas.openxmlformats.org/officeDocument/2006/relationships/image" Target="../media/image15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75"/>
          <p:cNvSpPr txBox="1"/>
          <p:nvPr/>
        </p:nvSpPr>
        <p:spPr>
          <a:xfrm>
            <a:off x="-4885" y="0"/>
            <a:ext cx="139773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1" b="1" dirty="0">
                <a:latin typeface="Arial" panose="020B0604020202020204" pitchFamily="34" charset="0"/>
                <a:cs typeface="Arial" panose="020B0604020202020204" pitchFamily="34" charset="0"/>
              </a:rPr>
              <a:t>Figure 4 (A)</a:t>
            </a:r>
            <a:endParaRPr lang="ko-KR" altLang="en-US" sz="14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75"/>
          <p:cNvSpPr txBox="1"/>
          <p:nvPr/>
        </p:nvSpPr>
        <p:spPr>
          <a:xfrm>
            <a:off x="1035115" y="274958"/>
            <a:ext cx="5161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76"/>
          <p:cNvSpPr txBox="1"/>
          <p:nvPr/>
        </p:nvSpPr>
        <p:spPr>
          <a:xfrm>
            <a:off x="1739953" y="274957"/>
            <a:ext cx="632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직선 연결선 63"/>
          <p:cNvCxnSpPr/>
          <p:nvPr/>
        </p:nvCxnSpPr>
        <p:spPr>
          <a:xfrm>
            <a:off x="1556875" y="538639"/>
            <a:ext cx="5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952999" y="538639"/>
            <a:ext cx="5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8" name="그림 6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6" t="39373" r="26105" b="49631"/>
          <a:stretch/>
        </p:blipFill>
        <p:spPr>
          <a:xfrm>
            <a:off x="505970" y="559222"/>
            <a:ext cx="1969856" cy="2869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직선 연결선 69"/>
          <p:cNvCxnSpPr/>
          <p:nvPr/>
        </p:nvCxnSpPr>
        <p:spPr>
          <a:xfrm>
            <a:off x="2239852" y="606233"/>
            <a:ext cx="1432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2239852" y="770553"/>
            <a:ext cx="1432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2"/>
          <p:cNvSpPr txBox="1"/>
          <p:nvPr/>
        </p:nvSpPr>
        <p:spPr>
          <a:xfrm>
            <a:off x="2311463" y="482548"/>
            <a:ext cx="576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311463" y="639870"/>
            <a:ext cx="576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890950" y="615106"/>
            <a:ext cx="1237583" cy="196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그림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0" t="44279" r="26076" b="47715"/>
          <a:stretch/>
        </p:blipFill>
        <p:spPr>
          <a:xfrm>
            <a:off x="505969" y="949717"/>
            <a:ext cx="1972352" cy="28698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직사각형 75"/>
          <p:cNvSpPr/>
          <p:nvPr/>
        </p:nvSpPr>
        <p:spPr>
          <a:xfrm>
            <a:off x="837534" y="996472"/>
            <a:ext cx="1237583" cy="196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그림 7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6" t="21677" r="34998" b="71723"/>
          <a:stretch/>
        </p:blipFill>
        <p:spPr>
          <a:xfrm>
            <a:off x="505968" y="1340210"/>
            <a:ext cx="1972353" cy="286986"/>
          </a:xfrm>
          <a:prstGeom prst="rect">
            <a:avLst/>
          </a:prstGeom>
          <a:ln>
            <a:noFill/>
          </a:ln>
        </p:spPr>
      </p:pic>
      <p:sp>
        <p:nvSpPr>
          <p:cNvPr id="78" name="직사각형 77"/>
          <p:cNvSpPr/>
          <p:nvPr/>
        </p:nvSpPr>
        <p:spPr>
          <a:xfrm>
            <a:off x="859568" y="1392667"/>
            <a:ext cx="1237583" cy="196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9" name="직선 연결선 78"/>
          <p:cNvCxnSpPr/>
          <p:nvPr/>
        </p:nvCxnSpPr>
        <p:spPr>
          <a:xfrm>
            <a:off x="2237635" y="1361801"/>
            <a:ext cx="1432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2237635" y="1537698"/>
            <a:ext cx="1432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72"/>
          <p:cNvSpPr txBox="1"/>
          <p:nvPr/>
        </p:nvSpPr>
        <p:spPr>
          <a:xfrm>
            <a:off x="2309245" y="1231118"/>
            <a:ext cx="576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72"/>
          <p:cNvSpPr txBox="1"/>
          <p:nvPr/>
        </p:nvSpPr>
        <p:spPr>
          <a:xfrm>
            <a:off x="2309245" y="1396363"/>
            <a:ext cx="576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직선 연결선 82"/>
          <p:cNvCxnSpPr/>
          <p:nvPr/>
        </p:nvCxnSpPr>
        <p:spPr>
          <a:xfrm>
            <a:off x="2239852" y="1015606"/>
            <a:ext cx="1432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2239852" y="1179928"/>
            <a:ext cx="1432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72"/>
          <p:cNvSpPr txBox="1"/>
          <p:nvPr/>
        </p:nvSpPr>
        <p:spPr>
          <a:xfrm>
            <a:off x="2311463" y="891921"/>
            <a:ext cx="576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72"/>
          <p:cNvSpPr txBox="1"/>
          <p:nvPr/>
        </p:nvSpPr>
        <p:spPr>
          <a:xfrm>
            <a:off x="2311463" y="1049243"/>
            <a:ext cx="576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75"/>
          <p:cNvSpPr txBox="1"/>
          <p:nvPr/>
        </p:nvSpPr>
        <p:spPr>
          <a:xfrm>
            <a:off x="2943167" y="0"/>
            <a:ext cx="139773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1" b="1" dirty="0">
                <a:latin typeface="Arial" panose="020B0604020202020204" pitchFamily="34" charset="0"/>
                <a:cs typeface="Arial" panose="020B0604020202020204" pitchFamily="34" charset="0"/>
              </a:rPr>
              <a:t>Figure 4 (B)</a:t>
            </a:r>
            <a:endParaRPr lang="ko-KR" altLang="en-US" sz="14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72"/>
          <p:cNvSpPr txBox="1"/>
          <p:nvPr/>
        </p:nvSpPr>
        <p:spPr>
          <a:xfrm>
            <a:off x="2925169" y="2019091"/>
            <a:ext cx="697379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pS-STAT3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72"/>
          <p:cNvSpPr txBox="1"/>
          <p:nvPr/>
        </p:nvSpPr>
        <p:spPr>
          <a:xfrm>
            <a:off x="2859385" y="897344"/>
            <a:ext cx="7631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72"/>
          <p:cNvSpPr txBox="1"/>
          <p:nvPr/>
        </p:nvSpPr>
        <p:spPr>
          <a:xfrm>
            <a:off x="2859384" y="1645176"/>
            <a:ext cx="763165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pY-STAT3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021788" y="672220"/>
            <a:ext cx="223848" cy="166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318966" y="672220"/>
            <a:ext cx="223848" cy="166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72"/>
          <p:cNvSpPr txBox="1"/>
          <p:nvPr/>
        </p:nvSpPr>
        <p:spPr>
          <a:xfrm>
            <a:off x="3645925" y="673606"/>
            <a:ext cx="3914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4" name="직선 연결선 93"/>
          <p:cNvCxnSpPr/>
          <p:nvPr/>
        </p:nvCxnSpPr>
        <p:spPr>
          <a:xfrm>
            <a:off x="4021788" y="662158"/>
            <a:ext cx="5331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TextBox 75"/>
          <p:cNvSpPr txBox="1"/>
          <p:nvPr/>
        </p:nvSpPr>
        <p:spPr>
          <a:xfrm>
            <a:off x="3927807" y="492933"/>
            <a:ext cx="7277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siMAGEC2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029175" y="307905"/>
            <a:ext cx="385034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직선 연결선 96"/>
          <p:cNvCxnSpPr/>
          <p:nvPr/>
        </p:nvCxnSpPr>
        <p:spPr>
          <a:xfrm>
            <a:off x="3750794" y="492592"/>
            <a:ext cx="8041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4601840" y="492592"/>
            <a:ext cx="77032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TextBox 75"/>
          <p:cNvSpPr txBox="1"/>
          <p:nvPr/>
        </p:nvSpPr>
        <p:spPr>
          <a:xfrm>
            <a:off x="4793618" y="307905"/>
            <a:ext cx="4905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832008" y="672220"/>
            <a:ext cx="223848" cy="166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129187" y="672220"/>
            <a:ext cx="223848" cy="166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72"/>
          <p:cNvSpPr txBox="1"/>
          <p:nvPr/>
        </p:nvSpPr>
        <p:spPr>
          <a:xfrm>
            <a:off x="4467901" y="673606"/>
            <a:ext cx="3796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" name="직선 연결선 102"/>
          <p:cNvCxnSpPr/>
          <p:nvPr/>
        </p:nvCxnSpPr>
        <p:spPr>
          <a:xfrm>
            <a:off x="4832008" y="662158"/>
            <a:ext cx="5331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TextBox 75"/>
          <p:cNvSpPr txBox="1"/>
          <p:nvPr/>
        </p:nvSpPr>
        <p:spPr>
          <a:xfrm>
            <a:off x="4738028" y="492933"/>
            <a:ext cx="7277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siMAGEC2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72"/>
          <p:cNvSpPr txBox="1"/>
          <p:nvPr/>
        </p:nvSpPr>
        <p:spPr>
          <a:xfrm>
            <a:off x="3011590" y="2393008"/>
            <a:ext cx="610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6" name="그림 10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1" t="38118" r="26389" b="51548"/>
          <a:stretch/>
        </p:blipFill>
        <p:spPr>
          <a:xfrm>
            <a:off x="3623754" y="2267196"/>
            <a:ext cx="1947687" cy="298177"/>
          </a:xfrm>
          <a:prstGeom prst="rect">
            <a:avLst/>
          </a:prstGeom>
          <a:ln>
            <a:noFill/>
          </a:ln>
        </p:spPr>
      </p:pic>
      <p:pic>
        <p:nvPicPr>
          <p:cNvPr id="107" name="그림 10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8" t="38344" r="31440" b="50566"/>
          <a:stretch/>
        </p:blipFill>
        <p:spPr>
          <a:xfrm>
            <a:off x="3623754" y="829457"/>
            <a:ext cx="1947687" cy="300411"/>
          </a:xfrm>
          <a:prstGeom prst="rect">
            <a:avLst/>
          </a:prstGeom>
          <a:ln>
            <a:noFill/>
          </a:ln>
        </p:spPr>
      </p:pic>
      <p:sp>
        <p:nvSpPr>
          <p:cNvPr id="108" name="TextBox 72"/>
          <p:cNvSpPr txBox="1"/>
          <p:nvPr/>
        </p:nvSpPr>
        <p:spPr>
          <a:xfrm>
            <a:off x="2859384" y="1271259"/>
            <a:ext cx="763165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그림 10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1" t="43563" r="35025" b="48297"/>
          <a:stretch/>
        </p:blipFill>
        <p:spPr>
          <a:xfrm>
            <a:off x="3622942" y="1188891"/>
            <a:ext cx="1948499" cy="300411"/>
          </a:xfrm>
          <a:prstGeom prst="rect">
            <a:avLst/>
          </a:prstGeom>
          <a:ln>
            <a:noFill/>
          </a:ln>
        </p:spPr>
      </p:pic>
      <p:pic>
        <p:nvPicPr>
          <p:cNvPr id="111" name="그림 1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6" t="36659" r="25595" b="54336"/>
          <a:stretch/>
        </p:blipFill>
        <p:spPr>
          <a:xfrm>
            <a:off x="3622548" y="1548327"/>
            <a:ext cx="1948893" cy="300411"/>
          </a:xfrm>
          <a:prstGeom prst="rect">
            <a:avLst/>
          </a:prstGeom>
          <a:ln>
            <a:noFill/>
          </a:ln>
        </p:spPr>
      </p:pic>
      <p:pic>
        <p:nvPicPr>
          <p:cNvPr id="112" name="그림 1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6" t="26960" r="29142" b="62409"/>
          <a:stretch/>
        </p:blipFill>
        <p:spPr>
          <a:xfrm>
            <a:off x="3623754" y="1907761"/>
            <a:ext cx="1947687" cy="300411"/>
          </a:xfrm>
          <a:prstGeom prst="rect">
            <a:avLst/>
          </a:prstGeom>
          <a:ln>
            <a:noFill/>
          </a:ln>
        </p:spPr>
      </p:pic>
      <p:sp>
        <p:nvSpPr>
          <p:cNvPr id="113" name="직사각형 112"/>
          <p:cNvSpPr/>
          <p:nvPr/>
        </p:nvSpPr>
        <p:spPr>
          <a:xfrm>
            <a:off x="3701485" y="869291"/>
            <a:ext cx="1704497" cy="1957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3744401" y="1579782"/>
            <a:ext cx="1704497" cy="1957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3744401" y="1945397"/>
            <a:ext cx="1704497" cy="2161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3741558" y="2309961"/>
            <a:ext cx="1704497" cy="1957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3726139" y="1229017"/>
            <a:ext cx="1704497" cy="1957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8" name="직선 연결선 117"/>
          <p:cNvCxnSpPr/>
          <p:nvPr/>
        </p:nvCxnSpPr>
        <p:spPr>
          <a:xfrm>
            <a:off x="5574990" y="850741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5574990" y="980128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72"/>
          <p:cNvSpPr txBox="1"/>
          <p:nvPr/>
        </p:nvSpPr>
        <p:spPr>
          <a:xfrm>
            <a:off x="5628408" y="755009"/>
            <a:ext cx="493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72"/>
          <p:cNvSpPr txBox="1"/>
          <p:nvPr/>
        </p:nvSpPr>
        <p:spPr>
          <a:xfrm>
            <a:off x="5628408" y="878977"/>
            <a:ext cx="493200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2" name="직선 연결선 121"/>
          <p:cNvCxnSpPr/>
          <p:nvPr/>
        </p:nvCxnSpPr>
        <p:spPr>
          <a:xfrm>
            <a:off x="5574990" y="1225600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/>
          <p:cNvCxnSpPr/>
          <p:nvPr/>
        </p:nvCxnSpPr>
        <p:spPr>
          <a:xfrm>
            <a:off x="5574990" y="1370927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72"/>
          <p:cNvSpPr txBox="1"/>
          <p:nvPr/>
        </p:nvSpPr>
        <p:spPr>
          <a:xfrm>
            <a:off x="5628408" y="1129867"/>
            <a:ext cx="493200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72"/>
          <p:cNvSpPr txBox="1"/>
          <p:nvPr/>
        </p:nvSpPr>
        <p:spPr>
          <a:xfrm>
            <a:off x="5628408" y="1269776"/>
            <a:ext cx="493200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직선 연결선 125"/>
          <p:cNvCxnSpPr/>
          <p:nvPr/>
        </p:nvCxnSpPr>
        <p:spPr>
          <a:xfrm>
            <a:off x="5593251" y="1578551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5593251" y="1717107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72"/>
          <p:cNvSpPr txBox="1"/>
          <p:nvPr/>
        </p:nvSpPr>
        <p:spPr>
          <a:xfrm>
            <a:off x="5646671" y="1482817"/>
            <a:ext cx="493200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72"/>
          <p:cNvSpPr txBox="1"/>
          <p:nvPr/>
        </p:nvSpPr>
        <p:spPr>
          <a:xfrm>
            <a:off x="5646671" y="1615957"/>
            <a:ext cx="493200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0" name="직선 연결선 129"/>
          <p:cNvCxnSpPr/>
          <p:nvPr/>
        </p:nvCxnSpPr>
        <p:spPr>
          <a:xfrm>
            <a:off x="5593251" y="1976643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5593251" y="2118961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72"/>
          <p:cNvSpPr txBox="1"/>
          <p:nvPr/>
        </p:nvSpPr>
        <p:spPr>
          <a:xfrm>
            <a:off x="5646671" y="1880911"/>
            <a:ext cx="493200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72"/>
          <p:cNvSpPr txBox="1"/>
          <p:nvPr/>
        </p:nvSpPr>
        <p:spPr>
          <a:xfrm>
            <a:off x="5646671" y="2017808"/>
            <a:ext cx="493200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4" name="직선 연결선 133"/>
          <p:cNvCxnSpPr/>
          <p:nvPr/>
        </p:nvCxnSpPr>
        <p:spPr>
          <a:xfrm>
            <a:off x="5590408" y="2309190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5590408" y="2436411"/>
            <a:ext cx="1068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72"/>
          <p:cNvSpPr txBox="1"/>
          <p:nvPr/>
        </p:nvSpPr>
        <p:spPr>
          <a:xfrm>
            <a:off x="5643826" y="2208039"/>
            <a:ext cx="493200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72"/>
          <p:cNvSpPr txBox="1"/>
          <p:nvPr/>
        </p:nvSpPr>
        <p:spPr>
          <a:xfrm>
            <a:off x="5643826" y="2327015"/>
            <a:ext cx="493200" cy="16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72"/>
          <p:cNvSpPr txBox="1"/>
          <p:nvPr/>
        </p:nvSpPr>
        <p:spPr>
          <a:xfrm>
            <a:off x="-49366" y="568351"/>
            <a:ext cx="6737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72"/>
          <p:cNvSpPr txBox="1"/>
          <p:nvPr/>
        </p:nvSpPr>
        <p:spPr>
          <a:xfrm>
            <a:off x="-229199" y="971550"/>
            <a:ext cx="853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pY-STAT3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72"/>
          <p:cNvSpPr txBox="1"/>
          <p:nvPr/>
        </p:nvSpPr>
        <p:spPr>
          <a:xfrm>
            <a:off x="-126483" y="1375309"/>
            <a:ext cx="746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TextBox 75"/>
          <p:cNvSpPr txBox="1"/>
          <p:nvPr/>
        </p:nvSpPr>
        <p:spPr>
          <a:xfrm>
            <a:off x="-4885" y="2694371"/>
            <a:ext cx="139773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1" b="1" dirty="0">
                <a:latin typeface="Arial" panose="020B0604020202020204" pitchFamily="34" charset="0"/>
                <a:cs typeface="Arial" panose="020B0604020202020204" pitchFamily="34" charset="0"/>
              </a:rPr>
              <a:t>Figure 4 (C)</a:t>
            </a:r>
            <a:endParaRPr lang="ko-KR" altLang="en-US" sz="14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72"/>
          <p:cNvSpPr txBox="1"/>
          <p:nvPr/>
        </p:nvSpPr>
        <p:spPr>
          <a:xfrm>
            <a:off x="-42870" y="3667001"/>
            <a:ext cx="710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Box 72"/>
          <p:cNvSpPr txBox="1"/>
          <p:nvPr/>
        </p:nvSpPr>
        <p:spPr>
          <a:xfrm>
            <a:off x="-42870" y="4041043"/>
            <a:ext cx="710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pY-STAT3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047072" y="339487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1395688" y="339487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72"/>
          <p:cNvSpPr txBox="1"/>
          <p:nvPr/>
        </p:nvSpPr>
        <p:spPr>
          <a:xfrm>
            <a:off x="706758" y="3396441"/>
            <a:ext cx="3585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6" name="직선 연결선 155"/>
          <p:cNvCxnSpPr/>
          <p:nvPr/>
        </p:nvCxnSpPr>
        <p:spPr>
          <a:xfrm>
            <a:off x="1047073" y="3402780"/>
            <a:ext cx="6253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TextBox 75"/>
          <p:cNvSpPr txBox="1"/>
          <p:nvPr/>
        </p:nvSpPr>
        <p:spPr>
          <a:xfrm>
            <a:off x="1003867" y="3211461"/>
            <a:ext cx="774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siMAGEC2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1055739" y="3002276"/>
            <a:ext cx="4516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9" name="직선 연결선 158"/>
          <p:cNvCxnSpPr/>
          <p:nvPr/>
        </p:nvCxnSpPr>
        <p:spPr>
          <a:xfrm>
            <a:off x="729176" y="3211074"/>
            <a:ext cx="9432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직선 연결선 159"/>
          <p:cNvCxnSpPr/>
          <p:nvPr/>
        </p:nvCxnSpPr>
        <p:spPr>
          <a:xfrm>
            <a:off x="1727521" y="3211074"/>
            <a:ext cx="9036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TextBox 75"/>
          <p:cNvSpPr txBox="1"/>
          <p:nvPr/>
        </p:nvSpPr>
        <p:spPr>
          <a:xfrm>
            <a:off x="1952494" y="3002276"/>
            <a:ext cx="4516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1997526" y="339487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2346142" y="339487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Box 72"/>
          <p:cNvSpPr txBox="1"/>
          <p:nvPr/>
        </p:nvSpPr>
        <p:spPr>
          <a:xfrm>
            <a:off x="1657212" y="3396441"/>
            <a:ext cx="3585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5" name="직선 연결선 164"/>
          <p:cNvCxnSpPr/>
          <p:nvPr/>
        </p:nvCxnSpPr>
        <p:spPr>
          <a:xfrm>
            <a:off x="1997527" y="3402780"/>
            <a:ext cx="6253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6" name="TextBox 75"/>
          <p:cNvSpPr txBox="1"/>
          <p:nvPr/>
        </p:nvSpPr>
        <p:spPr>
          <a:xfrm>
            <a:off x="1954321" y="3211461"/>
            <a:ext cx="774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siMAGEC2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-42870" y="4415087"/>
            <a:ext cx="710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Cyclin D1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8" name="그림 16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5" t="19659" r="32714" b="71998"/>
          <a:stretch/>
        </p:blipFill>
        <p:spPr>
          <a:xfrm>
            <a:off x="688955" y="3576656"/>
            <a:ext cx="2101209" cy="338571"/>
          </a:xfrm>
          <a:prstGeom prst="rect">
            <a:avLst/>
          </a:prstGeom>
          <a:ln>
            <a:noFill/>
          </a:ln>
        </p:spPr>
      </p:pic>
      <p:sp>
        <p:nvSpPr>
          <p:cNvPr id="169" name="TextBox 72"/>
          <p:cNvSpPr txBox="1"/>
          <p:nvPr/>
        </p:nvSpPr>
        <p:spPr>
          <a:xfrm>
            <a:off x="86726" y="4789129"/>
            <a:ext cx="5809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MMP-9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Box 72"/>
          <p:cNvSpPr txBox="1"/>
          <p:nvPr/>
        </p:nvSpPr>
        <p:spPr>
          <a:xfrm>
            <a:off x="-42870" y="5163171"/>
            <a:ext cx="710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 err="1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Survivin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TextBox 72"/>
          <p:cNvSpPr txBox="1"/>
          <p:nvPr/>
        </p:nvSpPr>
        <p:spPr>
          <a:xfrm>
            <a:off x="148270" y="5537215"/>
            <a:ext cx="5355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2" name="그림 17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4" t="34463" r="34813" b="60560"/>
          <a:stretch/>
        </p:blipFill>
        <p:spPr>
          <a:xfrm>
            <a:off x="688957" y="4340563"/>
            <a:ext cx="2101209" cy="340213"/>
          </a:xfrm>
          <a:prstGeom prst="rect">
            <a:avLst/>
          </a:prstGeom>
          <a:ln>
            <a:noFill/>
          </a:ln>
        </p:spPr>
      </p:pic>
      <p:pic>
        <p:nvPicPr>
          <p:cNvPr id="173" name="그림 17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2" t="41478" r="35117" b="54393"/>
          <a:stretch/>
        </p:blipFill>
        <p:spPr>
          <a:xfrm>
            <a:off x="688957" y="4722514"/>
            <a:ext cx="2101209" cy="340213"/>
          </a:xfrm>
          <a:prstGeom prst="rect">
            <a:avLst/>
          </a:prstGeom>
          <a:ln>
            <a:noFill/>
          </a:ln>
        </p:spPr>
      </p:pic>
      <p:pic>
        <p:nvPicPr>
          <p:cNvPr id="175" name="그림 17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8" t="36077" r="32880" b="55779"/>
          <a:stretch/>
        </p:blipFill>
        <p:spPr>
          <a:xfrm>
            <a:off x="688957" y="3958610"/>
            <a:ext cx="2101209" cy="340213"/>
          </a:xfrm>
          <a:prstGeom prst="rect">
            <a:avLst/>
          </a:prstGeom>
          <a:ln>
            <a:noFill/>
          </a:ln>
        </p:spPr>
      </p:pic>
      <p:pic>
        <p:nvPicPr>
          <p:cNvPr id="176" name="그림 17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0" t="25395" r="40945" b="66590"/>
          <a:stretch/>
        </p:blipFill>
        <p:spPr>
          <a:xfrm>
            <a:off x="688957" y="5104468"/>
            <a:ext cx="2101209" cy="340213"/>
          </a:xfrm>
          <a:prstGeom prst="rect">
            <a:avLst/>
          </a:prstGeom>
          <a:ln>
            <a:noFill/>
          </a:ln>
        </p:spPr>
      </p:pic>
      <p:pic>
        <p:nvPicPr>
          <p:cNvPr id="177" name="그림 17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6" t="30986" r="29279" b="61409"/>
          <a:stretch/>
        </p:blipFill>
        <p:spPr>
          <a:xfrm>
            <a:off x="683809" y="5486420"/>
            <a:ext cx="2101209" cy="337718"/>
          </a:xfrm>
          <a:prstGeom prst="rect">
            <a:avLst/>
          </a:prstGeom>
          <a:ln>
            <a:noFill/>
          </a:ln>
        </p:spPr>
      </p:pic>
      <p:sp>
        <p:nvSpPr>
          <p:cNvPr id="178" name="직사각형 177"/>
          <p:cNvSpPr/>
          <p:nvPr/>
        </p:nvSpPr>
        <p:spPr>
          <a:xfrm>
            <a:off x="759801" y="3639869"/>
            <a:ext cx="1881730" cy="2314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직사각형 178"/>
          <p:cNvSpPr/>
          <p:nvPr/>
        </p:nvSpPr>
        <p:spPr>
          <a:xfrm>
            <a:off x="818042" y="4017153"/>
            <a:ext cx="1881730" cy="2314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818042" y="4360225"/>
            <a:ext cx="1881730" cy="2314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직사각형 180"/>
          <p:cNvSpPr/>
          <p:nvPr/>
        </p:nvSpPr>
        <p:spPr>
          <a:xfrm>
            <a:off x="818042" y="4772062"/>
            <a:ext cx="1881730" cy="2314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818042" y="5145845"/>
            <a:ext cx="1881730" cy="2314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818042" y="5540812"/>
            <a:ext cx="1881730" cy="2314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4" name="직선 연결선 183"/>
          <p:cNvCxnSpPr/>
          <p:nvPr/>
        </p:nvCxnSpPr>
        <p:spPr>
          <a:xfrm>
            <a:off x="2840393" y="3634196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직선 연결선 184"/>
          <p:cNvCxnSpPr/>
          <p:nvPr/>
        </p:nvCxnSpPr>
        <p:spPr>
          <a:xfrm>
            <a:off x="2840393" y="3780476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72"/>
          <p:cNvSpPr txBox="1"/>
          <p:nvPr/>
        </p:nvSpPr>
        <p:spPr>
          <a:xfrm>
            <a:off x="2903056" y="3525965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TextBox 72"/>
          <p:cNvSpPr txBox="1"/>
          <p:nvPr/>
        </p:nvSpPr>
        <p:spPr>
          <a:xfrm>
            <a:off x="2903056" y="3666119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8" name="직선 연결선 187"/>
          <p:cNvCxnSpPr/>
          <p:nvPr/>
        </p:nvCxnSpPr>
        <p:spPr>
          <a:xfrm>
            <a:off x="2840393" y="4051600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직선 연결선 188"/>
          <p:cNvCxnSpPr/>
          <p:nvPr/>
        </p:nvCxnSpPr>
        <p:spPr>
          <a:xfrm>
            <a:off x="2840393" y="4208247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72"/>
          <p:cNvSpPr txBox="1"/>
          <p:nvPr/>
        </p:nvSpPr>
        <p:spPr>
          <a:xfrm>
            <a:off x="2903056" y="3943369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TextBox 72"/>
          <p:cNvSpPr txBox="1"/>
          <p:nvPr/>
        </p:nvSpPr>
        <p:spPr>
          <a:xfrm>
            <a:off x="2903056" y="4113172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2" name="직선 연결선 191"/>
          <p:cNvCxnSpPr/>
          <p:nvPr/>
        </p:nvCxnSpPr>
        <p:spPr>
          <a:xfrm>
            <a:off x="2840393" y="4536691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72"/>
          <p:cNvSpPr txBox="1"/>
          <p:nvPr/>
        </p:nvSpPr>
        <p:spPr>
          <a:xfrm>
            <a:off x="2903056" y="4441615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34kDa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4" name="직선 연결선 193"/>
          <p:cNvCxnSpPr/>
          <p:nvPr/>
        </p:nvCxnSpPr>
        <p:spPr>
          <a:xfrm>
            <a:off x="2840393" y="5031738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72"/>
          <p:cNvSpPr txBox="1"/>
          <p:nvPr/>
        </p:nvSpPr>
        <p:spPr>
          <a:xfrm>
            <a:off x="2903056" y="4936662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6" name="직선 연결선 195"/>
          <p:cNvCxnSpPr/>
          <p:nvPr/>
        </p:nvCxnSpPr>
        <p:spPr>
          <a:xfrm>
            <a:off x="2840393" y="4758659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72"/>
          <p:cNvSpPr txBox="1"/>
          <p:nvPr/>
        </p:nvSpPr>
        <p:spPr>
          <a:xfrm>
            <a:off x="2903056" y="4650427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8" name="직선 연결선 197"/>
          <p:cNvCxnSpPr/>
          <p:nvPr/>
        </p:nvCxnSpPr>
        <p:spPr>
          <a:xfrm>
            <a:off x="2848053" y="5530864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직선 연결선 198"/>
          <p:cNvCxnSpPr/>
          <p:nvPr/>
        </p:nvCxnSpPr>
        <p:spPr>
          <a:xfrm>
            <a:off x="2848053" y="5693824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72"/>
          <p:cNvSpPr txBox="1"/>
          <p:nvPr/>
        </p:nvSpPr>
        <p:spPr>
          <a:xfrm>
            <a:off x="2910717" y="5416508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72"/>
          <p:cNvSpPr txBox="1"/>
          <p:nvPr/>
        </p:nvSpPr>
        <p:spPr>
          <a:xfrm>
            <a:off x="2910717" y="5570147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2" name="직선 연결선 201"/>
          <p:cNvCxnSpPr/>
          <p:nvPr/>
        </p:nvCxnSpPr>
        <p:spPr>
          <a:xfrm>
            <a:off x="2840393" y="5157878"/>
            <a:ext cx="1253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TextBox 72"/>
          <p:cNvSpPr txBox="1"/>
          <p:nvPr/>
        </p:nvSpPr>
        <p:spPr>
          <a:xfrm>
            <a:off x="2903056" y="5062802"/>
            <a:ext cx="504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26kDa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TextBox 75"/>
          <p:cNvSpPr txBox="1"/>
          <p:nvPr/>
        </p:nvSpPr>
        <p:spPr>
          <a:xfrm>
            <a:off x="3313453" y="2694371"/>
            <a:ext cx="139773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1" b="1" dirty="0">
                <a:latin typeface="Arial" panose="020B0604020202020204" pitchFamily="34" charset="0"/>
                <a:cs typeface="Arial" panose="020B0604020202020204" pitchFamily="34" charset="0"/>
              </a:rPr>
              <a:t>Figure 4 (D)</a:t>
            </a:r>
            <a:endParaRPr lang="ko-KR" altLang="en-US" sz="14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8" name="TextBox 72"/>
          <p:cNvSpPr txBox="1"/>
          <p:nvPr/>
        </p:nvSpPr>
        <p:spPr>
          <a:xfrm>
            <a:off x="3444446" y="3785750"/>
            <a:ext cx="760609" cy="2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TextBox 72"/>
          <p:cNvSpPr txBox="1"/>
          <p:nvPr/>
        </p:nvSpPr>
        <p:spPr>
          <a:xfrm>
            <a:off x="3502540" y="4090761"/>
            <a:ext cx="702516" cy="2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4612657" y="3455238"/>
            <a:ext cx="281076" cy="201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4985811" y="3455238"/>
            <a:ext cx="281076" cy="201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</a:p>
        </p:txBody>
      </p:sp>
      <p:sp>
        <p:nvSpPr>
          <p:cNvPr id="262" name="TextBox 72"/>
          <p:cNvSpPr txBox="1"/>
          <p:nvPr/>
        </p:nvSpPr>
        <p:spPr>
          <a:xfrm>
            <a:off x="4248388" y="3456914"/>
            <a:ext cx="383780" cy="2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3" name="직선 연결선 262"/>
          <p:cNvCxnSpPr/>
          <p:nvPr/>
        </p:nvCxnSpPr>
        <p:spPr>
          <a:xfrm>
            <a:off x="4612658" y="3443060"/>
            <a:ext cx="6694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4" name="TextBox 75"/>
          <p:cNvSpPr txBox="1"/>
          <p:nvPr/>
        </p:nvSpPr>
        <p:spPr>
          <a:xfrm>
            <a:off x="4566411" y="3238274"/>
            <a:ext cx="828876" cy="2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siMAGEC2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4621932" y="3004047"/>
            <a:ext cx="483470" cy="2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6" name="직선 연결선 265"/>
          <p:cNvCxnSpPr/>
          <p:nvPr/>
        </p:nvCxnSpPr>
        <p:spPr>
          <a:xfrm>
            <a:off x="4272382" y="3227542"/>
            <a:ext cx="10096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7" name="그림 26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1" t="41479" r="41403" b="55012"/>
          <a:stretch/>
        </p:blipFill>
        <p:spPr>
          <a:xfrm>
            <a:off x="4195764" y="4066919"/>
            <a:ext cx="1281354" cy="290038"/>
          </a:xfrm>
          <a:prstGeom prst="rect">
            <a:avLst/>
          </a:prstGeom>
          <a:ln>
            <a:noFill/>
          </a:ln>
        </p:spPr>
      </p:pic>
      <p:pic>
        <p:nvPicPr>
          <p:cNvPr id="268" name="그림 267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0" t="36462" r="40657" b="60482"/>
          <a:stretch/>
        </p:blipFill>
        <p:spPr>
          <a:xfrm>
            <a:off x="4198078" y="3713119"/>
            <a:ext cx="1281354" cy="285277"/>
          </a:xfrm>
          <a:prstGeom prst="rect">
            <a:avLst/>
          </a:prstGeom>
          <a:ln>
            <a:noFill/>
          </a:ln>
        </p:spPr>
      </p:pic>
      <p:cxnSp>
        <p:nvCxnSpPr>
          <p:cNvPr id="270" name="직선 연결선 269"/>
          <p:cNvCxnSpPr/>
          <p:nvPr/>
        </p:nvCxnSpPr>
        <p:spPr>
          <a:xfrm>
            <a:off x="5546647" y="3890716"/>
            <a:ext cx="1341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Box 72"/>
          <p:cNvSpPr txBox="1"/>
          <p:nvPr/>
        </p:nvSpPr>
        <p:spPr>
          <a:xfrm>
            <a:off x="5613721" y="3768310"/>
            <a:ext cx="539613" cy="2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2" name="직선 연결선 271"/>
          <p:cNvCxnSpPr/>
          <p:nvPr/>
        </p:nvCxnSpPr>
        <p:spPr>
          <a:xfrm>
            <a:off x="5546647" y="4077309"/>
            <a:ext cx="1341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직선 연결선 272"/>
          <p:cNvCxnSpPr/>
          <p:nvPr/>
        </p:nvCxnSpPr>
        <p:spPr>
          <a:xfrm>
            <a:off x="5546647" y="4282836"/>
            <a:ext cx="1341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TextBox 72"/>
          <p:cNvSpPr txBox="1"/>
          <p:nvPr/>
        </p:nvSpPr>
        <p:spPr>
          <a:xfrm>
            <a:off x="5613721" y="3954903"/>
            <a:ext cx="539613" cy="2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5" name="TextBox 72"/>
          <p:cNvSpPr txBox="1"/>
          <p:nvPr/>
        </p:nvSpPr>
        <p:spPr>
          <a:xfrm>
            <a:off x="5613721" y="4165772"/>
            <a:ext cx="539613" cy="20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" name="직사각형 275"/>
          <p:cNvSpPr/>
          <p:nvPr/>
        </p:nvSpPr>
        <p:spPr>
          <a:xfrm>
            <a:off x="4294974" y="3723026"/>
            <a:ext cx="1111469" cy="1910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" name="직사각형 276"/>
          <p:cNvSpPr/>
          <p:nvPr/>
        </p:nvSpPr>
        <p:spPr>
          <a:xfrm>
            <a:off x="4294974" y="4106973"/>
            <a:ext cx="1111469" cy="1910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4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36abf95f-f2af-4b1d-932c-e50999f79f62" xsi:nil="true"/>
    <Templates xmlns="36abf95f-f2af-4b1d-932c-e50999f79f62" xsi:nil="true"/>
    <Has_Teacher_Only_SectionGroup xmlns="36abf95f-f2af-4b1d-932c-e50999f79f62" xsi:nil="true"/>
    <IsNotebookLocked xmlns="36abf95f-f2af-4b1d-932c-e50999f79f62" xsi:nil="true"/>
    <CultureName xmlns="36abf95f-f2af-4b1d-932c-e50999f79f62" xsi:nil="true"/>
    <Owner xmlns="36abf95f-f2af-4b1d-932c-e50999f79f62">
      <UserInfo>
        <DisplayName/>
        <AccountId xsi:nil="true"/>
        <AccountType/>
      </UserInfo>
    </Owner>
    <NotebookType xmlns="36abf95f-f2af-4b1d-932c-e50999f79f62" xsi:nil="true"/>
    <DefaultSectionNames xmlns="36abf95f-f2af-4b1d-932c-e50999f79f62" xsi:nil="true"/>
    <Is_Collaboration_Space_Locked xmlns="36abf95f-f2af-4b1d-932c-e50999f79f62" xsi:nil="true"/>
    <LMS_Mappings xmlns="36abf95f-f2af-4b1d-932c-e50999f79f62" xsi:nil="true"/>
    <Teachers xmlns="36abf95f-f2af-4b1d-932c-e50999f79f62">
      <UserInfo>
        <DisplayName/>
        <AccountId xsi:nil="true"/>
        <AccountType/>
      </UserInfo>
    </Teachers>
    <Student_Groups xmlns="36abf95f-f2af-4b1d-932c-e50999f79f62">
      <UserInfo>
        <DisplayName/>
        <AccountId xsi:nil="true"/>
        <AccountType/>
      </UserInfo>
    </Student_Groups>
    <Invited_Teachers xmlns="36abf95f-f2af-4b1d-932c-e50999f79f62" xsi:nil="true"/>
    <Students xmlns="36abf95f-f2af-4b1d-932c-e50999f79f62">
      <UserInfo>
        <DisplayName/>
        <AccountId xsi:nil="true"/>
        <AccountType/>
      </UserInfo>
    </Students>
    <Distribution_Groups xmlns="36abf95f-f2af-4b1d-932c-e50999f79f62" xsi:nil="true"/>
    <Math_Settings xmlns="36abf95f-f2af-4b1d-932c-e50999f79f62" xsi:nil="true"/>
    <Self_Registration_Enabled xmlns="36abf95f-f2af-4b1d-932c-e50999f79f62" xsi:nil="true"/>
    <AppVersion xmlns="36abf95f-f2af-4b1d-932c-e50999f79f62" xsi:nil="true"/>
    <TeamsChannelId xmlns="36abf95f-f2af-4b1d-932c-e50999f79f62" xsi:nil="true"/>
    <Invited_Students xmlns="36abf95f-f2af-4b1d-932c-e50999f79f6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691E4452E3D4074D810D6A77EED3A630" ma:contentTypeVersion="33" ma:contentTypeDescription="새 문서를 만듭니다." ma:contentTypeScope="" ma:versionID="b3433694d4689e2639e83d47a103b6e2">
  <xsd:schema xmlns:xsd="http://www.w3.org/2001/XMLSchema" xmlns:xs="http://www.w3.org/2001/XMLSchema" xmlns:p="http://schemas.microsoft.com/office/2006/metadata/properties" xmlns:ns3="05a6f13f-f7a2-46c9-8df8-cbe8b3e83655" xmlns:ns4="36abf95f-f2af-4b1d-932c-e50999f79f62" targetNamespace="http://schemas.microsoft.com/office/2006/metadata/properties" ma:root="true" ma:fieldsID="5aa76d0aa34e8f603a98681a2cec54ee" ns3:_="" ns4:_="">
    <xsd:import namespace="05a6f13f-f7a2-46c9-8df8-cbe8b3e83655"/>
    <xsd:import namespace="36abf95f-f2af-4b1d-932c-e50999f79f6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a6f13f-f7a2-46c9-8df8-cbe8b3e8365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힌트 해시 공유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abf95f-f2af-4b1d-932c-e50999f79f62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msChannelId" ma:index="15" nillable="true" ma:displayName="Teams Channel Id" ma:internalName="TeamsChannelId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7" nillable="true" ma:displayName="Math Settings" ma:internalName="Math_Settings">
      <xsd:simpleType>
        <xsd:restriction base="dms:Text"/>
      </xsd:simpleType>
    </xsd:element>
    <xsd:element name="DefaultSectionNames" ma:index="1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IsNotebookLocked" ma:index="30" nillable="true" ma:displayName="Is Notebook Locked" ma:internalName="IsNotebookLocked">
      <xsd:simpleType>
        <xsd:restriction base="dms:Boolean"/>
      </xsd:simpleType>
    </xsd:element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6" nillable="true" ma:displayName="Location" ma:internalName="MediaServiceLocation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1C8E84-0AA7-4C7B-B48F-4D22DE8F50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9C361D-445A-49C1-A3BF-CF3C1ED752BE}">
  <ds:schemaRefs>
    <ds:schemaRef ds:uri="http://purl.org/dc/terms/"/>
    <ds:schemaRef ds:uri="36abf95f-f2af-4b1d-932c-e50999f79f62"/>
    <ds:schemaRef ds:uri="05a6f13f-f7a2-46c9-8df8-cbe8b3e8365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75F1A3B-CAC1-4E85-8EB2-FA3B0D32A5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a6f13f-f7a2-46c9-8df8-cbe8b3e83655"/>
    <ds:schemaRef ds:uri="36abf95f-f2af-4b1d-932c-e50999f79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103</Words>
  <Application>Microsoft Office PowerPoint</Application>
  <PresentationFormat>사용자 지정</PresentationFormat>
  <Paragraphs>76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박도연</dc:creator>
  <cp:lastModifiedBy>박도연</cp:lastModifiedBy>
  <cp:revision>5</cp:revision>
  <dcterms:created xsi:type="dcterms:W3CDTF">2020-07-17T06:38:28Z</dcterms:created>
  <dcterms:modified xsi:type="dcterms:W3CDTF">2020-07-17T07:21:51Z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0x010100691E4452E3D4074D810D6A77EED3A630</vt:lpwstr>
  </property>
</Properties>
</file>