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119813" cy="7920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6" d="100"/>
          <a:sy n="76" d="100"/>
        </p:scale>
        <p:origin x="24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296173"/>
            <a:ext cx="5201841" cy="275734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159854"/>
            <a:ext cx="4589860" cy="1912175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5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2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974512"/>
            <a:ext cx="5278339" cy="329451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300194"/>
            <a:ext cx="5278339" cy="173250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8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21671"/>
            <a:ext cx="5278339" cy="153084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41510"/>
            <a:ext cx="2588967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893014"/>
            <a:ext cx="2588967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41510"/>
            <a:ext cx="2601718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893014"/>
            <a:ext cx="2601718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4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44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40341"/>
            <a:ext cx="3098155" cy="5628360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54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40341"/>
            <a:ext cx="3098155" cy="5628360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6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63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21669"/>
            <a:ext cx="1319585" cy="671186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21669"/>
            <a:ext cx="3882256" cy="671186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48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21671"/>
            <a:ext cx="5278339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08344"/>
            <a:ext cx="5278339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340703"/>
            <a:ext cx="2065437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19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5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5"/>
          <p:cNvSpPr txBox="1"/>
          <p:nvPr/>
        </p:nvSpPr>
        <p:spPr>
          <a:xfrm>
            <a:off x="1250838" y="410633"/>
            <a:ext cx="5161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76"/>
          <p:cNvSpPr txBox="1"/>
          <p:nvPr/>
        </p:nvSpPr>
        <p:spPr>
          <a:xfrm>
            <a:off x="1811067" y="410633"/>
            <a:ext cx="6328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766999" y="710122"/>
            <a:ext cx="5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139743" y="710122"/>
            <a:ext cx="5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2"/>
          <p:cNvSpPr txBox="1"/>
          <p:nvPr/>
        </p:nvSpPr>
        <p:spPr>
          <a:xfrm>
            <a:off x="-122511" y="1345339"/>
            <a:ext cx="8735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MAGEA1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2"/>
          <p:cNvSpPr txBox="1"/>
          <p:nvPr/>
        </p:nvSpPr>
        <p:spPr>
          <a:xfrm>
            <a:off x="139048" y="2446359"/>
            <a:ext cx="61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5" t="39487" r="46561" b="53167"/>
          <a:stretch/>
        </p:blipFill>
        <p:spPr>
          <a:xfrm>
            <a:off x="1394314" y="2415680"/>
            <a:ext cx="1692908" cy="395874"/>
          </a:xfrm>
          <a:prstGeom prst="rect">
            <a:avLst/>
          </a:prstGeom>
          <a:ln>
            <a:noFill/>
          </a:ln>
        </p:spPr>
      </p:pic>
      <p:sp>
        <p:nvSpPr>
          <p:cNvPr id="11" name="TextBox 72"/>
          <p:cNvSpPr txBox="1"/>
          <p:nvPr/>
        </p:nvSpPr>
        <p:spPr>
          <a:xfrm>
            <a:off x="-10542" y="1893670"/>
            <a:ext cx="7615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MAGEC2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6" t="34445" r="36879" b="53725"/>
          <a:stretch/>
        </p:blipFill>
        <p:spPr>
          <a:xfrm>
            <a:off x="1394314" y="1822898"/>
            <a:ext cx="1692908" cy="414284"/>
          </a:xfrm>
          <a:prstGeom prst="rect">
            <a:avLst/>
          </a:prstGeom>
          <a:ln>
            <a:noFill/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6" t="30715" r="36040" b="48691"/>
          <a:stretch/>
        </p:blipFill>
        <p:spPr>
          <a:xfrm>
            <a:off x="751048" y="781731"/>
            <a:ext cx="2336174" cy="921614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3141708" y="910440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3141708" y="1171255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141708" y="1524647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2"/>
          <p:cNvSpPr txBox="1"/>
          <p:nvPr/>
        </p:nvSpPr>
        <p:spPr>
          <a:xfrm>
            <a:off x="3213318" y="786755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72"/>
          <p:cNvSpPr txBox="1"/>
          <p:nvPr/>
        </p:nvSpPr>
        <p:spPr>
          <a:xfrm>
            <a:off x="3213318" y="1040571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72"/>
          <p:cNvSpPr txBox="1"/>
          <p:nvPr/>
        </p:nvSpPr>
        <p:spPr>
          <a:xfrm>
            <a:off x="3213318" y="1383311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028474" y="1360745"/>
            <a:ext cx="1384434" cy="215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75"/>
          <p:cNvSpPr txBox="1"/>
          <p:nvPr/>
        </p:nvSpPr>
        <p:spPr>
          <a:xfrm>
            <a:off x="-42560" y="0"/>
            <a:ext cx="134500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1 (B)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141708" y="1871242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3141708" y="2049741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72"/>
          <p:cNvSpPr txBox="1"/>
          <p:nvPr/>
        </p:nvSpPr>
        <p:spPr>
          <a:xfrm>
            <a:off x="3213318" y="1747557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72"/>
          <p:cNvSpPr txBox="1"/>
          <p:nvPr/>
        </p:nvSpPr>
        <p:spPr>
          <a:xfrm>
            <a:off x="3213318" y="1919057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646692" y="1919296"/>
            <a:ext cx="1384434" cy="1755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3141708" y="2453065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141708" y="2623553"/>
            <a:ext cx="1432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72"/>
          <p:cNvSpPr txBox="1"/>
          <p:nvPr/>
        </p:nvSpPr>
        <p:spPr>
          <a:xfrm>
            <a:off x="3213318" y="2322381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72"/>
          <p:cNvSpPr txBox="1"/>
          <p:nvPr/>
        </p:nvSpPr>
        <p:spPr>
          <a:xfrm>
            <a:off x="3213318" y="2482217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553099" y="2482217"/>
            <a:ext cx="1384434" cy="212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75"/>
          <p:cNvSpPr txBox="1"/>
          <p:nvPr/>
        </p:nvSpPr>
        <p:spPr>
          <a:xfrm>
            <a:off x="72274" y="2872885"/>
            <a:ext cx="1421603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2 (A)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72"/>
          <p:cNvSpPr txBox="1"/>
          <p:nvPr/>
        </p:nvSpPr>
        <p:spPr>
          <a:xfrm>
            <a:off x="-122511" y="3931473"/>
            <a:ext cx="8120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MAGEC2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0182" y="3681634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8568" y="3681634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72"/>
          <p:cNvSpPr txBox="1"/>
          <p:nvPr/>
        </p:nvSpPr>
        <p:spPr>
          <a:xfrm>
            <a:off x="1051281" y="3683425"/>
            <a:ext cx="4097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1440183" y="3668634"/>
            <a:ext cx="71467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75"/>
          <p:cNvSpPr txBox="1"/>
          <p:nvPr/>
        </p:nvSpPr>
        <p:spPr>
          <a:xfrm>
            <a:off x="1390808" y="3450000"/>
            <a:ext cx="884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50084" y="3188916"/>
            <a:ext cx="5161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1076897" y="3427524"/>
            <a:ext cx="10779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2217777" y="3427524"/>
            <a:ext cx="10326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474869" y="3188916"/>
            <a:ext cx="5161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26333" y="3681634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24719" y="3681634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72"/>
          <p:cNvSpPr txBox="1"/>
          <p:nvPr/>
        </p:nvSpPr>
        <p:spPr>
          <a:xfrm>
            <a:off x="2137432" y="3683425"/>
            <a:ext cx="4097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2526332" y="3668634"/>
            <a:ext cx="71467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75"/>
          <p:cNvSpPr txBox="1"/>
          <p:nvPr/>
        </p:nvSpPr>
        <p:spPr>
          <a:xfrm>
            <a:off x="2476959" y="3450000"/>
            <a:ext cx="884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72"/>
          <p:cNvSpPr txBox="1"/>
          <p:nvPr/>
        </p:nvSpPr>
        <p:spPr>
          <a:xfrm>
            <a:off x="77532" y="4409828"/>
            <a:ext cx="611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19" t="20683" r="32747" b="71684"/>
          <a:stretch/>
        </p:blipFill>
        <p:spPr>
          <a:xfrm>
            <a:off x="725337" y="3897667"/>
            <a:ext cx="2673264" cy="346062"/>
          </a:xfrm>
          <a:prstGeom prst="rect">
            <a:avLst/>
          </a:prstGeom>
          <a:ln>
            <a:noFill/>
          </a:ln>
        </p:spPr>
      </p:pic>
      <p:cxnSp>
        <p:nvCxnSpPr>
          <p:cNvPr id="51" name="직선 연결선 50"/>
          <p:cNvCxnSpPr/>
          <p:nvPr/>
        </p:nvCxnSpPr>
        <p:spPr>
          <a:xfrm>
            <a:off x="3438677" y="3916014"/>
            <a:ext cx="1355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438677" y="4107444"/>
            <a:ext cx="1355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72"/>
          <p:cNvSpPr txBox="1"/>
          <p:nvPr/>
        </p:nvSpPr>
        <p:spPr>
          <a:xfrm>
            <a:off x="3510287" y="3792329"/>
            <a:ext cx="57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72"/>
          <p:cNvSpPr txBox="1"/>
          <p:nvPr/>
        </p:nvSpPr>
        <p:spPr>
          <a:xfrm>
            <a:off x="3510287" y="3976761"/>
            <a:ext cx="5453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076897" y="3933932"/>
            <a:ext cx="2162875" cy="20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19911" r="17886" b="72042"/>
          <a:stretch/>
        </p:blipFill>
        <p:spPr>
          <a:xfrm>
            <a:off x="725337" y="4384209"/>
            <a:ext cx="4662003" cy="453726"/>
          </a:xfrm>
          <a:prstGeom prst="rect">
            <a:avLst/>
          </a:prstGeom>
          <a:ln>
            <a:noFill/>
          </a:ln>
        </p:spPr>
      </p:pic>
      <p:sp>
        <p:nvSpPr>
          <p:cNvPr id="56" name="직사각형 55"/>
          <p:cNvSpPr/>
          <p:nvPr/>
        </p:nvSpPr>
        <p:spPr>
          <a:xfrm>
            <a:off x="846858" y="4421483"/>
            <a:ext cx="2162875" cy="2229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5437251" y="4459733"/>
            <a:ext cx="1355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437251" y="4635875"/>
            <a:ext cx="1355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72"/>
          <p:cNvSpPr txBox="1"/>
          <p:nvPr/>
        </p:nvSpPr>
        <p:spPr>
          <a:xfrm>
            <a:off x="5508861" y="4329050"/>
            <a:ext cx="5453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72"/>
          <p:cNvSpPr txBox="1"/>
          <p:nvPr/>
        </p:nvSpPr>
        <p:spPr>
          <a:xfrm>
            <a:off x="5508861" y="4494540"/>
            <a:ext cx="5453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4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91E4452E3D4074D810D6A77EED3A630" ma:contentTypeVersion="33" ma:contentTypeDescription="새 문서를 만듭니다." ma:contentTypeScope="" ma:versionID="b3433694d4689e2639e83d47a103b6e2">
  <xsd:schema xmlns:xsd="http://www.w3.org/2001/XMLSchema" xmlns:xs="http://www.w3.org/2001/XMLSchema" xmlns:p="http://schemas.microsoft.com/office/2006/metadata/properties" xmlns:ns3="05a6f13f-f7a2-46c9-8df8-cbe8b3e83655" xmlns:ns4="36abf95f-f2af-4b1d-932c-e50999f79f62" targetNamespace="http://schemas.microsoft.com/office/2006/metadata/properties" ma:root="true" ma:fieldsID="5aa76d0aa34e8f603a98681a2cec54ee" ns3:_="" ns4:_="">
    <xsd:import namespace="05a6f13f-f7a2-46c9-8df8-cbe8b3e83655"/>
    <xsd:import namespace="36abf95f-f2af-4b1d-932c-e50999f79f6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6f13f-f7a2-46c9-8df8-cbe8b3e8365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힌트 해시 공유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bf95f-f2af-4b1d-932c-e50999f79f6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msChannelId" ma:index="15" nillable="true" ma:displayName="Teams Channel Id" ma:internalName="TeamsChannelId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7" nillable="true" ma:displayName="Math Settings" ma:internalName="Math_Settings">
      <xsd:simpleType>
        <xsd:restriction base="dms:Text"/>
      </xsd:simple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IsNotebookLocked" ma:index="30" nillable="true" ma:displayName="Is Notebook Locked" ma:internalName="IsNotebookLocked">
      <xsd:simpleType>
        <xsd:restriction base="dms:Boolean"/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36abf95f-f2af-4b1d-932c-e50999f79f62" xsi:nil="true"/>
    <Templates xmlns="36abf95f-f2af-4b1d-932c-e50999f79f62" xsi:nil="true"/>
    <Has_Teacher_Only_SectionGroup xmlns="36abf95f-f2af-4b1d-932c-e50999f79f62" xsi:nil="true"/>
    <IsNotebookLocked xmlns="36abf95f-f2af-4b1d-932c-e50999f79f62" xsi:nil="true"/>
    <CultureName xmlns="36abf95f-f2af-4b1d-932c-e50999f79f62" xsi:nil="true"/>
    <Owner xmlns="36abf95f-f2af-4b1d-932c-e50999f79f62">
      <UserInfo>
        <DisplayName/>
        <AccountId xsi:nil="true"/>
        <AccountType/>
      </UserInfo>
    </Owner>
    <NotebookType xmlns="36abf95f-f2af-4b1d-932c-e50999f79f62" xsi:nil="true"/>
    <DefaultSectionNames xmlns="36abf95f-f2af-4b1d-932c-e50999f79f62" xsi:nil="true"/>
    <Is_Collaboration_Space_Locked xmlns="36abf95f-f2af-4b1d-932c-e50999f79f62" xsi:nil="true"/>
    <LMS_Mappings xmlns="36abf95f-f2af-4b1d-932c-e50999f79f62" xsi:nil="true"/>
    <Teachers xmlns="36abf95f-f2af-4b1d-932c-e50999f79f62">
      <UserInfo>
        <DisplayName/>
        <AccountId xsi:nil="true"/>
        <AccountType/>
      </UserInfo>
    </Teachers>
    <Student_Groups xmlns="36abf95f-f2af-4b1d-932c-e50999f79f62">
      <UserInfo>
        <DisplayName/>
        <AccountId xsi:nil="true"/>
        <AccountType/>
      </UserInfo>
    </Student_Groups>
    <Invited_Teachers xmlns="36abf95f-f2af-4b1d-932c-e50999f79f62" xsi:nil="true"/>
    <Students xmlns="36abf95f-f2af-4b1d-932c-e50999f79f62">
      <UserInfo>
        <DisplayName/>
        <AccountId xsi:nil="true"/>
        <AccountType/>
      </UserInfo>
    </Students>
    <Distribution_Groups xmlns="36abf95f-f2af-4b1d-932c-e50999f79f62" xsi:nil="true"/>
    <Math_Settings xmlns="36abf95f-f2af-4b1d-932c-e50999f79f62" xsi:nil="true"/>
    <Self_Registration_Enabled xmlns="36abf95f-f2af-4b1d-932c-e50999f79f62" xsi:nil="true"/>
    <AppVersion xmlns="36abf95f-f2af-4b1d-932c-e50999f79f62" xsi:nil="true"/>
    <TeamsChannelId xmlns="36abf95f-f2af-4b1d-932c-e50999f79f62" xsi:nil="true"/>
    <Invited_Students xmlns="36abf95f-f2af-4b1d-932c-e50999f79f62" xsi:nil="true"/>
  </documentManagement>
</p:properties>
</file>

<file path=customXml/itemProps1.xml><?xml version="1.0" encoding="utf-8"?>
<ds:datastoreItem xmlns:ds="http://schemas.openxmlformats.org/officeDocument/2006/customXml" ds:itemID="{775F1A3B-CAC1-4E85-8EB2-FA3B0D32A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6f13f-f7a2-46c9-8df8-cbe8b3e83655"/>
    <ds:schemaRef ds:uri="36abf95f-f2af-4b1d-932c-e50999f79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1C8E84-0AA7-4C7B-B48F-4D22DE8F50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9C361D-445A-49C1-A3BF-CF3C1ED752BE}">
  <ds:schemaRefs>
    <ds:schemaRef ds:uri="http://purl.org/dc/elements/1.1/"/>
    <ds:schemaRef ds:uri="http://schemas.microsoft.com/office/2006/metadata/properties"/>
    <ds:schemaRef ds:uri="http://purl.org/dc/terms/"/>
    <ds:schemaRef ds:uri="36abf95f-f2af-4b1d-932c-e50999f79f62"/>
    <ds:schemaRef ds:uri="05a6f13f-f7a2-46c9-8df8-cbe8b3e836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42</Words>
  <Application>Microsoft Office PowerPoint</Application>
  <PresentationFormat>사용자 지정</PresentationFormat>
  <Paragraphs>30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박도연</dc:creator>
  <cp:lastModifiedBy>박도연</cp:lastModifiedBy>
  <cp:revision>4</cp:revision>
  <dcterms:created xsi:type="dcterms:W3CDTF">2020-07-17T06:38:28Z</dcterms:created>
  <dcterms:modified xsi:type="dcterms:W3CDTF">2020-07-17T07:09:59Z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0x010100691E4452E3D4074D810D6A77EED3A630</vt:lpwstr>
  </property>
</Properties>
</file>