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B390F1-C757-4ABC-BD90-12C74A5CCA44}" v="35" dt="2024-06-19T09:36:33.1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11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3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36" tIns="45719" rIns="91436" bIns="45719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58788"/>
          </a:xfrm>
          <a:prstGeom prst="rect">
            <a:avLst/>
          </a:prstGeom>
        </p:spPr>
        <p:txBody>
          <a:bodyPr vert="horz" lIns="91436" tIns="45719" rIns="91436" bIns="45719" rtlCol="0"/>
          <a:lstStyle>
            <a:lvl1pPr algn="r">
              <a:defRPr sz="1200"/>
            </a:lvl1pPr>
          </a:lstStyle>
          <a:p>
            <a:fld id="{4BB88A37-3A6A-479A-A6CC-A482071ED37A}" type="datetimeFigureOut">
              <a:rPr lang="en-IN" smtClean="0"/>
              <a:t>19-06-2024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6" tIns="45719" rIns="91436" bIns="45719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36" tIns="45719" rIns="91436" bIns="4571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36" tIns="45719" rIns="91436" bIns="45719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8685214"/>
            <a:ext cx="2971800" cy="458787"/>
          </a:xfrm>
          <a:prstGeom prst="rect">
            <a:avLst/>
          </a:prstGeom>
        </p:spPr>
        <p:txBody>
          <a:bodyPr vert="horz" lIns="91436" tIns="45719" rIns="91436" bIns="45719" rtlCol="0" anchor="b"/>
          <a:lstStyle>
            <a:lvl1pPr algn="r">
              <a:defRPr sz="1200"/>
            </a:lvl1pPr>
          </a:lstStyle>
          <a:p>
            <a:fld id="{E1B21E5D-9209-4A65-AAF1-8C34624948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351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FC857-F8FF-DB83-A8F5-59C99BC28C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3C42E1-D776-9AA9-0CEB-A15F73EA9B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F19C2-1B5F-3278-CFDC-C198226BB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1E7AB-043B-4706-B965-0FC9E63E31B9}" type="datetimeFigureOut">
              <a:rPr lang="en-IN" smtClean="0"/>
              <a:t>19-06-2024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9EB5DD-7C51-C2F3-71E5-D4E29FB01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83329C-45AB-DAA5-B3AE-562B39CC9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FA9D2-A5E1-45B8-9375-73BC30017A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4667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58038-2DB7-CCB9-C87B-13FA0BFEB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D0840-4BEC-DC57-8A7D-1BB67F9EF4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4F8973-E37D-85DF-0F3E-CE56AAD34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1E7AB-043B-4706-B965-0FC9E63E31B9}" type="datetimeFigureOut">
              <a:rPr lang="en-IN" smtClean="0"/>
              <a:t>19-06-2024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9757ED-8DE1-0856-8D78-4944EB1FE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36E574-47BC-124E-D98C-50D9781FE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FA9D2-A5E1-45B8-9375-73BC30017A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8449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CF2D2-4300-9600-3BC4-77FB3122F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B20892-57AB-A43B-0984-3967F270C1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7B1EE3-82C2-80BD-B1F6-99ED3B446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1E7AB-043B-4706-B965-0FC9E63E31B9}" type="datetimeFigureOut">
              <a:rPr lang="en-IN" smtClean="0"/>
              <a:t>19-06-2024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58F729-7E2F-EFDF-F394-2BD6FCE0A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5DC95C-6350-2ACC-7739-FB8F15707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FA9D2-A5E1-45B8-9375-73BC30017A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3599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45B85-3B67-5273-4414-8E0E85855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2071F-B6C2-6A63-0951-DC21BA238E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5CE889-FC2B-6B5F-9B79-54180DC978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6916DB-A70C-D44A-F208-C563A67E4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1E7AB-043B-4706-B965-0FC9E63E31B9}" type="datetimeFigureOut">
              <a:rPr lang="en-IN" smtClean="0"/>
              <a:t>19-06-2024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162CCF-B6F2-5B06-5F8E-023941F25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96209A-91AC-2BB5-4DC7-653B06EDD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FA9D2-A5E1-45B8-9375-73BC30017A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8285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1A6CA-6AF0-9D6A-D801-D8BEBEB9C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D91951-5E6C-DF2F-BCDE-957012FB0A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627840-F7FD-F638-7697-C8183B98D0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37FD3D-C75B-FCDA-5B59-94F59FF340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279885-BC20-201C-C8EC-A875804806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1E39F0-53F0-C838-AA82-B8DF888C5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1E7AB-043B-4706-B965-0FC9E63E31B9}" type="datetimeFigureOut">
              <a:rPr lang="en-IN" smtClean="0"/>
              <a:t>19-06-2024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E9A6E5-983F-0ADF-7B11-EEF3BD999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2B3A1C-9776-8BE7-AF4D-DB75043F6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FA9D2-A5E1-45B8-9375-73BC30017A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2647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E0B03-0785-765B-7889-79106EA64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E4E49E-2814-BF68-04B7-FCBD0701E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1E7AB-043B-4706-B965-0FC9E63E31B9}" type="datetimeFigureOut">
              <a:rPr lang="en-IN" smtClean="0"/>
              <a:t>19-06-2024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C7595B-C19C-C0F7-8801-CDAB750F8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BEEAEC-5ED1-C229-0029-31001180F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FA9D2-A5E1-45B8-9375-73BC30017A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2295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1C086A-8322-0F81-1358-C4F2EB6F2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1E7AB-043B-4706-B965-0FC9E63E31B9}" type="datetimeFigureOut">
              <a:rPr lang="en-IN" smtClean="0"/>
              <a:t>19-06-2024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DC9D15-FA5F-D40B-0F2B-0B5946B27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D5B2BE-33BA-B790-A3F7-F4C109306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FA9D2-A5E1-45B8-9375-73BC30017A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627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B45AA-5D99-4D47-454C-695CE5711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AFC97-4CB5-E347-5BB5-3DE3FF14F2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66E81A-4B60-55DA-D454-639700BB85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95099B-8C2E-933E-6608-E8E14FB38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1E7AB-043B-4706-B965-0FC9E63E31B9}" type="datetimeFigureOut">
              <a:rPr lang="en-IN" smtClean="0"/>
              <a:t>19-06-2024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FC2197-7DCE-4D55-D265-52B81B1AB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4A36BC-D49F-A2F4-7ED1-5584A04E7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FA9D2-A5E1-45B8-9375-73BC30017A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8533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1A4E8-6665-0A34-6853-5825DE026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826B53-D1E8-DBAD-9BBF-1BF8F92A2F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3DFE42-2D92-ED35-8499-C90003A958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6102F-92BF-FB56-A0E4-E01F52264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1E7AB-043B-4706-B965-0FC9E63E31B9}" type="datetimeFigureOut">
              <a:rPr lang="en-IN" smtClean="0"/>
              <a:t>19-06-2024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287A0-1975-1150-0676-DDE7FBC8A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AC5979-1972-CD79-B1C6-56BB96C87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FA9D2-A5E1-45B8-9375-73BC30017A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1732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207D9-1C99-1524-952C-33A2B23B9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7EA502-F561-4FEC-48C7-873498484A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4E5684-5DE8-D3C4-3114-B3AE91B90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1E7AB-043B-4706-B965-0FC9E63E31B9}" type="datetimeFigureOut">
              <a:rPr lang="en-IN" smtClean="0"/>
              <a:t>19-06-2024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331A96-2779-E131-A9C5-801739888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40E6F8-8C31-1390-60A9-52229E250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FA9D2-A5E1-45B8-9375-73BC30017A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3014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0A0FA4-896C-3367-343A-26DDC74ED9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11B7D2-BE30-5C8D-EF40-8BB1CC1732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4EF0A-A051-DDA2-B2BE-09EC44BB1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1E7AB-043B-4706-B965-0FC9E63E31B9}" type="datetimeFigureOut">
              <a:rPr lang="en-IN" smtClean="0"/>
              <a:t>19-06-2024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AE3440-5CA3-379D-EE2D-A73957E22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BB32A9-3553-404E-1CCB-87ADD344A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FA9D2-A5E1-45B8-9375-73BC30017A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7685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ixabay.com/en/wood-biomass-trunks-825792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7000"/>
            <a:lum/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82BF07-8450-03EB-051D-6B709A3CE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CB88FA-5EDC-CEB4-05BE-38E583D149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04E4A2-56AE-1188-20D0-72E8DAC009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1E7AB-043B-4706-B965-0FC9E63E31B9}" type="datetimeFigureOut">
              <a:rPr lang="en-IN" smtClean="0"/>
              <a:t>19-06-2024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3A5788-C7CF-2C05-E41C-3A03BA3DAF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F8CC22-8098-0F0D-50D6-F148F132A3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1FA9D2-A5E1-45B8-9375-73BC30017A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7707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3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2CC76D2-1212-0967-2A7B-185A171134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2365" b="24722"/>
          <a:stretch/>
        </p:blipFill>
        <p:spPr>
          <a:xfrm>
            <a:off x="56054" y="169686"/>
            <a:ext cx="11946426" cy="6680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573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NAYAN CHAND DHIBAR</dc:creator>
  <cp:lastModifiedBy>NAYAN CHAND DHIBAR</cp:lastModifiedBy>
  <cp:revision>24</cp:revision>
  <cp:lastPrinted>2024-04-24T13:23:18Z</cp:lastPrinted>
  <dcterms:created xsi:type="dcterms:W3CDTF">2023-12-22T06:46:51Z</dcterms:created>
  <dcterms:modified xsi:type="dcterms:W3CDTF">2024-06-19T09:37:02Z</dcterms:modified>
</cp:coreProperties>
</file>