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7814925" cy="5627688"/>
  <p:notesSz cx="6858000" cy="9144000"/>
  <p:defaultTextStyle>
    <a:defPPr>
      <a:defRPr lang="es-CO"/>
    </a:defPPr>
    <a:lvl1pPr marL="0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9583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9164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8747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8327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7910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7491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7075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56657" algn="l" defTabSz="1339164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0266" autoAdjust="0"/>
    <p:restoredTop sz="98501" autoAdjust="0"/>
  </p:normalViewPr>
  <p:slideViewPr>
    <p:cSldViewPr>
      <p:cViewPr varScale="1">
        <p:scale>
          <a:sx n="100" d="100"/>
          <a:sy n="100" d="100"/>
        </p:scale>
        <p:origin x="-132" y="-738"/>
      </p:cViewPr>
      <p:guideLst>
        <p:guide orient="horz" pos="1774"/>
        <p:guide pos="56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93FEA-4DC9-470F-8C98-4CA1C6A5A4E9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-1998663" y="685800"/>
            <a:ext cx="10855326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B5EA8-CE93-47FE-B7C1-F83DAAAA69F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21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69583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39164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2008747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78327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347910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4017491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687075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356657" algn="l" defTabSz="133916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6122" y="1748233"/>
            <a:ext cx="15142687" cy="12063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72242" y="3189024"/>
            <a:ext cx="12470447" cy="14381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69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39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08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78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4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17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87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56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49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7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7257" y="3616314"/>
            <a:ext cx="15142687" cy="1117722"/>
          </a:xfrm>
        </p:spPr>
        <p:txBody>
          <a:bodyPr anchor="t"/>
          <a:lstStyle>
            <a:lvl1pPr algn="l">
              <a:defRPr sz="5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07257" y="2385257"/>
            <a:ext cx="15142687" cy="1231056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69583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3916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200874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783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3479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401749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68707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3566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5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157823" y="8445443"/>
            <a:ext cx="28259543" cy="23885106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714280" y="8445443"/>
            <a:ext cx="28259544" cy="23885106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3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0751" y="225373"/>
            <a:ext cx="16033433" cy="93794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90747" y="1259719"/>
            <a:ext cx="7871352" cy="524990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9583" indent="0">
              <a:buNone/>
              <a:defRPr sz="2900" b="1"/>
            </a:lvl2pPr>
            <a:lvl3pPr marL="1339164" indent="0">
              <a:buNone/>
              <a:defRPr sz="2600" b="1"/>
            </a:lvl3pPr>
            <a:lvl4pPr marL="2008747" indent="0">
              <a:buNone/>
              <a:defRPr sz="2300" b="1"/>
            </a:lvl4pPr>
            <a:lvl5pPr marL="2678327" indent="0">
              <a:buNone/>
              <a:defRPr sz="2300" b="1"/>
            </a:lvl5pPr>
            <a:lvl6pPr marL="3347910" indent="0">
              <a:buNone/>
              <a:defRPr sz="2300" b="1"/>
            </a:lvl6pPr>
            <a:lvl7pPr marL="4017491" indent="0">
              <a:buNone/>
              <a:defRPr sz="2300" b="1"/>
            </a:lvl7pPr>
            <a:lvl8pPr marL="4687075" indent="0">
              <a:buNone/>
              <a:defRPr sz="2300" b="1"/>
            </a:lvl8pPr>
            <a:lvl9pPr marL="5356657" indent="0">
              <a:buNone/>
              <a:defRPr sz="23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90747" y="1784709"/>
            <a:ext cx="7871352" cy="3242435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049739" y="1259719"/>
            <a:ext cx="7874443" cy="524990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9583" indent="0">
              <a:buNone/>
              <a:defRPr sz="2900" b="1"/>
            </a:lvl2pPr>
            <a:lvl3pPr marL="1339164" indent="0">
              <a:buNone/>
              <a:defRPr sz="2600" b="1"/>
            </a:lvl3pPr>
            <a:lvl4pPr marL="2008747" indent="0">
              <a:buNone/>
              <a:defRPr sz="2300" b="1"/>
            </a:lvl4pPr>
            <a:lvl5pPr marL="2678327" indent="0">
              <a:buNone/>
              <a:defRPr sz="2300" b="1"/>
            </a:lvl5pPr>
            <a:lvl6pPr marL="3347910" indent="0">
              <a:buNone/>
              <a:defRPr sz="2300" b="1"/>
            </a:lvl6pPr>
            <a:lvl7pPr marL="4017491" indent="0">
              <a:buNone/>
              <a:defRPr sz="2300" b="1"/>
            </a:lvl7pPr>
            <a:lvl8pPr marL="4687075" indent="0">
              <a:buNone/>
              <a:defRPr sz="2300" b="1"/>
            </a:lvl8pPr>
            <a:lvl9pPr marL="5356657" indent="0">
              <a:buNone/>
              <a:defRPr sz="23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049739" y="1784709"/>
            <a:ext cx="7874443" cy="3242435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8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68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9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0748" y="224066"/>
            <a:ext cx="5860988" cy="953581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965141" y="224067"/>
            <a:ext cx="9959038" cy="4803077"/>
          </a:xfrm>
        </p:spPr>
        <p:txBody>
          <a:bodyPr/>
          <a:lstStyle>
            <a:lvl1pPr>
              <a:defRPr sz="4700"/>
            </a:lvl1pPr>
            <a:lvl2pPr>
              <a:defRPr sz="4100"/>
            </a:lvl2pPr>
            <a:lvl3pPr>
              <a:defRPr sz="35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90748" y="1177647"/>
            <a:ext cx="5860988" cy="3849497"/>
          </a:xfrm>
        </p:spPr>
        <p:txBody>
          <a:bodyPr/>
          <a:lstStyle>
            <a:lvl1pPr marL="0" indent="0">
              <a:buNone/>
              <a:defRPr sz="2000"/>
            </a:lvl1pPr>
            <a:lvl2pPr marL="669583" indent="0">
              <a:buNone/>
              <a:defRPr sz="1700"/>
            </a:lvl2pPr>
            <a:lvl3pPr marL="1339164" indent="0">
              <a:buNone/>
              <a:defRPr sz="1500"/>
            </a:lvl3pPr>
            <a:lvl4pPr marL="2008747" indent="0">
              <a:buNone/>
              <a:defRPr sz="1300"/>
            </a:lvl4pPr>
            <a:lvl5pPr marL="2678327" indent="0">
              <a:buNone/>
              <a:defRPr sz="1300"/>
            </a:lvl5pPr>
            <a:lvl6pPr marL="3347910" indent="0">
              <a:buNone/>
              <a:defRPr sz="1300"/>
            </a:lvl6pPr>
            <a:lvl7pPr marL="4017491" indent="0">
              <a:buNone/>
              <a:defRPr sz="1300"/>
            </a:lvl7pPr>
            <a:lvl8pPr marL="4687075" indent="0">
              <a:buNone/>
              <a:defRPr sz="1300"/>
            </a:lvl8pPr>
            <a:lvl9pPr marL="5356657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81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91850" y="3939383"/>
            <a:ext cx="10688955" cy="46506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491850" y="502845"/>
            <a:ext cx="10688955" cy="3376613"/>
          </a:xfrm>
        </p:spPr>
        <p:txBody>
          <a:bodyPr/>
          <a:lstStyle>
            <a:lvl1pPr marL="0" indent="0">
              <a:buNone/>
              <a:defRPr sz="4700"/>
            </a:lvl1pPr>
            <a:lvl2pPr marL="669583" indent="0">
              <a:buNone/>
              <a:defRPr sz="4100"/>
            </a:lvl2pPr>
            <a:lvl3pPr marL="1339164" indent="0">
              <a:buNone/>
              <a:defRPr sz="3500"/>
            </a:lvl3pPr>
            <a:lvl4pPr marL="2008747" indent="0">
              <a:buNone/>
              <a:defRPr sz="2900"/>
            </a:lvl4pPr>
            <a:lvl5pPr marL="2678327" indent="0">
              <a:buNone/>
              <a:defRPr sz="2900"/>
            </a:lvl5pPr>
            <a:lvl6pPr marL="3347910" indent="0">
              <a:buNone/>
              <a:defRPr sz="2900"/>
            </a:lvl6pPr>
            <a:lvl7pPr marL="4017491" indent="0">
              <a:buNone/>
              <a:defRPr sz="2900"/>
            </a:lvl7pPr>
            <a:lvl8pPr marL="4687075" indent="0">
              <a:buNone/>
              <a:defRPr sz="2900"/>
            </a:lvl8pPr>
            <a:lvl9pPr marL="5356657" indent="0">
              <a:buNone/>
              <a:defRPr sz="2900"/>
            </a:lvl9pPr>
          </a:lstStyle>
          <a:p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91850" y="4404450"/>
            <a:ext cx="10688955" cy="660471"/>
          </a:xfrm>
        </p:spPr>
        <p:txBody>
          <a:bodyPr/>
          <a:lstStyle>
            <a:lvl1pPr marL="0" indent="0">
              <a:buNone/>
              <a:defRPr sz="2000"/>
            </a:lvl1pPr>
            <a:lvl2pPr marL="669583" indent="0">
              <a:buNone/>
              <a:defRPr sz="1700"/>
            </a:lvl2pPr>
            <a:lvl3pPr marL="1339164" indent="0">
              <a:buNone/>
              <a:defRPr sz="1500"/>
            </a:lvl3pPr>
            <a:lvl4pPr marL="2008747" indent="0">
              <a:buNone/>
              <a:defRPr sz="1300"/>
            </a:lvl4pPr>
            <a:lvl5pPr marL="2678327" indent="0">
              <a:buNone/>
              <a:defRPr sz="1300"/>
            </a:lvl5pPr>
            <a:lvl6pPr marL="3347910" indent="0">
              <a:buNone/>
              <a:defRPr sz="1300"/>
            </a:lvl6pPr>
            <a:lvl7pPr marL="4017491" indent="0">
              <a:buNone/>
              <a:defRPr sz="1300"/>
            </a:lvl7pPr>
            <a:lvl8pPr marL="4687075" indent="0">
              <a:buNone/>
              <a:defRPr sz="1300"/>
            </a:lvl8pPr>
            <a:lvl9pPr marL="5356657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5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48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5771369" y="1449916"/>
            <a:ext cx="14202455" cy="3088063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157823" y="1449916"/>
            <a:ext cx="42316632" cy="3088063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890751" y="225373"/>
            <a:ext cx="16033433" cy="937947"/>
          </a:xfrm>
          <a:prstGeom prst="rect">
            <a:avLst/>
          </a:prstGeom>
        </p:spPr>
        <p:txBody>
          <a:bodyPr vert="horz" lIns="133916" tIns="66957" rIns="133916" bIns="66957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90751" y="1313130"/>
            <a:ext cx="16033433" cy="3714014"/>
          </a:xfrm>
          <a:prstGeom prst="rect">
            <a:avLst/>
          </a:prstGeom>
        </p:spPr>
        <p:txBody>
          <a:bodyPr vert="horz" lIns="133916" tIns="66957" rIns="133916" bIns="6695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890746" y="5216035"/>
            <a:ext cx="4156816" cy="299623"/>
          </a:xfrm>
          <a:prstGeom prst="rect">
            <a:avLst/>
          </a:prstGeom>
        </p:spPr>
        <p:txBody>
          <a:bodyPr vert="horz" lIns="133916" tIns="66957" rIns="133916" bIns="6695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D11E9-7922-4EE4-A833-F26BAC7E8C83}" type="datetimeFigureOut">
              <a:rPr lang="en-US" smtClean="0"/>
              <a:t>11/7/2023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86770" y="5216035"/>
            <a:ext cx="5641394" cy="299623"/>
          </a:xfrm>
          <a:prstGeom prst="rect">
            <a:avLst/>
          </a:prstGeom>
        </p:spPr>
        <p:txBody>
          <a:bodyPr vert="horz" lIns="133916" tIns="66957" rIns="133916" bIns="6695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2767364" y="5216035"/>
            <a:ext cx="4156816" cy="299623"/>
          </a:xfrm>
          <a:prstGeom prst="rect">
            <a:avLst/>
          </a:prstGeom>
        </p:spPr>
        <p:txBody>
          <a:bodyPr vert="horz" lIns="133916" tIns="66957" rIns="133916" bIns="6695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05502-D50A-4754-ACC8-AEEAF2322F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17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39164" rtl="0" eaLnBrk="1" latinLnBrk="0" hangingPunct="1"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2187" indent="-502187" algn="l" defTabSz="1339164" rtl="0" eaLnBrk="1" latinLnBrk="0" hangingPunct="1">
        <a:spcBef>
          <a:spcPct val="20000"/>
        </a:spcBef>
        <a:buFont typeface="Arial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071" indent="-418489" algn="l" defTabSz="1339164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673955" indent="-334791" algn="l" defTabSz="133916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343536" indent="-334791" algn="l" defTabSz="133916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13120" indent="-334791" algn="l" defTabSz="1339164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2700" indent="-334791" algn="l" defTabSz="1339164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2284" indent="-334791" algn="l" defTabSz="1339164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21865" indent="-334791" algn="l" defTabSz="1339164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691448" indent="-334791" algn="l" defTabSz="1339164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9583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164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08747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78327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47910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017491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87075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356657" algn="l" defTabSz="133916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18" Type="http://schemas.openxmlformats.org/officeDocument/2006/relationships/image" Target="../media/image21.wmf"/><Relationship Id="rId26" Type="http://schemas.openxmlformats.org/officeDocument/2006/relationships/image" Target="../media/image29.wmf"/><Relationship Id="rId39" Type="http://schemas.openxmlformats.org/officeDocument/2006/relationships/oleObject" Target="../embeddings/oleObject1.bin"/><Relationship Id="rId3" Type="http://schemas.openxmlformats.org/officeDocument/2006/relationships/image" Target="../media/image6.wmf"/><Relationship Id="rId21" Type="http://schemas.openxmlformats.org/officeDocument/2006/relationships/image" Target="../media/image24.wmf"/><Relationship Id="rId34" Type="http://schemas.openxmlformats.org/officeDocument/2006/relationships/image" Target="../media/image37.wmf"/><Relationship Id="rId42" Type="http://schemas.openxmlformats.org/officeDocument/2006/relationships/image" Target="../media/image2.wmf"/><Relationship Id="rId47" Type="http://schemas.openxmlformats.org/officeDocument/2006/relationships/oleObject" Target="../embeddings/oleObject5.bin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17" Type="http://schemas.openxmlformats.org/officeDocument/2006/relationships/image" Target="../media/image20.wmf"/><Relationship Id="rId25" Type="http://schemas.openxmlformats.org/officeDocument/2006/relationships/image" Target="../media/image28.wmf"/><Relationship Id="rId33" Type="http://schemas.openxmlformats.org/officeDocument/2006/relationships/image" Target="../media/image36.wmf"/><Relationship Id="rId38" Type="http://schemas.openxmlformats.org/officeDocument/2006/relationships/image" Target="../media/image41.wmf"/><Relationship Id="rId46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wmf"/><Relationship Id="rId20" Type="http://schemas.openxmlformats.org/officeDocument/2006/relationships/image" Target="../media/image23.wmf"/><Relationship Id="rId29" Type="http://schemas.openxmlformats.org/officeDocument/2006/relationships/image" Target="../media/image32.wmf"/><Relationship Id="rId41" Type="http://schemas.openxmlformats.org/officeDocument/2006/relationships/oleObject" Target="../embeddings/oleObject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24" Type="http://schemas.openxmlformats.org/officeDocument/2006/relationships/image" Target="../media/image27.wmf"/><Relationship Id="rId32" Type="http://schemas.openxmlformats.org/officeDocument/2006/relationships/image" Target="../media/image35.wmf"/><Relationship Id="rId37" Type="http://schemas.openxmlformats.org/officeDocument/2006/relationships/image" Target="../media/image40.wmf"/><Relationship Id="rId40" Type="http://schemas.openxmlformats.org/officeDocument/2006/relationships/image" Target="../media/image1.wmf"/><Relationship Id="rId45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15" Type="http://schemas.openxmlformats.org/officeDocument/2006/relationships/image" Target="../media/image18.wmf"/><Relationship Id="rId23" Type="http://schemas.openxmlformats.org/officeDocument/2006/relationships/image" Target="../media/image26.wmf"/><Relationship Id="rId28" Type="http://schemas.openxmlformats.org/officeDocument/2006/relationships/image" Target="../media/image31.wmf"/><Relationship Id="rId36" Type="http://schemas.openxmlformats.org/officeDocument/2006/relationships/image" Target="../media/image39.wmf"/><Relationship Id="rId10" Type="http://schemas.openxmlformats.org/officeDocument/2006/relationships/image" Target="../media/image13.wmf"/><Relationship Id="rId19" Type="http://schemas.openxmlformats.org/officeDocument/2006/relationships/image" Target="../media/image22.png"/><Relationship Id="rId31" Type="http://schemas.openxmlformats.org/officeDocument/2006/relationships/image" Target="../media/image34.wmf"/><Relationship Id="rId44" Type="http://schemas.openxmlformats.org/officeDocument/2006/relationships/image" Target="../media/image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Relationship Id="rId14" Type="http://schemas.openxmlformats.org/officeDocument/2006/relationships/image" Target="../media/image17.wmf"/><Relationship Id="rId22" Type="http://schemas.openxmlformats.org/officeDocument/2006/relationships/image" Target="../media/image25.wmf"/><Relationship Id="rId27" Type="http://schemas.openxmlformats.org/officeDocument/2006/relationships/image" Target="../media/image30.wmf"/><Relationship Id="rId30" Type="http://schemas.openxmlformats.org/officeDocument/2006/relationships/image" Target="../media/image33.wmf"/><Relationship Id="rId35" Type="http://schemas.openxmlformats.org/officeDocument/2006/relationships/image" Target="../media/image38.wmf"/><Relationship Id="rId43" Type="http://schemas.openxmlformats.org/officeDocument/2006/relationships/oleObject" Target="../embeddings/oleObject3.bin"/><Relationship Id="rId48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815 Grupo"/>
          <p:cNvGrpSpPr/>
          <p:nvPr/>
        </p:nvGrpSpPr>
        <p:grpSpPr>
          <a:xfrm>
            <a:off x="21449" y="25244"/>
            <a:ext cx="17744296" cy="5557514"/>
            <a:chOff x="11924" y="25244"/>
            <a:chExt cx="17744296" cy="5557514"/>
          </a:xfrm>
        </p:grpSpPr>
        <p:sp>
          <p:nvSpPr>
            <p:cNvPr id="817" name="333 CuadroTexto"/>
            <p:cNvSpPr txBox="1"/>
            <p:nvPr/>
          </p:nvSpPr>
          <p:spPr>
            <a:xfrm>
              <a:off x="7064491" y="2021499"/>
              <a:ext cx="301377" cy="4722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18" name="334 Rectángulo"/>
            <p:cNvSpPr/>
            <p:nvPr/>
          </p:nvSpPr>
          <p:spPr>
            <a:xfrm>
              <a:off x="19134" y="3034668"/>
              <a:ext cx="1592742" cy="58452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b="1" kern="120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Assistance </a:t>
              </a:r>
              <a:endParaRPr lang="es-CO" sz="120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200" b="1" kern="120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hybrid controller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19" name="584 Conector angular"/>
            <p:cNvCxnSpPr/>
            <p:nvPr/>
          </p:nvCxnSpPr>
          <p:spPr>
            <a:xfrm rot="16200000" flipV="1">
              <a:off x="5268985" y="1048171"/>
              <a:ext cx="710881" cy="678360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med" len="lg"/>
            </a:ln>
            <a:effectLst/>
          </p:spPr>
        </p:cxnSp>
        <p:cxnSp>
          <p:nvCxnSpPr>
            <p:cNvPr id="820" name="337 Conector recto de flecha"/>
            <p:cNvCxnSpPr/>
            <p:nvPr/>
          </p:nvCxnSpPr>
          <p:spPr>
            <a:xfrm flipV="1">
              <a:off x="12575208" y="2232362"/>
              <a:ext cx="339522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821" name="340 Conector recto de flecha"/>
            <p:cNvCxnSpPr/>
            <p:nvPr/>
          </p:nvCxnSpPr>
          <p:spPr>
            <a:xfrm>
              <a:off x="11032367" y="2233051"/>
              <a:ext cx="23846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822" name="341 Y"/>
            <p:cNvSpPr/>
            <p:nvPr/>
          </p:nvSpPr>
          <p:spPr>
            <a:xfrm>
              <a:off x="6989751" y="2047408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23" name="342 Y"/>
            <p:cNvSpPr/>
            <p:nvPr/>
          </p:nvSpPr>
          <p:spPr>
            <a:xfrm>
              <a:off x="9077579" y="2051029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824" name="60401 Imag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6196" y="2022761"/>
              <a:ext cx="916011" cy="416094"/>
            </a:xfrm>
            <a:prstGeom prst="rect">
              <a:avLst/>
            </a:prstGeom>
            <a:noFill/>
            <a:ln w="19050">
              <a:solidFill>
                <a:sysClr val="windowText" lastClr="000000"/>
              </a:solidFill>
            </a:ln>
          </p:spPr>
        </p:pic>
        <p:cxnSp>
          <p:nvCxnSpPr>
            <p:cNvPr id="825" name="344 Conector recto de flecha"/>
            <p:cNvCxnSpPr/>
            <p:nvPr/>
          </p:nvCxnSpPr>
          <p:spPr>
            <a:xfrm>
              <a:off x="9437494" y="2229887"/>
              <a:ext cx="158702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grpSp>
          <p:nvGrpSpPr>
            <p:cNvPr id="826" name="345 Grupo"/>
            <p:cNvGrpSpPr/>
            <p:nvPr/>
          </p:nvGrpSpPr>
          <p:grpSpPr>
            <a:xfrm>
              <a:off x="10686791" y="2061660"/>
              <a:ext cx="345576" cy="343465"/>
              <a:chOff x="10674867" y="2036649"/>
              <a:chExt cx="327600" cy="327600"/>
            </a:xfrm>
          </p:grpSpPr>
          <p:sp>
            <p:nvSpPr>
              <p:cNvPr id="1081" name="525 Rectángulo"/>
              <p:cNvSpPr/>
              <p:nvPr/>
            </p:nvSpPr>
            <p:spPr>
              <a:xfrm>
                <a:off x="10674867" y="2036649"/>
                <a:ext cx="327600" cy="327600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082" name="526 Conector recto de flecha"/>
              <p:cNvCxnSpPr/>
              <p:nvPr/>
            </p:nvCxnSpPr>
            <p:spPr>
              <a:xfrm>
                <a:off x="10674867" y="2200449"/>
                <a:ext cx="32760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83" name="527 Conector recto de flecha"/>
              <p:cNvCxnSpPr/>
              <p:nvPr/>
            </p:nvCxnSpPr>
            <p:spPr>
              <a:xfrm flipV="1">
                <a:off x="10838667" y="2036649"/>
                <a:ext cx="0" cy="32760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84" name="528 Conector recto de flecha"/>
              <p:cNvCxnSpPr>
                <a:cxnSpLocks noChangeAspect="1"/>
              </p:cNvCxnSpPr>
              <p:nvPr/>
            </p:nvCxnSpPr>
            <p:spPr>
              <a:xfrm flipV="1">
                <a:off x="10742873" y="2107988"/>
                <a:ext cx="184922" cy="18492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85" name="529 Conector recto de flecha"/>
              <p:cNvCxnSpPr/>
              <p:nvPr/>
            </p:nvCxnSpPr>
            <p:spPr>
              <a:xfrm>
                <a:off x="10926472" y="2107988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86" name="530 Conector recto de flecha"/>
              <p:cNvCxnSpPr/>
              <p:nvPr/>
            </p:nvCxnSpPr>
            <p:spPr>
              <a:xfrm>
                <a:off x="10690974" y="2288147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827" name="346 Conector recto de flecha"/>
            <p:cNvCxnSpPr/>
            <p:nvPr/>
          </p:nvCxnSpPr>
          <p:spPr>
            <a:xfrm>
              <a:off x="10512207" y="2230808"/>
              <a:ext cx="17458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28" name="348 Conector angular"/>
            <p:cNvCxnSpPr/>
            <p:nvPr/>
          </p:nvCxnSpPr>
          <p:spPr>
            <a:xfrm rot="5400000" flipH="1" flipV="1">
              <a:off x="6796638" y="1451519"/>
              <a:ext cx="968961" cy="222819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sp>
          <p:nvSpPr>
            <p:cNvPr id="829" name="349 CuadroTexto"/>
            <p:cNvSpPr txBox="1"/>
            <p:nvPr/>
          </p:nvSpPr>
          <p:spPr>
            <a:xfrm>
              <a:off x="9141855" y="2164860"/>
              <a:ext cx="256944" cy="27246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30" name="350 CuadroTexto"/>
            <p:cNvSpPr txBox="1"/>
            <p:nvPr/>
          </p:nvSpPr>
          <p:spPr>
            <a:xfrm>
              <a:off x="9019001" y="2064638"/>
              <a:ext cx="301377" cy="3726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31" name="523 Conector recto de flecha"/>
            <p:cNvCxnSpPr/>
            <p:nvPr/>
          </p:nvCxnSpPr>
          <p:spPr>
            <a:xfrm flipV="1">
              <a:off x="7404004" y="605043"/>
              <a:ext cx="2841706" cy="93319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832" name="60418 Image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8217" y="1950435"/>
              <a:ext cx="664268" cy="257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33" name="353 Conector recto de flecha"/>
            <p:cNvCxnSpPr/>
            <p:nvPr/>
          </p:nvCxnSpPr>
          <p:spPr>
            <a:xfrm flipV="1">
              <a:off x="7819663" y="2221392"/>
              <a:ext cx="61725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34" name="354 Conector recto de flecha"/>
            <p:cNvCxnSpPr/>
            <p:nvPr/>
          </p:nvCxnSpPr>
          <p:spPr>
            <a:xfrm>
              <a:off x="7349668" y="2226266"/>
              <a:ext cx="19423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35" name="355 Conector recto de flecha"/>
            <p:cNvCxnSpPr/>
            <p:nvPr/>
          </p:nvCxnSpPr>
          <p:spPr>
            <a:xfrm flipV="1">
              <a:off x="8715011" y="2229887"/>
              <a:ext cx="3625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grpSp>
          <p:nvGrpSpPr>
            <p:cNvPr id="836" name="356 Grupo"/>
            <p:cNvGrpSpPr>
              <a:grpSpLocks noChangeAspect="1"/>
            </p:cNvGrpSpPr>
            <p:nvPr/>
          </p:nvGrpSpPr>
          <p:grpSpPr>
            <a:xfrm>
              <a:off x="7543931" y="2070946"/>
              <a:ext cx="275732" cy="294374"/>
              <a:chOff x="7532007" y="2045936"/>
              <a:chExt cx="261389" cy="280776"/>
            </a:xfrm>
          </p:grpSpPr>
          <p:sp>
            <p:nvSpPr>
              <p:cNvPr id="1079" name="521 Rectángulo"/>
              <p:cNvSpPr>
                <a:spLocks noChangeAspect="1"/>
              </p:cNvSpPr>
              <p:nvPr/>
            </p:nvSpPr>
            <p:spPr>
              <a:xfrm>
                <a:off x="7532007" y="2078455"/>
                <a:ext cx="261389" cy="233253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pic>
            <p:nvPicPr>
              <p:cNvPr id="1080" name="60424 Imagen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0729" y="2045936"/>
                <a:ext cx="218837" cy="280776"/>
              </a:xfrm>
              <a:prstGeom prst="rect">
                <a:avLst/>
              </a:prstGeom>
            </p:spPr>
          </p:pic>
        </p:grpSp>
        <p:sp>
          <p:nvSpPr>
            <p:cNvPr id="837" name="357 Rectángulo"/>
            <p:cNvSpPr>
              <a:spLocks noChangeAspect="1"/>
            </p:cNvSpPr>
            <p:nvPr/>
          </p:nvSpPr>
          <p:spPr>
            <a:xfrm>
              <a:off x="8455100" y="2108705"/>
              <a:ext cx="275731" cy="244549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838" name="60426 Image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6921" y="2067873"/>
              <a:ext cx="330992" cy="30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" name="60427 Image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0550" y="1989610"/>
              <a:ext cx="356625" cy="223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0" name="60428 Imag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3943" y="2601424"/>
              <a:ext cx="374862" cy="261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41" name="361 Conector recto de flecha"/>
            <p:cNvCxnSpPr/>
            <p:nvPr/>
          </p:nvCxnSpPr>
          <p:spPr>
            <a:xfrm flipH="1" flipV="1">
              <a:off x="10267277" y="1078447"/>
              <a:ext cx="1620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42" name="363 Conector angular"/>
            <p:cNvCxnSpPr/>
            <p:nvPr/>
          </p:nvCxnSpPr>
          <p:spPr>
            <a:xfrm rot="16200000" flipH="1">
              <a:off x="7752695" y="3898871"/>
              <a:ext cx="170391" cy="263709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cxnSp>
          <p:nvCxnSpPr>
            <p:cNvPr id="843" name="519 Conector recto de flecha"/>
            <p:cNvCxnSpPr/>
            <p:nvPr/>
          </p:nvCxnSpPr>
          <p:spPr>
            <a:xfrm flipV="1">
              <a:off x="7980910" y="3151463"/>
              <a:ext cx="621507" cy="44428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844" name="518 Conector recto de flecha"/>
            <p:cNvCxnSpPr/>
            <p:nvPr/>
          </p:nvCxnSpPr>
          <p:spPr>
            <a:xfrm flipH="1" flipV="1">
              <a:off x="8476555" y="3379618"/>
              <a:ext cx="217165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845" name="844 Conector angular"/>
            <p:cNvCxnSpPr/>
            <p:nvPr/>
          </p:nvCxnSpPr>
          <p:spPr>
            <a:xfrm rot="5400000" flipH="1" flipV="1">
              <a:off x="7799691" y="3292272"/>
              <a:ext cx="201887" cy="389196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cxnSp>
          <p:nvCxnSpPr>
            <p:cNvPr id="846" name="845 Conector angular"/>
            <p:cNvCxnSpPr/>
            <p:nvPr/>
          </p:nvCxnSpPr>
          <p:spPr>
            <a:xfrm rot="16200000" flipH="1">
              <a:off x="6667120" y="2907714"/>
              <a:ext cx="1361547" cy="356368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cxnSp>
          <p:nvCxnSpPr>
            <p:cNvPr id="847" name="514 Conector recto de flecha"/>
            <p:cNvCxnSpPr/>
            <p:nvPr/>
          </p:nvCxnSpPr>
          <p:spPr>
            <a:xfrm flipV="1">
              <a:off x="7837891" y="3874296"/>
              <a:ext cx="818929" cy="46034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848" name="513 Conector recto de flecha"/>
            <p:cNvCxnSpPr/>
            <p:nvPr/>
          </p:nvCxnSpPr>
          <p:spPr>
            <a:xfrm flipH="1" flipV="1">
              <a:off x="8493620" y="4115922"/>
              <a:ext cx="178692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849" name="368 Conector recto de flecha"/>
            <p:cNvCxnSpPr/>
            <p:nvPr/>
          </p:nvCxnSpPr>
          <p:spPr>
            <a:xfrm flipV="1">
              <a:off x="9255946" y="2408747"/>
              <a:ext cx="0" cy="22824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850" name="369 CuadroTexto"/>
            <p:cNvSpPr txBox="1"/>
            <p:nvPr/>
          </p:nvSpPr>
          <p:spPr>
            <a:xfrm>
              <a:off x="7033531" y="2171999"/>
              <a:ext cx="301377" cy="2995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51" name="508 Y"/>
            <p:cNvSpPr/>
            <p:nvPr/>
          </p:nvSpPr>
          <p:spPr>
            <a:xfrm>
              <a:off x="7526078" y="3587814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52" name="371 Conector recto de flecha"/>
            <p:cNvCxnSpPr/>
            <p:nvPr/>
          </p:nvCxnSpPr>
          <p:spPr>
            <a:xfrm flipV="1">
              <a:off x="5434104" y="2223971"/>
              <a:ext cx="84707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lg" len="lg"/>
            </a:ln>
            <a:effectLst/>
          </p:spPr>
        </p:cxnSp>
        <p:sp>
          <p:nvSpPr>
            <p:cNvPr id="853" name="481 Y"/>
            <p:cNvSpPr/>
            <p:nvPr/>
          </p:nvSpPr>
          <p:spPr>
            <a:xfrm>
              <a:off x="3234226" y="2049446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854" name="60455 Image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683" y="2071829"/>
              <a:ext cx="261572" cy="258597"/>
            </a:xfrm>
            <a:prstGeom prst="rect">
              <a:avLst/>
            </a:prstGeom>
            <a:noFill/>
            <a:ln w="19050">
              <a:solidFill>
                <a:sysClr val="windowText" lastClr="000000"/>
              </a:solidFill>
            </a:ln>
          </p:spPr>
        </p:pic>
        <p:cxnSp>
          <p:nvCxnSpPr>
            <p:cNvPr id="855" name="483 Conector recto de flecha"/>
            <p:cNvCxnSpPr/>
            <p:nvPr/>
          </p:nvCxnSpPr>
          <p:spPr>
            <a:xfrm>
              <a:off x="3594141" y="2228305"/>
              <a:ext cx="30880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grpSp>
          <p:nvGrpSpPr>
            <p:cNvPr id="856" name="484 Grupo"/>
            <p:cNvGrpSpPr/>
            <p:nvPr/>
          </p:nvGrpSpPr>
          <p:grpSpPr>
            <a:xfrm>
              <a:off x="4462649" y="2054894"/>
              <a:ext cx="345576" cy="343466"/>
              <a:chOff x="4450725" y="2029883"/>
              <a:chExt cx="327600" cy="327600"/>
            </a:xfrm>
          </p:grpSpPr>
          <p:sp>
            <p:nvSpPr>
              <p:cNvPr id="1073" name="502 Rectángulo"/>
              <p:cNvSpPr/>
              <p:nvPr/>
            </p:nvSpPr>
            <p:spPr>
              <a:xfrm>
                <a:off x="4450725" y="2029883"/>
                <a:ext cx="327600" cy="327600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074" name="503 Conector recto de flecha"/>
              <p:cNvCxnSpPr/>
              <p:nvPr/>
            </p:nvCxnSpPr>
            <p:spPr>
              <a:xfrm>
                <a:off x="4450725" y="2193683"/>
                <a:ext cx="32760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5" name="504 Conector recto de flecha"/>
              <p:cNvCxnSpPr/>
              <p:nvPr/>
            </p:nvCxnSpPr>
            <p:spPr>
              <a:xfrm flipV="1">
                <a:off x="4614525" y="2029883"/>
                <a:ext cx="0" cy="32760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6" name="505 Conector recto de flecha"/>
              <p:cNvCxnSpPr>
                <a:cxnSpLocks noChangeAspect="1"/>
              </p:cNvCxnSpPr>
              <p:nvPr/>
            </p:nvCxnSpPr>
            <p:spPr>
              <a:xfrm flipV="1">
                <a:off x="4520455" y="2101222"/>
                <a:ext cx="184922" cy="18492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7" name="506 Conector recto de flecha"/>
              <p:cNvCxnSpPr/>
              <p:nvPr/>
            </p:nvCxnSpPr>
            <p:spPr>
              <a:xfrm>
                <a:off x="4704054" y="2101222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8" name="507 Conector recto de flecha"/>
              <p:cNvCxnSpPr/>
              <p:nvPr/>
            </p:nvCxnSpPr>
            <p:spPr>
              <a:xfrm>
                <a:off x="4468556" y="2286144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857" name="485 Conector recto de flecha"/>
            <p:cNvCxnSpPr/>
            <p:nvPr/>
          </p:nvCxnSpPr>
          <p:spPr>
            <a:xfrm>
              <a:off x="4177933" y="2221393"/>
              <a:ext cx="284715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58" name="486 Conector recto de flecha"/>
            <p:cNvCxnSpPr/>
            <p:nvPr/>
          </p:nvCxnSpPr>
          <p:spPr>
            <a:xfrm>
              <a:off x="2790460" y="2222225"/>
              <a:ext cx="443765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859" name="60466 Imagen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476" y="1930628"/>
              <a:ext cx="739041" cy="535202"/>
            </a:xfrm>
            <a:prstGeom prst="rect">
              <a:avLst/>
            </a:prstGeom>
          </p:spPr>
        </p:pic>
        <p:sp>
          <p:nvSpPr>
            <p:cNvPr id="860" name="488 CuadroTexto"/>
            <p:cNvSpPr txBox="1"/>
            <p:nvPr/>
          </p:nvSpPr>
          <p:spPr>
            <a:xfrm>
              <a:off x="3175392" y="2056736"/>
              <a:ext cx="301377" cy="3680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861" name="60468 Imagen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3423" y="2494745"/>
              <a:ext cx="235276" cy="2951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62" name="492 Conector recto de flecha"/>
            <p:cNvCxnSpPr/>
            <p:nvPr/>
          </p:nvCxnSpPr>
          <p:spPr>
            <a:xfrm flipV="1">
              <a:off x="4808225" y="2225299"/>
              <a:ext cx="26878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863" name="60474 Imagen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205" y="2593237"/>
              <a:ext cx="597346" cy="28798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64" name="495 Conector recto de flecha"/>
            <p:cNvCxnSpPr/>
            <p:nvPr/>
          </p:nvCxnSpPr>
          <p:spPr>
            <a:xfrm flipV="1">
              <a:off x="3398044" y="2407162"/>
              <a:ext cx="0" cy="23787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65" name="496 Conector recto de flecha"/>
            <p:cNvCxnSpPr/>
            <p:nvPr/>
          </p:nvCxnSpPr>
          <p:spPr>
            <a:xfrm flipV="1">
              <a:off x="3419020" y="2225808"/>
              <a:ext cx="17512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none" w="med" len="lg"/>
            </a:ln>
            <a:effectLst/>
          </p:spPr>
        </p:cxnSp>
        <p:sp>
          <p:nvSpPr>
            <p:cNvPr id="866" name="497 CuadroTexto"/>
            <p:cNvSpPr txBox="1"/>
            <p:nvPr/>
          </p:nvSpPr>
          <p:spPr>
            <a:xfrm>
              <a:off x="3291804" y="2159622"/>
              <a:ext cx="256944" cy="27395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67" name="498 Conector recto de flecha"/>
            <p:cNvCxnSpPr/>
            <p:nvPr/>
          </p:nvCxnSpPr>
          <p:spPr>
            <a:xfrm flipH="1" flipV="1">
              <a:off x="4148698" y="2642301"/>
              <a:ext cx="2660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68" name="405 Conector angular"/>
            <p:cNvCxnSpPr/>
            <p:nvPr/>
          </p:nvCxnSpPr>
          <p:spPr>
            <a:xfrm rot="5400000">
              <a:off x="5136912" y="3225685"/>
              <a:ext cx="1413878" cy="326299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med" len="lg"/>
            </a:ln>
            <a:effectLst/>
          </p:spPr>
        </p:cxnSp>
        <p:cxnSp>
          <p:nvCxnSpPr>
            <p:cNvPr id="869" name="400 Conector recto de flecha"/>
            <p:cNvCxnSpPr/>
            <p:nvPr/>
          </p:nvCxnSpPr>
          <p:spPr>
            <a:xfrm>
              <a:off x="6628596" y="2223483"/>
              <a:ext cx="36115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oval" w="med" len="med"/>
              <a:tailEnd type="stealth" w="med" len="med"/>
            </a:ln>
            <a:effectLst/>
          </p:spPr>
        </p:cxnSp>
        <p:cxnSp>
          <p:nvCxnSpPr>
            <p:cNvPr id="870" name="401 Conector recto de flecha"/>
            <p:cNvCxnSpPr/>
            <p:nvPr/>
          </p:nvCxnSpPr>
          <p:spPr>
            <a:xfrm>
              <a:off x="6007000" y="2676070"/>
              <a:ext cx="2774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lg" len="lg"/>
            </a:ln>
            <a:effectLst/>
          </p:spPr>
        </p:cxnSp>
        <p:cxnSp>
          <p:nvCxnSpPr>
            <p:cNvPr id="871" name="402 Conector recto de flecha"/>
            <p:cNvCxnSpPr/>
            <p:nvPr/>
          </p:nvCxnSpPr>
          <p:spPr>
            <a:xfrm flipV="1">
              <a:off x="5962021" y="1742790"/>
              <a:ext cx="322378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lg" len="lg"/>
            </a:ln>
            <a:effectLst/>
          </p:spPr>
        </p:cxnSp>
        <p:sp>
          <p:nvSpPr>
            <p:cNvPr id="872" name="403 Rectángulo"/>
            <p:cNvSpPr/>
            <p:nvPr/>
          </p:nvSpPr>
          <p:spPr>
            <a:xfrm>
              <a:off x="6123987" y="1551072"/>
              <a:ext cx="648863" cy="1350068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73" name="375 Conector recto de flecha"/>
            <p:cNvCxnSpPr/>
            <p:nvPr/>
          </p:nvCxnSpPr>
          <p:spPr>
            <a:xfrm>
              <a:off x="6284400" y="1742790"/>
              <a:ext cx="344196" cy="4528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874" name="377 Rectángulo"/>
            <p:cNvSpPr/>
            <p:nvPr/>
          </p:nvSpPr>
          <p:spPr>
            <a:xfrm>
              <a:off x="7438709" y="1698830"/>
              <a:ext cx="3073498" cy="270167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200" b="1" kern="1200" dirty="0">
                  <a:solidFill>
                    <a:srgbClr val="006600"/>
                  </a:solidFill>
                  <a:effectLst/>
                  <a:latin typeface="Times New Roman"/>
                  <a:ea typeface="Calibri"/>
                </a:rPr>
                <a:t>Motor torque </a:t>
              </a:r>
              <a:r>
                <a:rPr lang="en-US" sz="1200" b="1" kern="1200" dirty="0" smtClean="0">
                  <a:solidFill>
                    <a:srgbClr val="006600"/>
                  </a:solidFill>
                  <a:effectLst/>
                  <a:latin typeface="Times New Roman"/>
                  <a:ea typeface="Calibri"/>
                </a:rPr>
                <a:t>controller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75" name="378 Rectángulo"/>
            <p:cNvSpPr/>
            <p:nvPr/>
          </p:nvSpPr>
          <p:spPr>
            <a:xfrm>
              <a:off x="9383465" y="3442159"/>
              <a:ext cx="1709443" cy="81503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b="1" kern="1200" dirty="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Direct control of 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s-CO" sz="1200" b="1" dirty="0" smtClean="0">
                  <a:solidFill>
                    <a:srgbClr val="000066"/>
                  </a:solidFill>
                  <a:latin typeface="Times New Roman"/>
                  <a:ea typeface="Times New Roman"/>
                </a:rPr>
                <a:t>exoskeleton </a:t>
              </a:r>
              <a:r>
                <a:rPr lang="es-CO" sz="1200" b="1" dirty="0">
                  <a:solidFill>
                    <a:srgbClr val="000066"/>
                  </a:solidFill>
                  <a:latin typeface="Times New Roman"/>
                  <a:ea typeface="Times New Roman"/>
                </a:rPr>
                <a:t>dynamic </a:t>
              </a:r>
              <a:r>
                <a:rPr lang="es-CO" sz="1200" b="1" dirty="0" smtClean="0">
                  <a:solidFill>
                    <a:srgbClr val="000066"/>
                  </a:solidFill>
                  <a:latin typeface="Times New Roman"/>
                  <a:ea typeface="Times New Roman"/>
                </a:rPr>
                <a:t>(</a:t>
              </a:r>
              <a:r>
                <a:rPr lang="en-US" sz="1200" b="1" dirty="0" smtClean="0">
                  <a:solidFill>
                    <a:srgbClr val="000066"/>
                  </a:solidFill>
                  <a:latin typeface="Times New Roman"/>
                  <a:ea typeface="Times New Roman"/>
                </a:rPr>
                <a:t>G</a:t>
              </a:r>
              <a:r>
                <a:rPr lang="en-US" sz="1200" b="1" kern="1200" smtClean="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ravity </a:t>
              </a:r>
              <a:r>
                <a:rPr lang="en-US" sz="1200" b="1" kern="120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and </a:t>
              </a:r>
              <a:r>
                <a:rPr lang="en-US" sz="1200" b="1" dirty="0" smtClean="0">
                  <a:solidFill>
                    <a:srgbClr val="000066"/>
                  </a:solidFill>
                  <a:latin typeface="Times New Roman"/>
                  <a:ea typeface="Calibri"/>
                </a:rPr>
                <a:t>I</a:t>
              </a:r>
              <a:r>
                <a:rPr lang="en-US" sz="1200" b="1" kern="1200" smtClean="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nertia</a:t>
              </a:r>
              <a:r>
                <a:rPr lang="en-US" sz="1200" b="1" kern="1200" dirty="0" smtClean="0">
                  <a:solidFill>
                    <a:srgbClr val="000066"/>
                  </a:solidFill>
                  <a:effectLst/>
                  <a:latin typeface="Times New Roman"/>
                  <a:ea typeface="Calibri"/>
                </a:rPr>
                <a:t>)</a:t>
              </a:r>
              <a:endParaRPr lang="es-CO" sz="1200" b="1" dirty="0">
                <a:solidFill>
                  <a:srgbClr val="000066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76" name="379 CuadroTexto"/>
            <p:cNvSpPr txBox="1"/>
            <p:nvPr/>
          </p:nvSpPr>
          <p:spPr>
            <a:xfrm>
              <a:off x="6931892" y="2066695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77" name="380 Rectángulo"/>
            <p:cNvSpPr/>
            <p:nvPr/>
          </p:nvSpPr>
          <p:spPr>
            <a:xfrm>
              <a:off x="12739738" y="886075"/>
              <a:ext cx="2606098" cy="32069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200" b="1" kern="1200" dirty="0">
                  <a:solidFill>
                    <a:srgbClr val="000000"/>
                  </a:solidFill>
                  <a:effectLst/>
                  <a:latin typeface="Times New Roman"/>
                  <a:ea typeface="Calibri"/>
                </a:rPr>
                <a:t>Measured and estimated signals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78" name="381 Rectángulo"/>
            <p:cNvSpPr/>
            <p:nvPr/>
          </p:nvSpPr>
          <p:spPr>
            <a:xfrm>
              <a:off x="11924" y="2996281"/>
              <a:ext cx="6111285" cy="2586477"/>
            </a:xfrm>
            <a:prstGeom prst="rect">
              <a:avLst/>
            </a:prstGeom>
            <a:noFill/>
            <a:ln w="254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79" name="383 Rectángulo"/>
            <p:cNvSpPr/>
            <p:nvPr/>
          </p:nvSpPr>
          <p:spPr>
            <a:xfrm>
              <a:off x="19065" y="1876522"/>
              <a:ext cx="2027495" cy="562299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b="1" kern="1200">
                  <a:solidFill>
                    <a:srgbClr val="006600"/>
                  </a:solidFill>
                  <a:effectLst/>
                  <a:latin typeface="Times New Roman"/>
                  <a:ea typeface="Calibri"/>
                </a:rPr>
                <a:t>Assistance controller with angular trajectory tracking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0" name="384 Rectángulo"/>
            <p:cNvSpPr/>
            <p:nvPr/>
          </p:nvSpPr>
          <p:spPr>
            <a:xfrm>
              <a:off x="16188" y="1869429"/>
              <a:ext cx="5630772" cy="1028952"/>
            </a:xfrm>
            <a:prstGeom prst="rect">
              <a:avLst/>
            </a:prstGeom>
            <a:noFill/>
            <a:ln w="25400">
              <a:solidFill>
                <a:srgbClr val="0066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1" name="385 Rectángulo"/>
            <p:cNvSpPr/>
            <p:nvPr/>
          </p:nvSpPr>
          <p:spPr>
            <a:xfrm>
              <a:off x="7298060" y="354152"/>
              <a:ext cx="3829673" cy="12270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2" name="386 Rectángulo"/>
            <p:cNvSpPr/>
            <p:nvPr/>
          </p:nvSpPr>
          <p:spPr>
            <a:xfrm>
              <a:off x="7431184" y="1697246"/>
              <a:ext cx="3700917" cy="1165985"/>
            </a:xfrm>
            <a:prstGeom prst="rect">
              <a:avLst/>
            </a:prstGeom>
            <a:noFill/>
            <a:ln w="25400">
              <a:solidFill>
                <a:srgbClr val="0066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3" name="387 Rectángulo"/>
            <p:cNvSpPr/>
            <p:nvPr/>
          </p:nvSpPr>
          <p:spPr>
            <a:xfrm>
              <a:off x="7294131" y="2996361"/>
              <a:ext cx="3829672" cy="1471068"/>
            </a:xfrm>
            <a:prstGeom prst="rect">
              <a:avLst/>
            </a:prstGeom>
            <a:noFill/>
            <a:ln w="254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4" name="388 Rectángulo"/>
            <p:cNvSpPr/>
            <p:nvPr/>
          </p:nvSpPr>
          <p:spPr>
            <a:xfrm>
              <a:off x="12722451" y="875987"/>
              <a:ext cx="5033769" cy="275911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5" name="389 Rectángulo"/>
            <p:cNvSpPr/>
            <p:nvPr/>
          </p:nvSpPr>
          <p:spPr>
            <a:xfrm>
              <a:off x="7308044" y="358590"/>
              <a:ext cx="2835641" cy="27623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b="1" kern="1200">
                  <a:solidFill>
                    <a:srgbClr val="FF0000"/>
                  </a:solidFill>
                  <a:effectLst/>
                  <a:latin typeface="Times New Roman"/>
                  <a:ea typeface="Calibri"/>
                </a:rPr>
                <a:t>Direct control of motor-gearbox frictions 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6" name="390 Rectángulo"/>
            <p:cNvSpPr/>
            <p:nvPr/>
          </p:nvSpPr>
          <p:spPr>
            <a:xfrm>
              <a:off x="11924" y="25252"/>
              <a:ext cx="2217044" cy="71311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  <a:tabLst>
                  <a:tab pos="3497580" algn="l"/>
                </a:tabLst>
              </a:pPr>
              <a:r>
                <a:rPr lang="en-US" sz="1200" b="1" kern="1200">
                  <a:solidFill>
                    <a:srgbClr val="FF0000"/>
                  </a:solidFill>
                  <a:effectLst/>
                  <a:latin typeface="Times New Roman"/>
                  <a:ea typeface="Calibri"/>
                </a:rPr>
                <a:t>Assistance controller with </a:t>
              </a:r>
              <a:endParaRPr lang="es-CO" sz="120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  <a:tabLst>
                  <a:tab pos="3497580" algn="l"/>
                </a:tabLst>
              </a:pPr>
              <a:r>
                <a:rPr lang="en-US" sz="1200" b="1" kern="1200">
                  <a:solidFill>
                    <a:srgbClr val="FF0000"/>
                  </a:solidFill>
                  <a:effectLst/>
                  <a:latin typeface="Times New Roman"/>
                  <a:ea typeface="Calibri"/>
                </a:rPr>
                <a:t>interaction torque rejection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87" name="554 Y"/>
            <p:cNvSpPr/>
            <p:nvPr/>
          </p:nvSpPr>
          <p:spPr>
            <a:xfrm>
              <a:off x="1240516" y="851252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888" name="60503 Imagen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475" y="872904"/>
              <a:ext cx="314861" cy="311188"/>
            </a:xfrm>
            <a:prstGeom prst="rect">
              <a:avLst/>
            </a:prstGeom>
            <a:noFill/>
            <a:ln w="19050">
              <a:solidFill>
                <a:sysClr val="windowText" lastClr="000000"/>
              </a:solidFill>
            </a:ln>
          </p:spPr>
        </p:pic>
        <p:cxnSp>
          <p:nvCxnSpPr>
            <p:cNvPr id="889" name="556 Conector recto de flecha"/>
            <p:cNvCxnSpPr/>
            <p:nvPr/>
          </p:nvCxnSpPr>
          <p:spPr>
            <a:xfrm>
              <a:off x="1600431" y="1027818"/>
              <a:ext cx="35904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90" name="591 Conector recto de flecha"/>
            <p:cNvCxnSpPr/>
            <p:nvPr/>
          </p:nvCxnSpPr>
          <p:spPr>
            <a:xfrm flipV="1">
              <a:off x="4829678" y="828519"/>
              <a:ext cx="571402" cy="38777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891" name="60507 Imagen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155" y="909001"/>
              <a:ext cx="357090" cy="245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892" name="558 Y"/>
            <p:cNvSpPr/>
            <p:nvPr/>
          </p:nvSpPr>
          <p:spPr>
            <a:xfrm>
              <a:off x="3495865" y="845261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grpSp>
          <p:nvGrpSpPr>
            <p:cNvPr id="893" name="559 Grupo"/>
            <p:cNvGrpSpPr/>
            <p:nvPr/>
          </p:nvGrpSpPr>
          <p:grpSpPr>
            <a:xfrm>
              <a:off x="4208838" y="850688"/>
              <a:ext cx="345576" cy="343465"/>
              <a:chOff x="4196914" y="825539"/>
              <a:chExt cx="327600" cy="327600"/>
            </a:xfrm>
          </p:grpSpPr>
          <p:sp>
            <p:nvSpPr>
              <p:cNvPr id="1067" name="585 Rectángulo"/>
              <p:cNvSpPr/>
              <p:nvPr/>
            </p:nvSpPr>
            <p:spPr>
              <a:xfrm>
                <a:off x="4196914" y="825539"/>
                <a:ext cx="327600" cy="327600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068" name="586 Conector recto de flecha"/>
              <p:cNvCxnSpPr/>
              <p:nvPr/>
            </p:nvCxnSpPr>
            <p:spPr>
              <a:xfrm>
                <a:off x="4196914" y="989339"/>
                <a:ext cx="32760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9" name="587 Conector recto de flecha"/>
              <p:cNvCxnSpPr/>
              <p:nvPr/>
            </p:nvCxnSpPr>
            <p:spPr>
              <a:xfrm flipV="1">
                <a:off x="4360714" y="825539"/>
                <a:ext cx="0" cy="32760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0" name="588 Conector recto de flecha"/>
              <p:cNvCxnSpPr>
                <a:cxnSpLocks noChangeAspect="1"/>
              </p:cNvCxnSpPr>
              <p:nvPr/>
            </p:nvCxnSpPr>
            <p:spPr>
              <a:xfrm flipV="1">
                <a:off x="4264920" y="896878"/>
                <a:ext cx="184922" cy="18492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1" name="589 Conector recto de flecha"/>
              <p:cNvCxnSpPr/>
              <p:nvPr/>
            </p:nvCxnSpPr>
            <p:spPr>
              <a:xfrm>
                <a:off x="4448519" y="896878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72" name="590 Conector recto de flecha"/>
              <p:cNvCxnSpPr/>
              <p:nvPr/>
            </p:nvCxnSpPr>
            <p:spPr>
              <a:xfrm>
                <a:off x="4213021" y="1081800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894" name="560 Conector recto de flecha"/>
            <p:cNvCxnSpPr/>
            <p:nvPr/>
          </p:nvCxnSpPr>
          <p:spPr>
            <a:xfrm flipV="1">
              <a:off x="3855781" y="1022421"/>
              <a:ext cx="35305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95" name="561 Conector recto de flecha"/>
            <p:cNvCxnSpPr/>
            <p:nvPr/>
          </p:nvCxnSpPr>
          <p:spPr>
            <a:xfrm>
              <a:off x="4554414" y="1022421"/>
              <a:ext cx="36806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896" name="562 Conector recto de flecha"/>
            <p:cNvCxnSpPr/>
            <p:nvPr/>
          </p:nvCxnSpPr>
          <p:spPr>
            <a:xfrm>
              <a:off x="1015195" y="1027846"/>
              <a:ext cx="22532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897" name="563 CuadroTexto"/>
            <p:cNvSpPr txBox="1"/>
            <p:nvPr/>
          </p:nvSpPr>
          <p:spPr>
            <a:xfrm>
              <a:off x="1182306" y="863317"/>
              <a:ext cx="301377" cy="3695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98" name="564 CuadroTexto"/>
            <p:cNvSpPr txBox="1"/>
            <p:nvPr/>
          </p:nvSpPr>
          <p:spPr>
            <a:xfrm>
              <a:off x="1305461" y="962268"/>
              <a:ext cx="256944" cy="4027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99" name="566 Conector angular"/>
            <p:cNvCxnSpPr/>
            <p:nvPr/>
          </p:nvCxnSpPr>
          <p:spPr>
            <a:xfrm rot="16200000" flipV="1">
              <a:off x="3008395" y="177832"/>
              <a:ext cx="333572" cy="1001285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pic>
          <p:nvPicPr>
            <p:cNvPr id="900" name="60523 Imagen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0652" y="376980"/>
              <a:ext cx="213887" cy="26941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01" name="568 Conector angular"/>
            <p:cNvCxnSpPr/>
            <p:nvPr/>
          </p:nvCxnSpPr>
          <p:spPr>
            <a:xfrm rot="10800000" flipV="1">
              <a:off x="1773981" y="511689"/>
              <a:ext cx="686671" cy="491677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pic>
          <p:nvPicPr>
            <p:cNvPr id="902" name="60525 Imagen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100" y="1418100"/>
              <a:ext cx="331572" cy="26962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03" name="570 Conector angular"/>
            <p:cNvCxnSpPr/>
            <p:nvPr/>
          </p:nvCxnSpPr>
          <p:spPr>
            <a:xfrm rot="16200000" flipH="1">
              <a:off x="2668575" y="1172388"/>
              <a:ext cx="350071" cy="410981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sp>
          <p:nvSpPr>
            <p:cNvPr id="904" name="571 Y"/>
            <p:cNvSpPr/>
            <p:nvPr/>
          </p:nvSpPr>
          <p:spPr>
            <a:xfrm>
              <a:off x="3821512" y="1372745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05" name="572 Conector recto de flecha"/>
            <p:cNvCxnSpPr/>
            <p:nvPr/>
          </p:nvCxnSpPr>
          <p:spPr>
            <a:xfrm flipH="1">
              <a:off x="3380673" y="1551603"/>
              <a:ext cx="44084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906" name="573 Conector recto de flecha"/>
            <p:cNvCxnSpPr/>
            <p:nvPr/>
          </p:nvCxnSpPr>
          <p:spPr>
            <a:xfrm flipH="1">
              <a:off x="4001470" y="1058980"/>
              <a:ext cx="0" cy="31376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07" name="574 CuadroTexto"/>
            <p:cNvSpPr txBox="1"/>
            <p:nvPr/>
          </p:nvSpPr>
          <p:spPr>
            <a:xfrm>
              <a:off x="3546477" y="753550"/>
              <a:ext cx="301377" cy="317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08" name="575 CuadroTexto"/>
            <p:cNvSpPr txBox="1"/>
            <p:nvPr/>
          </p:nvSpPr>
          <p:spPr>
            <a:xfrm>
              <a:off x="3438807" y="866320"/>
              <a:ext cx="301377" cy="3540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09" name="576 CuadroTexto"/>
            <p:cNvSpPr txBox="1"/>
            <p:nvPr/>
          </p:nvSpPr>
          <p:spPr>
            <a:xfrm>
              <a:off x="3970535" y="1389143"/>
              <a:ext cx="301377" cy="2880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10" name="577 CuadroTexto"/>
            <p:cNvSpPr txBox="1"/>
            <p:nvPr/>
          </p:nvSpPr>
          <p:spPr>
            <a:xfrm>
              <a:off x="3889313" y="1285059"/>
              <a:ext cx="256944" cy="2968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11" name="578 Conector angular"/>
            <p:cNvCxnSpPr/>
            <p:nvPr/>
          </p:nvCxnSpPr>
          <p:spPr>
            <a:xfrm flipV="1">
              <a:off x="4181428" y="1019828"/>
              <a:ext cx="502820" cy="531775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sp>
          <p:nvSpPr>
            <p:cNvPr id="912" name="579 Elipse"/>
            <p:cNvSpPr>
              <a:spLocks noChangeAspect="1"/>
            </p:cNvSpPr>
            <p:nvPr/>
          </p:nvSpPr>
          <p:spPr>
            <a:xfrm>
              <a:off x="4650973" y="986600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13" name="580 Elipse"/>
            <p:cNvSpPr>
              <a:spLocks noChangeAspect="1"/>
            </p:cNvSpPr>
            <p:nvPr/>
          </p:nvSpPr>
          <p:spPr>
            <a:xfrm>
              <a:off x="1740705" y="1003366"/>
              <a:ext cx="66549" cy="661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14" name="581 Elipse"/>
            <p:cNvSpPr>
              <a:spLocks noChangeAspect="1"/>
            </p:cNvSpPr>
            <p:nvPr/>
          </p:nvSpPr>
          <p:spPr>
            <a:xfrm>
              <a:off x="3969214" y="992836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915" name="60538 Imagen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749" y="1410205"/>
              <a:ext cx="684049" cy="338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16" name="583 Conector recto de flecha"/>
            <p:cNvCxnSpPr/>
            <p:nvPr/>
          </p:nvCxnSpPr>
          <p:spPr>
            <a:xfrm flipH="1" flipV="1">
              <a:off x="1420474" y="1208969"/>
              <a:ext cx="0" cy="2294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17" name="60540 Imagen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112" y="872904"/>
              <a:ext cx="385222" cy="30244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8" name="392 Y"/>
            <p:cNvSpPr/>
            <p:nvPr/>
          </p:nvSpPr>
          <p:spPr>
            <a:xfrm>
              <a:off x="2458161" y="845127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19" name="393 Conector recto de flecha"/>
            <p:cNvCxnSpPr/>
            <p:nvPr/>
          </p:nvCxnSpPr>
          <p:spPr>
            <a:xfrm flipV="1">
              <a:off x="2279329" y="1023986"/>
              <a:ext cx="178832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20" name="394 Conector recto de flecha"/>
            <p:cNvCxnSpPr/>
            <p:nvPr/>
          </p:nvCxnSpPr>
          <p:spPr>
            <a:xfrm>
              <a:off x="2818078" y="1023986"/>
              <a:ext cx="15203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21" name="395 Conector recto de flecha"/>
            <p:cNvCxnSpPr/>
            <p:nvPr/>
          </p:nvCxnSpPr>
          <p:spPr>
            <a:xfrm>
              <a:off x="3355334" y="1024128"/>
              <a:ext cx="14793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22" name="396 CuadroTexto"/>
            <p:cNvSpPr txBox="1"/>
            <p:nvPr/>
          </p:nvSpPr>
          <p:spPr>
            <a:xfrm>
              <a:off x="2395227" y="861554"/>
              <a:ext cx="268296" cy="35007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23" name="397 CuadroTexto"/>
            <p:cNvSpPr txBox="1"/>
            <p:nvPr/>
          </p:nvSpPr>
          <p:spPr>
            <a:xfrm>
              <a:off x="2502132" y="961620"/>
              <a:ext cx="301377" cy="3570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24" name="398 Conector recto de flecha"/>
            <p:cNvCxnSpPr/>
            <p:nvPr/>
          </p:nvCxnSpPr>
          <p:spPr>
            <a:xfrm flipH="1">
              <a:off x="6280379" y="2255582"/>
              <a:ext cx="348217" cy="420488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headEnd type="stealth" w="med" len="med"/>
              <a:tailEnd type="none" w="med" len="med"/>
            </a:ln>
            <a:effectLst/>
          </p:spPr>
        </p:cxnSp>
        <p:cxnSp>
          <p:nvCxnSpPr>
            <p:cNvPr id="925" name="399 Conector recto de flecha"/>
            <p:cNvCxnSpPr/>
            <p:nvPr/>
          </p:nvCxnSpPr>
          <p:spPr>
            <a:xfrm flipH="1">
              <a:off x="6283812" y="2225808"/>
              <a:ext cx="30752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headEnd type="stealth" w="med" len="med"/>
              <a:tailEnd type="none" w="med" len="med"/>
            </a:ln>
            <a:effectLst/>
          </p:spPr>
        </p:cxnSp>
        <p:pic>
          <p:nvPicPr>
            <p:cNvPr id="926" name="Picture 2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1270831" y="710210"/>
              <a:ext cx="1304377" cy="304568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27" name="926 Conector recto de flecha"/>
            <p:cNvCxnSpPr/>
            <p:nvPr/>
          </p:nvCxnSpPr>
          <p:spPr>
            <a:xfrm flipV="1">
              <a:off x="4566840" y="4608787"/>
              <a:ext cx="737270" cy="36441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28" name="60556 Imagen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689" y="4678695"/>
              <a:ext cx="490385" cy="2342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929" name="449 Y"/>
            <p:cNvSpPr/>
            <p:nvPr/>
          </p:nvSpPr>
          <p:spPr>
            <a:xfrm>
              <a:off x="5320786" y="3916915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30" name="451 Conector angular"/>
            <p:cNvCxnSpPr/>
            <p:nvPr/>
          </p:nvCxnSpPr>
          <p:spPr>
            <a:xfrm rot="5400000">
              <a:off x="5074816" y="4369890"/>
              <a:ext cx="521187" cy="330670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cxnSp>
          <p:nvCxnSpPr>
            <p:cNvPr id="931" name="450 Conector angular"/>
            <p:cNvCxnSpPr/>
            <p:nvPr/>
          </p:nvCxnSpPr>
          <p:spPr>
            <a:xfrm rot="16200000" flipV="1">
              <a:off x="5100701" y="3516872"/>
              <a:ext cx="470782" cy="329304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cxnSp>
          <p:nvCxnSpPr>
            <p:cNvPr id="932" name="591 Conector recto de flecha"/>
            <p:cNvCxnSpPr/>
            <p:nvPr/>
          </p:nvCxnSpPr>
          <p:spPr>
            <a:xfrm flipV="1">
              <a:off x="4978536" y="2021907"/>
              <a:ext cx="571402" cy="38777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33" name="60507 Imagen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7014" y="2102388"/>
              <a:ext cx="357090" cy="245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934" name="481 Y"/>
            <p:cNvSpPr/>
            <p:nvPr/>
          </p:nvSpPr>
          <p:spPr>
            <a:xfrm>
              <a:off x="3052324" y="3270281"/>
              <a:ext cx="359915" cy="357718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935" name="60455 Image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4782" y="3292664"/>
              <a:ext cx="261572" cy="258597"/>
            </a:xfrm>
            <a:prstGeom prst="rect">
              <a:avLst/>
            </a:prstGeom>
            <a:noFill/>
            <a:ln w="19050">
              <a:solidFill>
                <a:sysClr val="windowText" lastClr="000000"/>
              </a:solidFill>
            </a:ln>
          </p:spPr>
        </p:pic>
        <p:cxnSp>
          <p:nvCxnSpPr>
            <p:cNvPr id="936" name="483 Conector recto de flecha"/>
            <p:cNvCxnSpPr/>
            <p:nvPr/>
          </p:nvCxnSpPr>
          <p:spPr>
            <a:xfrm>
              <a:off x="3412240" y="3449140"/>
              <a:ext cx="30880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grpSp>
          <p:nvGrpSpPr>
            <p:cNvPr id="937" name="484 Grupo"/>
            <p:cNvGrpSpPr/>
            <p:nvPr/>
          </p:nvGrpSpPr>
          <p:grpSpPr>
            <a:xfrm>
              <a:off x="4280748" y="3275728"/>
              <a:ext cx="345576" cy="343466"/>
              <a:chOff x="4268824" y="3250857"/>
              <a:chExt cx="327600" cy="327600"/>
            </a:xfrm>
          </p:grpSpPr>
          <p:sp>
            <p:nvSpPr>
              <p:cNvPr id="1061" name="502 Rectángulo"/>
              <p:cNvSpPr/>
              <p:nvPr/>
            </p:nvSpPr>
            <p:spPr>
              <a:xfrm>
                <a:off x="4268824" y="3250857"/>
                <a:ext cx="327600" cy="327600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062" name="503 Conector recto de flecha"/>
              <p:cNvCxnSpPr/>
              <p:nvPr/>
            </p:nvCxnSpPr>
            <p:spPr>
              <a:xfrm>
                <a:off x="4268824" y="3414657"/>
                <a:ext cx="32760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3" name="504 Conector recto de flecha"/>
              <p:cNvCxnSpPr/>
              <p:nvPr/>
            </p:nvCxnSpPr>
            <p:spPr>
              <a:xfrm flipV="1">
                <a:off x="4432624" y="3250857"/>
                <a:ext cx="0" cy="32760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4" name="505 Conector recto de flecha"/>
              <p:cNvCxnSpPr>
                <a:cxnSpLocks noChangeAspect="1"/>
              </p:cNvCxnSpPr>
              <p:nvPr/>
            </p:nvCxnSpPr>
            <p:spPr>
              <a:xfrm flipV="1">
                <a:off x="4338554" y="3322196"/>
                <a:ext cx="184922" cy="18492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5" name="506 Conector recto de flecha"/>
              <p:cNvCxnSpPr/>
              <p:nvPr/>
            </p:nvCxnSpPr>
            <p:spPr>
              <a:xfrm>
                <a:off x="4522153" y="3322196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6" name="507 Conector recto de flecha"/>
              <p:cNvCxnSpPr/>
              <p:nvPr/>
            </p:nvCxnSpPr>
            <p:spPr>
              <a:xfrm>
                <a:off x="4286655" y="3507118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938" name="485 Conector recto de flecha"/>
            <p:cNvCxnSpPr/>
            <p:nvPr/>
          </p:nvCxnSpPr>
          <p:spPr>
            <a:xfrm>
              <a:off x="3996032" y="3442228"/>
              <a:ext cx="284715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39" name="486 Conector recto de flecha"/>
            <p:cNvCxnSpPr/>
            <p:nvPr/>
          </p:nvCxnSpPr>
          <p:spPr>
            <a:xfrm>
              <a:off x="2711032" y="3443060"/>
              <a:ext cx="33340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40" name="60466 Imagen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2074" y="3173814"/>
              <a:ext cx="739041" cy="535202"/>
            </a:xfrm>
            <a:prstGeom prst="rect">
              <a:avLst/>
            </a:prstGeom>
          </p:spPr>
        </p:pic>
        <p:sp>
          <p:nvSpPr>
            <p:cNvPr id="941" name="488 CuadroTexto"/>
            <p:cNvSpPr txBox="1"/>
            <p:nvPr/>
          </p:nvSpPr>
          <p:spPr>
            <a:xfrm>
              <a:off x="2991816" y="3283717"/>
              <a:ext cx="301377" cy="3680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942" name="60468 Imagen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521" y="3715579"/>
              <a:ext cx="235276" cy="2951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43" name="492 Conector recto de flecha"/>
            <p:cNvCxnSpPr/>
            <p:nvPr/>
          </p:nvCxnSpPr>
          <p:spPr>
            <a:xfrm flipV="1">
              <a:off x="4626323" y="3446133"/>
              <a:ext cx="18802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44" name="60474 Imagen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6304" y="3831951"/>
              <a:ext cx="597346" cy="28798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45" name="495 Conector recto de flecha"/>
            <p:cNvCxnSpPr/>
            <p:nvPr/>
          </p:nvCxnSpPr>
          <p:spPr>
            <a:xfrm flipV="1">
              <a:off x="3216143" y="3627997"/>
              <a:ext cx="0" cy="23787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46" name="496 Conector recto de flecha"/>
            <p:cNvCxnSpPr/>
            <p:nvPr/>
          </p:nvCxnSpPr>
          <p:spPr>
            <a:xfrm flipV="1">
              <a:off x="3237119" y="3446642"/>
              <a:ext cx="17512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none" w="med" len="lg"/>
            </a:ln>
            <a:effectLst/>
          </p:spPr>
        </p:cxnSp>
        <p:sp>
          <p:nvSpPr>
            <p:cNvPr id="947" name="497 CuadroTexto"/>
            <p:cNvSpPr txBox="1"/>
            <p:nvPr/>
          </p:nvSpPr>
          <p:spPr>
            <a:xfrm>
              <a:off x="3115025" y="3383434"/>
              <a:ext cx="256944" cy="27395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48" name="498 Conector recto de flecha"/>
            <p:cNvCxnSpPr/>
            <p:nvPr/>
          </p:nvCxnSpPr>
          <p:spPr>
            <a:xfrm flipH="1" flipV="1">
              <a:off x="3966797" y="3863136"/>
              <a:ext cx="2660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49" name="591 Conector recto de flecha"/>
            <p:cNvCxnSpPr/>
            <p:nvPr/>
          </p:nvCxnSpPr>
          <p:spPr>
            <a:xfrm flipV="1">
              <a:off x="4715873" y="3242741"/>
              <a:ext cx="571402" cy="38777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50" name="60507 Imagen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4350" y="3323223"/>
              <a:ext cx="357090" cy="245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951" name="554 Y"/>
            <p:cNvSpPr/>
            <p:nvPr/>
          </p:nvSpPr>
          <p:spPr>
            <a:xfrm>
              <a:off x="1078430" y="4624421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952" name="60503 Imagen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390" y="4646072"/>
              <a:ext cx="314861" cy="311188"/>
            </a:xfrm>
            <a:prstGeom prst="rect">
              <a:avLst/>
            </a:prstGeom>
            <a:noFill/>
            <a:ln w="19050">
              <a:solidFill>
                <a:sysClr val="windowText" lastClr="000000"/>
              </a:solidFill>
            </a:ln>
          </p:spPr>
        </p:pic>
        <p:cxnSp>
          <p:nvCxnSpPr>
            <p:cNvPr id="953" name="556 Conector recto de flecha"/>
            <p:cNvCxnSpPr/>
            <p:nvPr/>
          </p:nvCxnSpPr>
          <p:spPr>
            <a:xfrm>
              <a:off x="1438345" y="4800987"/>
              <a:ext cx="35904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54" name="558 Y"/>
            <p:cNvSpPr/>
            <p:nvPr/>
          </p:nvSpPr>
          <p:spPr>
            <a:xfrm>
              <a:off x="3333780" y="4618431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grpSp>
          <p:nvGrpSpPr>
            <p:cNvPr id="955" name="559 Grupo"/>
            <p:cNvGrpSpPr/>
            <p:nvPr/>
          </p:nvGrpSpPr>
          <p:grpSpPr>
            <a:xfrm>
              <a:off x="4046752" y="4623858"/>
              <a:ext cx="345576" cy="343465"/>
              <a:chOff x="4034828" y="4599141"/>
              <a:chExt cx="327600" cy="327600"/>
            </a:xfrm>
          </p:grpSpPr>
          <p:sp>
            <p:nvSpPr>
              <p:cNvPr id="1055" name="585 Rectángulo"/>
              <p:cNvSpPr/>
              <p:nvPr/>
            </p:nvSpPr>
            <p:spPr>
              <a:xfrm>
                <a:off x="4034828" y="4599141"/>
                <a:ext cx="327600" cy="327600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056" name="586 Conector recto de flecha"/>
              <p:cNvCxnSpPr/>
              <p:nvPr/>
            </p:nvCxnSpPr>
            <p:spPr>
              <a:xfrm>
                <a:off x="4034828" y="4762941"/>
                <a:ext cx="327600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57" name="587 Conector recto de flecha"/>
              <p:cNvCxnSpPr/>
              <p:nvPr/>
            </p:nvCxnSpPr>
            <p:spPr>
              <a:xfrm flipV="1">
                <a:off x="4198628" y="4599141"/>
                <a:ext cx="0" cy="32760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58" name="588 Conector recto de flecha"/>
              <p:cNvCxnSpPr>
                <a:cxnSpLocks noChangeAspect="1"/>
              </p:cNvCxnSpPr>
              <p:nvPr/>
            </p:nvCxnSpPr>
            <p:spPr>
              <a:xfrm flipV="1">
                <a:off x="4102834" y="4670480"/>
                <a:ext cx="184922" cy="18492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59" name="589 Conector recto de flecha"/>
              <p:cNvCxnSpPr/>
              <p:nvPr/>
            </p:nvCxnSpPr>
            <p:spPr>
              <a:xfrm>
                <a:off x="4286433" y="4670480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60" name="590 Conector recto de flecha"/>
              <p:cNvCxnSpPr/>
              <p:nvPr/>
            </p:nvCxnSpPr>
            <p:spPr>
              <a:xfrm>
                <a:off x="4050935" y="4855402"/>
                <a:ext cx="53565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956" name="560 Conector recto de flecha"/>
            <p:cNvCxnSpPr/>
            <p:nvPr/>
          </p:nvCxnSpPr>
          <p:spPr>
            <a:xfrm flipV="1">
              <a:off x="3693695" y="4795590"/>
              <a:ext cx="35305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57" name="561 Conector recto de flecha"/>
            <p:cNvCxnSpPr/>
            <p:nvPr/>
          </p:nvCxnSpPr>
          <p:spPr>
            <a:xfrm>
              <a:off x="4392328" y="4795590"/>
              <a:ext cx="28736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58" name="562 Conector recto de flecha"/>
            <p:cNvCxnSpPr/>
            <p:nvPr/>
          </p:nvCxnSpPr>
          <p:spPr>
            <a:xfrm>
              <a:off x="853110" y="4801015"/>
              <a:ext cx="22532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59" name="563 CuadroTexto"/>
            <p:cNvSpPr txBox="1"/>
            <p:nvPr/>
          </p:nvSpPr>
          <p:spPr>
            <a:xfrm>
              <a:off x="1013262" y="4642427"/>
              <a:ext cx="301377" cy="3695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60" name="564 CuadroTexto"/>
            <p:cNvSpPr txBox="1"/>
            <p:nvPr/>
          </p:nvSpPr>
          <p:spPr>
            <a:xfrm>
              <a:off x="1145734" y="4740401"/>
              <a:ext cx="256944" cy="4027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61" name="566 Conector angular"/>
            <p:cNvCxnSpPr/>
            <p:nvPr/>
          </p:nvCxnSpPr>
          <p:spPr>
            <a:xfrm rot="16200000" flipV="1">
              <a:off x="2846309" y="3951001"/>
              <a:ext cx="333572" cy="1001285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pic>
          <p:nvPicPr>
            <p:cNvPr id="962" name="60523 Imagen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8566" y="4150149"/>
              <a:ext cx="213887" cy="26941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63" name="568 Conector angular"/>
            <p:cNvCxnSpPr/>
            <p:nvPr/>
          </p:nvCxnSpPr>
          <p:spPr>
            <a:xfrm rot="10800000" flipV="1">
              <a:off x="1611895" y="4284858"/>
              <a:ext cx="686671" cy="491677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pic>
          <p:nvPicPr>
            <p:cNvPr id="964" name="60525 Imagen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015" y="5191269"/>
              <a:ext cx="331572" cy="26962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65" name="570 Conector angular"/>
            <p:cNvCxnSpPr/>
            <p:nvPr/>
          </p:nvCxnSpPr>
          <p:spPr>
            <a:xfrm rot="16200000" flipH="1">
              <a:off x="2506489" y="4945556"/>
              <a:ext cx="350071" cy="410981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sp>
          <p:nvSpPr>
            <p:cNvPr id="966" name="571 Y"/>
            <p:cNvSpPr/>
            <p:nvPr/>
          </p:nvSpPr>
          <p:spPr>
            <a:xfrm>
              <a:off x="3659426" y="5145913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67" name="572 Conector recto de flecha"/>
            <p:cNvCxnSpPr/>
            <p:nvPr/>
          </p:nvCxnSpPr>
          <p:spPr>
            <a:xfrm flipH="1">
              <a:off x="3218588" y="5324773"/>
              <a:ext cx="44084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968" name="573 Conector recto de flecha"/>
            <p:cNvCxnSpPr/>
            <p:nvPr/>
          </p:nvCxnSpPr>
          <p:spPr>
            <a:xfrm flipH="1">
              <a:off x="3839384" y="4832148"/>
              <a:ext cx="0" cy="31376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69" name="574 CuadroTexto"/>
            <p:cNvSpPr txBox="1"/>
            <p:nvPr/>
          </p:nvSpPr>
          <p:spPr>
            <a:xfrm>
              <a:off x="3382786" y="4533214"/>
              <a:ext cx="301377" cy="317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70" name="575 CuadroTexto"/>
            <p:cNvSpPr txBox="1"/>
            <p:nvPr/>
          </p:nvSpPr>
          <p:spPr>
            <a:xfrm>
              <a:off x="3270528" y="4634646"/>
              <a:ext cx="301377" cy="3540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71" name="577 CuadroTexto"/>
            <p:cNvSpPr txBox="1"/>
            <p:nvPr/>
          </p:nvSpPr>
          <p:spPr>
            <a:xfrm>
              <a:off x="3721449" y="5053035"/>
              <a:ext cx="256944" cy="2968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72" name="578 Conector angular"/>
            <p:cNvCxnSpPr/>
            <p:nvPr/>
          </p:nvCxnSpPr>
          <p:spPr>
            <a:xfrm flipV="1">
              <a:off x="4019341" y="4825912"/>
              <a:ext cx="502629" cy="498860"/>
            </a:xfrm>
            <a:prstGeom prst="bentConnector2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stealth" w="med" len="med"/>
              <a:tailEnd type="none" w="med" len="med"/>
            </a:ln>
            <a:effectLst/>
          </p:spPr>
        </p:cxnSp>
        <p:sp>
          <p:nvSpPr>
            <p:cNvPr id="973" name="579 Elipse"/>
            <p:cNvSpPr>
              <a:spLocks noChangeAspect="1"/>
            </p:cNvSpPr>
            <p:nvPr/>
          </p:nvSpPr>
          <p:spPr>
            <a:xfrm>
              <a:off x="4488695" y="4759768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74" name="580 Elipse"/>
            <p:cNvSpPr>
              <a:spLocks noChangeAspect="1"/>
            </p:cNvSpPr>
            <p:nvPr/>
          </p:nvSpPr>
          <p:spPr>
            <a:xfrm>
              <a:off x="1578619" y="4776535"/>
              <a:ext cx="66549" cy="661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75" name="581 Elipse"/>
            <p:cNvSpPr>
              <a:spLocks noChangeAspect="1"/>
            </p:cNvSpPr>
            <p:nvPr/>
          </p:nvSpPr>
          <p:spPr>
            <a:xfrm>
              <a:off x="3809388" y="4766006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976" name="60538 Imagen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663" y="5183375"/>
              <a:ext cx="684049" cy="338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77" name="583 Conector recto de flecha"/>
            <p:cNvCxnSpPr/>
            <p:nvPr/>
          </p:nvCxnSpPr>
          <p:spPr>
            <a:xfrm flipH="1" flipV="1">
              <a:off x="1258389" y="4982139"/>
              <a:ext cx="0" cy="2294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pic>
          <p:nvPicPr>
            <p:cNvPr id="978" name="60540 Imagen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8026" y="4646072"/>
              <a:ext cx="385222" cy="30244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9" name="392 Y"/>
            <p:cNvSpPr/>
            <p:nvPr/>
          </p:nvSpPr>
          <p:spPr>
            <a:xfrm>
              <a:off x="2296076" y="4618296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80" name="393 Conector recto de flecha"/>
            <p:cNvCxnSpPr/>
            <p:nvPr/>
          </p:nvCxnSpPr>
          <p:spPr>
            <a:xfrm flipV="1">
              <a:off x="2117244" y="4797155"/>
              <a:ext cx="178832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81" name="394 Conector recto de flecha"/>
            <p:cNvCxnSpPr/>
            <p:nvPr/>
          </p:nvCxnSpPr>
          <p:spPr>
            <a:xfrm>
              <a:off x="2655992" y="4797155"/>
              <a:ext cx="15203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982" name="395 Conector recto de flecha"/>
            <p:cNvCxnSpPr/>
            <p:nvPr/>
          </p:nvCxnSpPr>
          <p:spPr>
            <a:xfrm>
              <a:off x="3193248" y="4797296"/>
              <a:ext cx="14793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983" name="396 CuadroTexto"/>
            <p:cNvSpPr txBox="1"/>
            <p:nvPr/>
          </p:nvSpPr>
          <p:spPr>
            <a:xfrm>
              <a:off x="2235083" y="4633955"/>
              <a:ext cx="268296" cy="35007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84" name="397 CuadroTexto"/>
            <p:cNvSpPr txBox="1"/>
            <p:nvPr/>
          </p:nvSpPr>
          <p:spPr>
            <a:xfrm>
              <a:off x="2338542" y="4735725"/>
              <a:ext cx="301377" cy="3570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85" name="406 Conector recto de flecha"/>
            <p:cNvCxnSpPr/>
            <p:nvPr/>
          </p:nvCxnSpPr>
          <p:spPr>
            <a:xfrm>
              <a:off x="12929945" y="1847271"/>
              <a:ext cx="687022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pic>
          <p:nvPicPr>
            <p:cNvPr id="986" name="61094 Imagen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0892" y="1337780"/>
              <a:ext cx="657182" cy="473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87" name="408 Conector recto de flecha"/>
            <p:cNvCxnSpPr/>
            <p:nvPr/>
          </p:nvCxnSpPr>
          <p:spPr>
            <a:xfrm flipV="1">
              <a:off x="14933428" y="1847271"/>
              <a:ext cx="754568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cxnSp>
          <p:nvCxnSpPr>
            <p:cNvPr id="988" name="409 Conector recto de flecha"/>
            <p:cNvCxnSpPr/>
            <p:nvPr/>
          </p:nvCxnSpPr>
          <p:spPr>
            <a:xfrm flipV="1">
              <a:off x="12927257" y="1264483"/>
              <a:ext cx="0" cy="2263028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 w="med" len="lg"/>
            </a:ln>
            <a:effectLst/>
          </p:spPr>
        </p:cxnSp>
        <p:pic>
          <p:nvPicPr>
            <p:cNvPr id="989" name="61097 Imagen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16998" y="1631288"/>
              <a:ext cx="1316428" cy="42335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0" name="61098 Imagen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85834" y="1533668"/>
              <a:ext cx="571959" cy="27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91" name="412 Conector recto de flecha"/>
            <p:cNvCxnSpPr/>
            <p:nvPr/>
          </p:nvCxnSpPr>
          <p:spPr>
            <a:xfrm>
              <a:off x="12927257" y="2884189"/>
              <a:ext cx="516237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grpSp>
          <p:nvGrpSpPr>
            <p:cNvPr id="992" name="413 Grupo"/>
            <p:cNvGrpSpPr/>
            <p:nvPr/>
          </p:nvGrpSpPr>
          <p:grpSpPr>
            <a:xfrm>
              <a:off x="13443452" y="2754842"/>
              <a:ext cx="293315" cy="294849"/>
              <a:chOff x="13341136" y="2436496"/>
              <a:chExt cx="237627" cy="294883"/>
            </a:xfrm>
          </p:grpSpPr>
          <p:sp>
            <p:nvSpPr>
              <p:cNvPr id="1053" name="427 Rectángulo"/>
              <p:cNvSpPr>
                <a:spLocks noChangeAspect="1"/>
              </p:cNvSpPr>
              <p:nvPr/>
            </p:nvSpPr>
            <p:spPr>
              <a:xfrm>
                <a:off x="13341136" y="2436496"/>
                <a:ext cx="237627" cy="288681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pic>
            <p:nvPicPr>
              <p:cNvPr id="1054" name="61102 Imagen"/>
              <p:cNvPicPr/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58599" y="2446510"/>
                <a:ext cx="215304" cy="284869"/>
              </a:xfrm>
              <a:prstGeom prst="rect">
                <a:avLst/>
              </a:prstGeom>
            </p:spPr>
          </p:pic>
        </p:grpSp>
        <p:pic>
          <p:nvPicPr>
            <p:cNvPr id="993" name="61103 Imagen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80003" y="2573414"/>
              <a:ext cx="641137" cy="312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4" name="61104 Imag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2151" y="2569139"/>
              <a:ext cx="411722" cy="29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95" name="416 Conector recto de flecha"/>
            <p:cNvCxnSpPr>
              <a:stCxn id="1053" idx="3"/>
              <a:endCxn id="1052" idx="1"/>
            </p:cNvCxnSpPr>
            <p:nvPr/>
          </p:nvCxnSpPr>
          <p:spPr>
            <a:xfrm>
              <a:off x="13736767" y="2899166"/>
              <a:ext cx="733961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grpSp>
          <p:nvGrpSpPr>
            <p:cNvPr id="996" name="417 Grupo"/>
            <p:cNvGrpSpPr/>
            <p:nvPr/>
          </p:nvGrpSpPr>
          <p:grpSpPr>
            <a:xfrm>
              <a:off x="14461336" y="2760337"/>
              <a:ext cx="226658" cy="265821"/>
              <a:chOff x="14132329" y="2429290"/>
              <a:chExt cx="183625" cy="265851"/>
            </a:xfrm>
          </p:grpSpPr>
          <p:sp>
            <p:nvSpPr>
              <p:cNvPr id="1051" name="425 Rectángulo"/>
              <p:cNvSpPr/>
              <p:nvPr/>
            </p:nvSpPr>
            <p:spPr>
              <a:xfrm>
                <a:off x="14132329" y="2429290"/>
                <a:ext cx="175998" cy="254246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endParaRPr lang="es-CO" sz="1200">
                  <a:effectLst/>
                  <a:latin typeface="Times New Roman"/>
                  <a:ea typeface="Times New Roman"/>
                </a:endParaRPr>
              </a:p>
            </p:txBody>
          </p:sp>
          <p:pic>
            <p:nvPicPr>
              <p:cNvPr id="1052" name="61108 Imagen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39938" y="2444073"/>
                <a:ext cx="176016" cy="2510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997" name="419 Conector recto de flecha"/>
            <p:cNvCxnSpPr>
              <a:stCxn id="1051" idx="3"/>
              <a:endCxn id="1033" idx="2"/>
            </p:cNvCxnSpPr>
            <p:nvPr/>
          </p:nvCxnSpPr>
          <p:spPr>
            <a:xfrm>
              <a:off x="14678580" y="2887446"/>
              <a:ext cx="455186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pic>
          <p:nvPicPr>
            <p:cNvPr id="998" name="61111 Imagen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61883" y="1374247"/>
              <a:ext cx="644717" cy="43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99" name="421 Conector recto de flecha"/>
            <p:cNvCxnSpPr/>
            <p:nvPr/>
          </p:nvCxnSpPr>
          <p:spPr>
            <a:xfrm>
              <a:off x="17019113" y="1847271"/>
              <a:ext cx="635627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pic>
          <p:nvPicPr>
            <p:cNvPr id="1000" name="61113 Imagen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02697" y="1642630"/>
              <a:ext cx="1316428" cy="42335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1" name="61114 Imagen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12774" y="2931701"/>
              <a:ext cx="629273" cy="376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02" name="424 Conector recto de flecha"/>
            <p:cNvCxnSpPr>
              <a:stCxn id="1042" idx="6"/>
            </p:cNvCxnSpPr>
            <p:nvPr/>
          </p:nvCxnSpPr>
          <p:spPr>
            <a:xfrm flipV="1">
              <a:off x="16065057" y="3301666"/>
              <a:ext cx="554413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pic>
          <p:nvPicPr>
            <p:cNvPr id="1003" name="61116 Imagen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6820" y="3876088"/>
              <a:ext cx="659988" cy="474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4" name="61117 Imagen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672" y="3229113"/>
              <a:ext cx="636443" cy="304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5" name="61118 Imagen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6906" y="813800"/>
              <a:ext cx="724515" cy="520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6" name="61119 Imagen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0440" y="3631015"/>
              <a:ext cx="724754" cy="520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7" name="382 Rectángulo"/>
            <p:cNvSpPr/>
            <p:nvPr/>
          </p:nvSpPr>
          <p:spPr>
            <a:xfrm>
              <a:off x="19064" y="25244"/>
              <a:ext cx="5509864" cy="1765005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1008" name="61121 Imagen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994" y="2391053"/>
              <a:ext cx="724755" cy="520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9" name="59559 Imagen"/>
            <p:cNvPicPr>
              <a:picLocks noChangeAspect="1"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8089745" y="3251509"/>
              <a:ext cx="386810" cy="2562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10" name="509 CuadroTexto"/>
            <p:cNvSpPr txBox="1"/>
            <p:nvPr/>
          </p:nvSpPr>
          <p:spPr>
            <a:xfrm>
              <a:off x="7563681" y="3498203"/>
              <a:ext cx="239451" cy="31301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1011" name="59561 Imagen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9745" y="3974651"/>
              <a:ext cx="523875" cy="2825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12" name="510 CuadroTexto"/>
            <p:cNvSpPr txBox="1"/>
            <p:nvPr/>
          </p:nvSpPr>
          <p:spPr>
            <a:xfrm>
              <a:off x="7563680" y="3707606"/>
              <a:ext cx="283253" cy="3030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13" name="379 CuadroTexto"/>
            <p:cNvSpPr txBox="1"/>
            <p:nvPr/>
          </p:nvSpPr>
          <p:spPr>
            <a:xfrm>
              <a:off x="7034291" y="1961433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14" name="498 Conector recto de flecha"/>
            <p:cNvCxnSpPr/>
            <p:nvPr/>
          </p:nvCxnSpPr>
          <p:spPr>
            <a:xfrm flipH="1" flipV="1">
              <a:off x="3748542" y="2642025"/>
              <a:ext cx="16488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none" w="med" len="med"/>
            </a:ln>
            <a:effectLst/>
          </p:spPr>
        </p:cxnSp>
        <p:cxnSp>
          <p:nvCxnSpPr>
            <p:cNvPr id="1015" name="498 Conector recto de flecha"/>
            <p:cNvCxnSpPr/>
            <p:nvPr/>
          </p:nvCxnSpPr>
          <p:spPr>
            <a:xfrm flipH="1" flipV="1">
              <a:off x="3576404" y="2302964"/>
              <a:ext cx="172138" cy="34491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1016" name="223 Rectángulo"/>
            <p:cNvSpPr/>
            <p:nvPr/>
          </p:nvSpPr>
          <p:spPr>
            <a:xfrm>
              <a:off x="3553544" y="2251116"/>
              <a:ext cx="45719" cy="51848"/>
            </a:xfrm>
            <a:prstGeom prst="rect">
              <a:avLst/>
            </a:prstGeom>
            <a:no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17" name="490 CuadroTexto"/>
            <p:cNvSpPr txBox="1"/>
            <p:nvPr/>
          </p:nvSpPr>
          <p:spPr>
            <a:xfrm>
              <a:off x="3411690" y="2110618"/>
              <a:ext cx="256944" cy="2833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18" name="496 Conector recto de flecha"/>
            <p:cNvCxnSpPr/>
            <p:nvPr/>
          </p:nvCxnSpPr>
          <p:spPr>
            <a:xfrm flipV="1">
              <a:off x="3226807" y="3448240"/>
              <a:ext cx="17512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none" w="med" len="lg"/>
            </a:ln>
            <a:effectLst/>
          </p:spPr>
        </p:cxnSp>
        <p:cxnSp>
          <p:nvCxnSpPr>
            <p:cNvPr id="1019" name="498 Conector recto de flecha"/>
            <p:cNvCxnSpPr/>
            <p:nvPr/>
          </p:nvCxnSpPr>
          <p:spPr>
            <a:xfrm flipH="1" flipV="1">
              <a:off x="3556329" y="3864457"/>
              <a:ext cx="16488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none" w="med" len="med"/>
            </a:ln>
            <a:effectLst/>
          </p:spPr>
        </p:cxnSp>
        <p:cxnSp>
          <p:nvCxnSpPr>
            <p:cNvPr id="1020" name="498 Conector recto de flecha"/>
            <p:cNvCxnSpPr/>
            <p:nvPr/>
          </p:nvCxnSpPr>
          <p:spPr>
            <a:xfrm flipH="1" flipV="1">
              <a:off x="3396096" y="3525396"/>
              <a:ext cx="172138" cy="34491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sp>
          <p:nvSpPr>
            <p:cNvPr id="1021" name="295 Rectángulo"/>
            <p:cNvSpPr/>
            <p:nvPr/>
          </p:nvSpPr>
          <p:spPr>
            <a:xfrm>
              <a:off x="3373236" y="3473548"/>
              <a:ext cx="45719" cy="51848"/>
            </a:xfrm>
            <a:prstGeom prst="rect">
              <a:avLst/>
            </a:prstGeom>
            <a:no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22" name="490 CuadroTexto"/>
            <p:cNvSpPr txBox="1"/>
            <p:nvPr/>
          </p:nvSpPr>
          <p:spPr>
            <a:xfrm>
              <a:off x="3219477" y="3333050"/>
              <a:ext cx="256944" cy="2833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23" name="623 CuadroTexto"/>
            <p:cNvSpPr txBox="1"/>
            <p:nvPr/>
          </p:nvSpPr>
          <p:spPr>
            <a:xfrm>
              <a:off x="3802999" y="5162577"/>
              <a:ext cx="301377" cy="3727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24" name="455 CuadroTexto"/>
            <p:cNvSpPr txBox="1"/>
            <p:nvPr/>
          </p:nvSpPr>
          <p:spPr>
            <a:xfrm>
              <a:off x="5366005" y="4035713"/>
              <a:ext cx="301377" cy="32611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25" name="621 CuadroTexto"/>
            <p:cNvSpPr txBox="1"/>
            <p:nvPr/>
          </p:nvSpPr>
          <p:spPr>
            <a:xfrm>
              <a:off x="5366005" y="3827188"/>
              <a:ext cx="301377" cy="32457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1026" name="59577 Imagen"/>
            <p:cNvPicPr>
              <a:picLocks noChangeAspect="1" noChangeArrowheads="1"/>
            </p:cNvPicPr>
            <p:nvPr/>
          </p:nvPicPr>
          <p:blipFill>
            <a:blip r:embed="rId32"/>
            <a:srcRect/>
            <a:stretch>
              <a:fillRect/>
            </a:stretch>
          </p:blipFill>
          <p:spPr bwMode="auto">
            <a:xfrm>
              <a:off x="5791100" y="1930911"/>
              <a:ext cx="215900" cy="27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59578 Imagen"/>
            <p:cNvPicPr>
              <a:picLocks noChangeAspect="1" noChangeArrowheads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 bwMode="auto">
            <a:xfrm>
              <a:off x="5634384" y="712043"/>
              <a:ext cx="228600" cy="30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59579 Imagen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938" y="4583343"/>
              <a:ext cx="228600" cy="30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59580 Imagen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8928" y="3187247"/>
              <a:ext cx="215900" cy="27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145216 Imagen"/>
            <p:cNvPicPr>
              <a:picLocks noChangeAspect="1" noChangeArrowheads="1"/>
            </p:cNvPicPr>
            <p:nvPr/>
          </p:nvPicPr>
          <p:blipFill>
            <a:blip r:embed="rId36"/>
            <a:srcRect/>
            <a:stretch>
              <a:fillRect/>
            </a:stretch>
          </p:blipFill>
          <p:spPr bwMode="auto">
            <a:xfrm>
              <a:off x="5736432" y="3793582"/>
              <a:ext cx="203200" cy="27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145217 Imagen"/>
            <p:cNvPicPr>
              <a:picLocks noChangeAspect="1" noChangeArrowheads="1"/>
            </p:cNvPicPr>
            <p:nvPr/>
          </p:nvPicPr>
          <p:blipFill>
            <a:blip r:embed="rId37"/>
            <a:srcRect/>
            <a:stretch>
              <a:fillRect/>
            </a:stretch>
          </p:blipFill>
          <p:spPr bwMode="auto">
            <a:xfrm>
              <a:off x="164826" y="875986"/>
              <a:ext cx="838200" cy="27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145218 Imagen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63" y="4546544"/>
              <a:ext cx="838200" cy="27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3" name="341 Y"/>
            <p:cNvSpPr/>
            <p:nvPr/>
          </p:nvSpPr>
          <p:spPr>
            <a:xfrm>
              <a:off x="15133766" y="2709262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34" name="354 Conector recto de flecha"/>
            <p:cNvCxnSpPr>
              <a:stCxn id="1033" idx="6"/>
            </p:cNvCxnSpPr>
            <p:nvPr/>
          </p:nvCxnSpPr>
          <p:spPr>
            <a:xfrm flipV="1">
              <a:off x="15493681" y="2886136"/>
              <a:ext cx="89695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w="med" len="med"/>
              <a:tailEnd type="stealth" w="med" len="med"/>
            </a:ln>
            <a:effectLst/>
          </p:spPr>
        </p:cxnSp>
        <p:cxnSp>
          <p:nvCxnSpPr>
            <p:cNvPr id="1035" name="408 Conector recto de flecha"/>
            <p:cNvCxnSpPr>
              <a:stCxn id="1048" idx="4"/>
              <a:endCxn id="1040" idx="0"/>
            </p:cNvCxnSpPr>
            <p:nvPr/>
          </p:nvCxnSpPr>
          <p:spPr>
            <a:xfrm>
              <a:off x="15310711" y="1880342"/>
              <a:ext cx="0" cy="29390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sp>
          <p:nvSpPr>
            <p:cNvPr id="1036" name="379 CuadroTexto"/>
            <p:cNvSpPr txBox="1"/>
            <p:nvPr/>
          </p:nvSpPr>
          <p:spPr>
            <a:xfrm>
              <a:off x="15077075" y="2725370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37" name="408 Conector recto de flecha"/>
            <p:cNvCxnSpPr>
              <a:stCxn id="1040" idx="2"/>
              <a:endCxn id="1033" idx="0"/>
            </p:cNvCxnSpPr>
            <p:nvPr/>
          </p:nvCxnSpPr>
          <p:spPr>
            <a:xfrm>
              <a:off x="15313043" y="2525080"/>
              <a:ext cx="0" cy="184182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sp>
          <p:nvSpPr>
            <p:cNvPr id="1038" name="379 CuadroTexto"/>
            <p:cNvSpPr txBox="1"/>
            <p:nvPr/>
          </p:nvSpPr>
          <p:spPr>
            <a:xfrm>
              <a:off x="15197356" y="2623287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Calibri"/>
                  <a:ea typeface="Times New Roman"/>
                  <a:cs typeface="Times New Roman"/>
                </a:rPr>
                <a:t>-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graphicFrame>
          <p:nvGraphicFramePr>
            <p:cNvPr id="1039" name="1038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227398"/>
                </p:ext>
              </p:extLst>
            </p:nvPr>
          </p:nvGraphicFramePr>
          <p:xfrm>
            <a:off x="7386048" y="845925"/>
            <a:ext cx="2874749" cy="466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8" name="Equation" r:id="rId39" imgW="1015920" imgH="177480" progId="Equation.DSMT4">
                    <p:embed/>
                  </p:oleObj>
                </mc:Choice>
                <mc:Fallback>
                  <p:oleObj name="Equation" r:id="rId39" imgW="10159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6048" y="845925"/>
                          <a:ext cx="2874749" cy="46669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0" name="1039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2162183"/>
                </p:ext>
              </p:extLst>
            </p:nvPr>
          </p:nvGraphicFramePr>
          <p:xfrm>
            <a:off x="14232749" y="2174242"/>
            <a:ext cx="2160588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9" name="Equation" r:id="rId41" imgW="1015559" imgH="177723" progId="Equation.DSMT4">
                    <p:embed/>
                  </p:oleObj>
                </mc:Choice>
                <mc:Fallback>
                  <p:oleObj name="Equation" r:id="rId41" imgW="1015559" imgH="17772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32749" y="2174242"/>
                          <a:ext cx="2160588" cy="35083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" name="1040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5469112"/>
                </p:ext>
              </p:extLst>
            </p:nvPr>
          </p:nvGraphicFramePr>
          <p:xfrm>
            <a:off x="15140439" y="3077236"/>
            <a:ext cx="383502" cy="4416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0" name="Equation" r:id="rId43" imgW="101520" imgH="126720" progId="Equation.DSMT4">
                    <p:embed/>
                  </p:oleObj>
                </mc:Choice>
                <mc:Fallback>
                  <p:oleObj name="Equation" r:id="rId43" imgW="101520" imgH="1267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40439" y="3077236"/>
                          <a:ext cx="383502" cy="441610"/>
                        </a:xfrm>
                        <a:prstGeom prst="rect">
                          <a:avLst/>
                        </a:prstGeom>
                        <a:noFill/>
                        <a:ln w="1905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2" name="341 Y"/>
            <p:cNvSpPr/>
            <p:nvPr/>
          </p:nvSpPr>
          <p:spPr>
            <a:xfrm>
              <a:off x="15705142" y="3122808"/>
              <a:ext cx="359915" cy="357717"/>
            </a:xfrm>
            <a:prstGeom prst="flowChartSummingJunction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43" name="379 CuadroTexto"/>
            <p:cNvSpPr txBox="1"/>
            <p:nvPr/>
          </p:nvSpPr>
          <p:spPr>
            <a:xfrm>
              <a:off x="15648451" y="3138916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44" name="408 Conector recto de flecha"/>
            <p:cNvCxnSpPr>
              <a:stCxn id="1047" idx="4"/>
              <a:endCxn id="1042" idx="0"/>
            </p:cNvCxnSpPr>
            <p:nvPr/>
          </p:nvCxnSpPr>
          <p:spPr>
            <a:xfrm flipH="1">
              <a:off x="15885100" y="2920392"/>
              <a:ext cx="0" cy="202416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sp>
          <p:nvSpPr>
            <p:cNvPr id="1045" name="379 CuadroTexto"/>
            <p:cNvSpPr txBox="1"/>
            <p:nvPr/>
          </p:nvSpPr>
          <p:spPr>
            <a:xfrm>
              <a:off x="15751396" y="3038445"/>
              <a:ext cx="301377" cy="37324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Calibri"/>
                  <a:ea typeface="Times New Roman"/>
                  <a:cs typeface="Times New Roman"/>
                </a:rPr>
                <a:t>+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46" name="424 Conector recto de flecha"/>
            <p:cNvCxnSpPr/>
            <p:nvPr/>
          </p:nvCxnSpPr>
          <p:spPr>
            <a:xfrm flipV="1">
              <a:off x="15488878" y="3301329"/>
              <a:ext cx="21375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tailEnd type="stealth" w="med" len="med"/>
            </a:ln>
            <a:effectLst/>
          </p:spPr>
        </p:cxnSp>
        <p:sp>
          <p:nvSpPr>
            <p:cNvPr id="1047" name="579 Elipse"/>
            <p:cNvSpPr>
              <a:spLocks noChangeAspect="1"/>
            </p:cNvSpPr>
            <p:nvPr/>
          </p:nvSpPr>
          <p:spPr>
            <a:xfrm>
              <a:off x="15852393" y="2854249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 dirty="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48" name="579 Elipse"/>
            <p:cNvSpPr>
              <a:spLocks noChangeAspect="1"/>
            </p:cNvSpPr>
            <p:nvPr/>
          </p:nvSpPr>
          <p:spPr>
            <a:xfrm>
              <a:off x="15277436" y="1814199"/>
              <a:ext cx="66549" cy="661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200" kern="1200" dirty="0">
                  <a:solidFill>
                    <a:srgbClr val="FFFFFF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es-CO" sz="1200" dirty="0">
                <a:effectLst/>
                <a:latin typeface="Times New Roman"/>
                <a:ea typeface="Times New Roman"/>
              </a:endParaRPr>
            </a:p>
          </p:txBody>
        </p:sp>
        <p:graphicFrame>
          <p:nvGraphicFramePr>
            <p:cNvPr id="1049" name="1048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549183"/>
                </p:ext>
              </p:extLst>
            </p:nvPr>
          </p:nvGraphicFramePr>
          <p:xfrm>
            <a:off x="6038850" y="1159828"/>
            <a:ext cx="10477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1" name="Equation" r:id="rId45" imgW="952200" imgH="317160" progId="Equation.DSMT4">
                    <p:embed/>
                  </p:oleObj>
                </mc:Choice>
                <mc:Fallback>
                  <p:oleObj name="Equation" r:id="rId45" imgW="952200" imgH="3171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8850" y="1159828"/>
                          <a:ext cx="1047750" cy="349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0" name="1049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8083068"/>
                </p:ext>
              </p:extLst>
            </p:nvPr>
          </p:nvGraphicFramePr>
          <p:xfrm>
            <a:off x="15505113" y="2559050"/>
            <a:ext cx="923925" cy="300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2" name="Equation" r:id="rId47" imgW="1015920" imgH="330120" progId="Equation.DSMT4">
                    <p:embed/>
                  </p:oleObj>
                </mc:Choice>
                <mc:Fallback>
                  <p:oleObj name="Equation" r:id="rId47" imgW="1015920" imgH="3301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05113" y="2559050"/>
                          <a:ext cx="923925" cy="300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429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73</Words>
  <Application>Microsoft Office PowerPoint</Application>
  <PresentationFormat>Personalizado</PresentationFormat>
  <Paragraphs>89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Equation</vt:lpstr>
      <vt:lpstr>Presentación de PowerPoint</vt:lpstr>
    </vt:vector>
  </TitlesOfParts>
  <Company>Univalle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Sergey González Mejía</dc:creator>
  <cp:lastModifiedBy>Yarianna González</cp:lastModifiedBy>
  <cp:revision>95</cp:revision>
  <dcterms:created xsi:type="dcterms:W3CDTF">2022-06-13T01:59:40Z</dcterms:created>
  <dcterms:modified xsi:type="dcterms:W3CDTF">2023-11-07T22:13:44Z</dcterms:modified>
</cp:coreProperties>
</file>