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72842"/>
            <a:ext cx="10363200" cy="3133172"/>
          </a:xfrm>
        </p:spPr>
        <p:txBody>
          <a:bodyPr anchor="b"/>
          <a:lstStyle>
            <a:lvl1pPr algn="ctr">
              <a:defRPr sz="787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6842"/>
            <a:ext cx="9144000" cy="2172804"/>
          </a:xfrm>
        </p:spPr>
        <p:txBody>
          <a:bodyPr/>
          <a:lstStyle>
            <a:lvl1pPr marL="0" indent="0" algn="ctr">
              <a:buNone/>
              <a:defRPr sz="3150"/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786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4896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43638"/>
            <a:ext cx="10515600" cy="3743557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022610"/>
            <a:ext cx="10515600" cy="1968648"/>
          </a:xfrm>
        </p:spPr>
        <p:txBody>
          <a:bodyPr/>
          <a:lstStyle>
            <a:lvl1pPr marL="0" indent="0">
              <a:buNone/>
              <a:defRPr sz="3150">
                <a:solidFill>
                  <a:schemeClr val="tx1"/>
                </a:solidFill>
              </a:defRPr>
            </a:lvl1pPr>
            <a:lvl2pPr marL="599984" indent="0">
              <a:buNone/>
              <a:defRPr sz="2625">
                <a:solidFill>
                  <a:schemeClr val="tx1">
                    <a:tint val="75000"/>
                  </a:schemeClr>
                </a:solidFill>
              </a:defRPr>
            </a:lvl2pPr>
            <a:lvl3pPr marL="1199967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3pPr>
            <a:lvl4pPr marL="17999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999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999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99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9988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998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4238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95710"/>
            <a:ext cx="5181600" cy="57101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395710"/>
            <a:ext cx="5181600" cy="57101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90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9144"/>
            <a:ext cx="10515600" cy="17394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06137"/>
            <a:ext cx="5157787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287331"/>
            <a:ext cx="5157787" cy="48351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06137"/>
            <a:ext cx="5183188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287331"/>
            <a:ext cx="5183188" cy="48351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0675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973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608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9969"/>
            <a:ext cx="3932237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95769"/>
            <a:ext cx="6172200" cy="6395505"/>
          </a:xfrm>
        </p:spPr>
        <p:txBody>
          <a:bodyPr/>
          <a:lstStyle>
            <a:lvl1pPr>
              <a:defRPr sz="4199"/>
            </a:lvl1pPr>
            <a:lvl2pPr>
              <a:defRPr sz="3674"/>
            </a:lvl2pPr>
            <a:lvl3pPr>
              <a:defRPr sz="3150"/>
            </a:lvl3pPr>
            <a:lvl4pPr>
              <a:defRPr sz="2625"/>
            </a:lvl4pPr>
            <a:lvl5pPr>
              <a:defRPr sz="2625"/>
            </a:lvl5pPr>
            <a:lvl6pPr>
              <a:defRPr sz="2625"/>
            </a:lvl6pPr>
            <a:lvl7pPr>
              <a:defRPr sz="2625"/>
            </a:lvl7pPr>
            <a:lvl8pPr>
              <a:defRPr sz="2625"/>
            </a:lvl8pPr>
            <a:lvl9pPr>
              <a:defRPr sz="2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99862"/>
            <a:ext cx="3932237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8453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9969"/>
            <a:ext cx="3932237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295769"/>
            <a:ext cx="6172200" cy="6395505"/>
          </a:xfrm>
        </p:spPr>
        <p:txBody>
          <a:bodyPr anchor="t"/>
          <a:lstStyle>
            <a:lvl1pPr marL="0" indent="0">
              <a:buNone/>
              <a:defRPr sz="4199"/>
            </a:lvl1pPr>
            <a:lvl2pPr marL="599984" indent="0">
              <a:buNone/>
              <a:defRPr sz="3674"/>
            </a:lvl2pPr>
            <a:lvl3pPr marL="1199967" indent="0">
              <a:buNone/>
              <a:defRPr sz="3150"/>
            </a:lvl3pPr>
            <a:lvl4pPr marL="1799951" indent="0">
              <a:buNone/>
              <a:defRPr sz="2625"/>
            </a:lvl4pPr>
            <a:lvl5pPr marL="2399934" indent="0">
              <a:buNone/>
              <a:defRPr sz="2625"/>
            </a:lvl5pPr>
            <a:lvl6pPr marL="2999918" indent="0">
              <a:buNone/>
              <a:defRPr sz="2625"/>
            </a:lvl6pPr>
            <a:lvl7pPr marL="3599901" indent="0">
              <a:buNone/>
              <a:defRPr sz="2625"/>
            </a:lvl7pPr>
            <a:lvl8pPr marL="4199885" indent="0">
              <a:buNone/>
              <a:defRPr sz="2625"/>
            </a:lvl8pPr>
            <a:lvl9pPr marL="4799868" indent="0">
              <a:buNone/>
              <a:defRPr sz="26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99862"/>
            <a:ext cx="3932237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3891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7666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79142"/>
            <a:ext cx="2628900" cy="762669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79142"/>
            <a:ext cx="7734300" cy="762669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7547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9144"/>
            <a:ext cx="10515600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395710"/>
            <a:ext cx="10515600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341240"/>
            <a:ext cx="27432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5F772-E2BD-47D8-AD82-BFC50781C390}" type="datetimeFigureOut">
              <a:rPr lang="en-MY" smtClean="0"/>
              <a:t>27/5/2024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341240"/>
            <a:ext cx="41148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341240"/>
            <a:ext cx="27432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96745-9EA1-4B01-9882-DF725B4099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472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9967" rtl="0" eaLnBrk="1" latinLnBrk="0" hangingPunct="1">
        <a:lnSpc>
          <a:spcPct val="90000"/>
        </a:lnSpc>
        <a:spcBef>
          <a:spcPct val="0"/>
        </a:spcBef>
        <a:buNone/>
        <a:defRPr sz="57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992" indent="-299992" algn="l" defTabSz="1199967" rtl="0" eaLnBrk="1" latinLnBrk="0" hangingPunct="1">
        <a:lnSpc>
          <a:spcPct val="90000"/>
        </a:lnSpc>
        <a:spcBef>
          <a:spcPts val="1312"/>
        </a:spcBef>
        <a:buFont typeface="Arial" panose="020B0604020202020204" pitchFamily="34" charset="0"/>
        <a:buChar char="•"/>
        <a:defRPr sz="3674" kern="1200">
          <a:solidFill>
            <a:schemeClr val="tx1"/>
          </a:solidFill>
          <a:latin typeface="+mn-lt"/>
          <a:ea typeface="+mn-ea"/>
          <a:cs typeface="+mn-cs"/>
        </a:defRPr>
      </a:lvl1pPr>
      <a:lvl2pPr marL="899975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2pPr>
      <a:lvl3pPr marL="1499959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3pPr>
      <a:lvl4pPr marL="2099942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699926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329991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899893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499877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509986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70D2B30E-A4F4-4C12-8541-B5CE34F8E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778420"/>
              </p:ext>
            </p:extLst>
          </p:nvPr>
        </p:nvGraphicFramePr>
        <p:xfrm>
          <a:off x="513898" y="946890"/>
          <a:ext cx="10832863" cy="75398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32863">
                  <a:extLst>
                    <a:ext uri="{9D8B030D-6E8A-4147-A177-3AD203B41FA5}">
                      <a16:colId xmlns:a16="http://schemas.microsoft.com/office/drawing/2014/main" val="1647187876"/>
                    </a:ext>
                  </a:extLst>
                </a:gridCol>
              </a:tblGrid>
              <a:tr h="2513295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5428421"/>
                  </a:ext>
                </a:extLst>
              </a:tr>
              <a:tr h="2513295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9982428"/>
                  </a:ext>
                </a:extLst>
              </a:tr>
              <a:tr h="2513295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1917136"/>
                  </a:ext>
                </a:extLst>
              </a:tr>
            </a:tbl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FE3DEC78-31B3-44C5-8299-EFA5DF539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0" y="6658810"/>
            <a:ext cx="2385871" cy="168946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886A3D8-4254-4F05-A552-D14EB2022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50" y="1591947"/>
            <a:ext cx="2386800" cy="168946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4587113-3482-4CFC-90BA-1F0DFFD61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690" y="1591946"/>
            <a:ext cx="2408400" cy="168946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6A3678-80E9-4F2A-AB40-B6634169E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8730" y="1591946"/>
            <a:ext cx="2408400" cy="16894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230D44D-B289-4C22-9E8A-B11405381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0290" y="4102221"/>
            <a:ext cx="2408400" cy="168946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221DEC6-0F60-48CA-8801-7F8B635FBA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0330" y="4102220"/>
            <a:ext cx="2408400" cy="168946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F496BA3-08A2-4CD2-9CA3-D961654A0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0370" y="4102220"/>
            <a:ext cx="2408400" cy="168946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7C53E00-6F54-42FD-8022-6E4730FC529E}"/>
              </a:ext>
            </a:extLst>
          </p:cNvPr>
          <p:cNvSpPr txBox="1"/>
          <p:nvPr/>
        </p:nvSpPr>
        <p:spPr>
          <a:xfrm>
            <a:off x="767730" y="6424518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Ubiquitin 3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400CB9-F792-4F86-8EDF-296DFCC361BB}"/>
              </a:ext>
            </a:extLst>
          </p:cNvPr>
          <p:cNvSpPr txBox="1"/>
          <p:nvPr/>
        </p:nvSpPr>
        <p:spPr>
          <a:xfrm>
            <a:off x="761034" y="1357656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PR1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951A1E-0ED1-44F7-AB9C-AB286BE7B8C9}"/>
              </a:ext>
            </a:extLst>
          </p:cNvPr>
          <p:cNvSpPr txBox="1"/>
          <p:nvPr/>
        </p:nvSpPr>
        <p:spPr>
          <a:xfrm>
            <a:off x="3543422" y="1357655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PR2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1E9B0EB-D936-4B0D-B390-AFA6818A8F25}"/>
              </a:ext>
            </a:extLst>
          </p:cNvPr>
          <p:cNvSpPr txBox="1"/>
          <p:nvPr/>
        </p:nvSpPr>
        <p:spPr>
          <a:xfrm>
            <a:off x="5997096" y="1364688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PR5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BC930D8-3746-4513-8B9B-C647CF07EF96}"/>
              </a:ext>
            </a:extLst>
          </p:cNvPr>
          <p:cNvSpPr txBox="1"/>
          <p:nvPr/>
        </p:nvSpPr>
        <p:spPr>
          <a:xfrm>
            <a:off x="3439760" y="3874963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VSP2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D7811E8-3605-4AE3-9166-C96F65EE8B46}"/>
              </a:ext>
            </a:extLst>
          </p:cNvPr>
          <p:cNvSpPr txBox="1"/>
          <p:nvPr/>
        </p:nvSpPr>
        <p:spPr>
          <a:xfrm>
            <a:off x="6098894" y="3881994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PR3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F471826-14E6-4D7D-BB12-07FDD8E85F70}"/>
              </a:ext>
            </a:extLst>
          </p:cNvPr>
          <p:cNvSpPr txBox="1"/>
          <p:nvPr/>
        </p:nvSpPr>
        <p:spPr>
          <a:xfrm>
            <a:off x="8654860" y="3874963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PR4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151B5F2-2C53-4094-8EBC-2E9BD2AF29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50" y="4158993"/>
            <a:ext cx="2408400" cy="1689465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525E72D-CA2E-4CBF-8A28-C9766CF95CB4}"/>
              </a:ext>
            </a:extLst>
          </p:cNvPr>
          <p:cNvSpPr txBox="1"/>
          <p:nvPr/>
        </p:nvSpPr>
        <p:spPr>
          <a:xfrm>
            <a:off x="809720" y="3874963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PDF1.2</a:t>
            </a:r>
            <a:endParaRPr lang="en-MY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F38E709-6B83-42DE-9674-FF4AF0BC2761}"/>
              </a:ext>
            </a:extLst>
          </p:cNvPr>
          <p:cNvSpPr txBox="1"/>
          <p:nvPr/>
        </p:nvSpPr>
        <p:spPr>
          <a:xfrm>
            <a:off x="761034" y="992419"/>
            <a:ext cx="238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Salicylic acid defence marker genes</a:t>
            </a:r>
            <a:endParaRPr lang="en-MY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0E75817-2194-474A-A245-5CF29C5171A3}"/>
              </a:ext>
            </a:extLst>
          </p:cNvPr>
          <p:cNvSpPr txBox="1"/>
          <p:nvPr/>
        </p:nvSpPr>
        <p:spPr>
          <a:xfrm>
            <a:off x="761034" y="3515426"/>
            <a:ext cx="2539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Jasmonic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 defence marker genes</a:t>
            </a:r>
            <a:endParaRPr lang="en-MY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E61C98-30C3-423A-A1D1-5FF51D4C5677}"/>
              </a:ext>
            </a:extLst>
          </p:cNvPr>
          <p:cNvSpPr txBox="1"/>
          <p:nvPr/>
        </p:nvSpPr>
        <p:spPr>
          <a:xfrm>
            <a:off x="761034" y="6030373"/>
            <a:ext cx="1497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Endogenous control</a:t>
            </a:r>
            <a:endParaRPr lang="en-MY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4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21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Wong Gwo Rong</dc:creator>
  <cp:lastModifiedBy>Wong Gwo Rong</cp:lastModifiedBy>
  <cp:revision>6</cp:revision>
  <dcterms:created xsi:type="dcterms:W3CDTF">2024-01-26T02:25:23Z</dcterms:created>
  <dcterms:modified xsi:type="dcterms:W3CDTF">2024-05-27T07:29:04Z</dcterms:modified>
</cp:coreProperties>
</file>