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4400213" cy="11879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17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944130"/>
            <a:ext cx="12240181" cy="4135743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6239364"/>
            <a:ext cx="10800160" cy="2868071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27125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2482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961570"/>
            <a:ext cx="12420184" cy="4941443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949760"/>
            <a:ext cx="12420184" cy="2598588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0652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3162304"/>
            <a:ext cx="6120091" cy="75372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3162304"/>
            <a:ext cx="6120091" cy="75372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5807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632464"/>
            <a:ext cx="12420184" cy="22961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912070"/>
            <a:ext cx="6091964" cy="142716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339231"/>
            <a:ext cx="6091964" cy="6382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912070"/>
            <a:ext cx="6121966" cy="142716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339231"/>
            <a:ext cx="6121966" cy="6382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9821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56556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517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91951"/>
            <a:ext cx="4644444" cy="2771828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710397"/>
            <a:ext cx="7290108" cy="8441976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563779"/>
            <a:ext cx="4644444" cy="6602341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4074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91951"/>
            <a:ext cx="4644444" cy="2771828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710397"/>
            <a:ext cx="7290108" cy="8441976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563779"/>
            <a:ext cx="4644444" cy="6602341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4180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2181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632461"/>
            <a:ext cx="3105046" cy="100671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632461"/>
            <a:ext cx="9135135" cy="1006712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8097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632464"/>
            <a:ext cx="12420184" cy="2296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3162304"/>
            <a:ext cx="12420184" cy="753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1010319"/>
            <a:ext cx="3240048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9A94-C511-48F1-9DAB-2CC12E80D00A}" type="datetimeFigureOut">
              <a:rPr lang="en-MY" smtClean="0"/>
              <a:t>18/6/2024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1010319"/>
            <a:ext cx="4860072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1010319"/>
            <a:ext cx="3240048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77B37-9EDE-49A9-9CB5-0D5DC60095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35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jpeg"/><Relationship Id="rId4" Type="http://schemas.microsoft.com/office/2007/relationships/hdphoto" Target="../media/hdphoto1.wdp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E78860-CD14-36E4-CAAE-2053F48F26A0}"/>
              </a:ext>
            </a:extLst>
          </p:cNvPr>
          <p:cNvSpPr txBox="1"/>
          <p:nvPr/>
        </p:nvSpPr>
        <p:spPr>
          <a:xfrm>
            <a:off x="457359" y="6784363"/>
            <a:ext cx="466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MY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C3C2E-32E0-49B4-9EFD-84BE9DD30098}"/>
              </a:ext>
            </a:extLst>
          </p:cNvPr>
          <p:cNvSpPr txBox="1"/>
          <p:nvPr/>
        </p:nvSpPr>
        <p:spPr>
          <a:xfrm>
            <a:off x="7432178" y="6784363"/>
            <a:ext cx="466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MY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ED1098-A7BA-46CA-9FA8-A1783E8EF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450" y="934417"/>
            <a:ext cx="2848691" cy="52129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F28CAD-FF49-4003-A9F2-5529AEBB3C8A}"/>
              </a:ext>
            </a:extLst>
          </p:cNvPr>
          <p:cNvSpPr txBox="1"/>
          <p:nvPr/>
        </p:nvSpPr>
        <p:spPr>
          <a:xfrm>
            <a:off x="457359" y="842602"/>
            <a:ext cx="466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MY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7F44AC-CE4C-42F3-A7A3-30AFBDD5D9F1}"/>
              </a:ext>
            </a:extLst>
          </p:cNvPr>
          <p:cNvSpPr txBox="1"/>
          <p:nvPr/>
        </p:nvSpPr>
        <p:spPr>
          <a:xfrm>
            <a:off x="5050501" y="822841"/>
            <a:ext cx="466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MY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673AFE-C000-4BD3-B326-C74B3E435CFD}"/>
              </a:ext>
            </a:extLst>
          </p:cNvPr>
          <p:cNvSpPr txBox="1"/>
          <p:nvPr/>
        </p:nvSpPr>
        <p:spPr>
          <a:xfrm>
            <a:off x="9296807" y="862156"/>
            <a:ext cx="466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MY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02FCD9-7F5F-491D-A012-0AFEA99186FC}"/>
              </a:ext>
            </a:extLst>
          </p:cNvPr>
          <p:cNvCxnSpPr/>
          <p:nvPr/>
        </p:nvCxnSpPr>
        <p:spPr>
          <a:xfrm rot="5400000">
            <a:off x="3904101" y="9380662"/>
            <a:ext cx="0" cy="1135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83C1020D-FC5C-4AEF-A2AC-2CA7A25BEF88}"/>
              </a:ext>
            </a:extLst>
          </p:cNvPr>
          <p:cNvGrpSpPr/>
          <p:nvPr/>
        </p:nvGrpSpPr>
        <p:grpSpPr>
          <a:xfrm>
            <a:off x="1089881" y="961341"/>
            <a:ext cx="3849438" cy="5251456"/>
            <a:chOff x="5650587" y="823691"/>
            <a:chExt cx="3849438" cy="525145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71E315C-3981-443E-97E0-C92611D175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30" t="-944" r="20216" b="8318"/>
            <a:stretch/>
          </p:blipFill>
          <p:spPr>
            <a:xfrm>
              <a:off x="5650587" y="823691"/>
              <a:ext cx="2248121" cy="5251456"/>
            </a:xfrm>
            <a:prstGeom prst="rect">
              <a:avLst/>
            </a:prstGeom>
          </p:spPr>
        </p:pic>
        <p:sp>
          <p:nvSpPr>
            <p:cNvPr id="21" name="Speech Bubble: Oval 20">
              <a:extLst>
                <a:ext uri="{FF2B5EF4-FFF2-40B4-BE49-F238E27FC236}">
                  <a16:creationId xmlns:a16="http://schemas.microsoft.com/office/drawing/2014/main" id="{68B334BC-74EC-42E3-ACF0-F9E998E9C0EB}"/>
                </a:ext>
              </a:extLst>
            </p:cNvPr>
            <p:cNvSpPr/>
            <p:nvPr/>
          </p:nvSpPr>
          <p:spPr>
            <a:xfrm>
              <a:off x="8365238" y="3902320"/>
              <a:ext cx="1123636" cy="1070517"/>
            </a:xfrm>
            <a:prstGeom prst="wedgeEllipseCallout">
              <a:avLst>
                <a:gd name="adj1" fmla="val -167204"/>
                <a:gd name="adj2" fmla="val 10625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D986E30-369F-45DF-AF70-B05E04F93A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rcRect l="28276" t="25140" r="23974" b="12752"/>
            <a:stretch/>
          </p:blipFill>
          <p:spPr>
            <a:xfrm>
              <a:off x="8376390" y="3892008"/>
              <a:ext cx="1123635" cy="1093641"/>
            </a:xfrm>
            <a:prstGeom prst="ellipse">
              <a:avLst/>
            </a:prstGeom>
            <a:ln w="285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874C3E2-9D9B-4C27-B215-A6BA2379CF1E}"/>
              </a:ext>
            </a:extLst>
          </p:cNvPr>
          <p:cNvGrpSpPr/>
          <p:nvPr/>
        </p:nvGrpSpPr>
        <p:grpSpPr>
          <a:xfrm>
            <a:off x="5560939" y="981101"/>
            <a:ext cx="3969133" cy="5212991"/>
            <a:chOff x="923889" y="862156"/>
            <a:chExt cx="3969133" cy="521299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C3D09D6-2532-4739-A91A-B1F02AD20B7F}"/>
                </a:ext>
              </a:extLst>
            </p:cNvPr>
            <p:cNvGrpSpPr/>
            <p:nvPr/>
          </p:nvGrpSpPr>
          <p:grpSpPr>
            <a:xfrm>
              <a:off x="923889" y="862156"/>
              <a:ext cx="3957981" cy="5212991"/>
              <a:chOff x="923889" y="862156"/>
              <a:chExt cx="3957981" cy="5212991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4D0ECE17-0371-4B46-918E-9171018E65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07" t="2208" r="16553" b="7448"/>
              <a:stretch/>
            </p:blipFill>
            <p:spPr>
              <a:xfrm>
                <a:off x="923889" y="862156"/>
                <a:ext cx="2367815" cy="5212991"/>
              </a:xfrm>
              <a:prstGeom prst="rect">
                <a:avLst/>
              </a:prstGeom>
            </p:spPr>
          </p:pic>
          <p:sp>
            <p:nvSpPr>
              <p:cNvPr id="3" name="Speech Bubble: Oval 2">
                <a:extLst>
                  <a:ext uri="{FF2B5EF4-FFF2-40B4-BE49-F238E27FC236}">
                    <a16:creationId xmlns:a16="http://schemas.microsoft.com/office/drawing/2014/main" id="{E656A0E8-5512-40C3-B6CE-4FC9D190C947}"/>
                  </a:ext>
                </a:extLst>
              </p:cNvPr>
              <p:cNvSpPr/>
              <p:nvPr/>
            </p:nvSpPr>
            <p:spPr>
              <a:xfrm>
                <a:off x="3758234" y="3960534"/>
                <a:ext cx="1123636" cy="1070517"/>
              </a:xfrm>
              <a:prstGeom prst="wedgeEllipseCallout">
                <a:avLst>
                  <a:gd name="adj1" fmla="val -167204"/>
                  <a:gd name="adj2" fmla="val 10625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B954A6A-D42B-41D3-82E0-86D66D00AD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63" t="12619" r="28323" b="19762"/>
            <a:stretch/>
          </p:blipFill>
          <p:spPr>
            <a:xfrm>
              <a:off x="3769386" y="3974063"/>
              <a:ext cx="1123636" cy="1043457"/>
            </a:xfrm>
            <a:prstGeom prst="ellipse">
              <a:avLst/>
            </a:prstGeom>
            <a:ln w="127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07593FFD-9DE9-411B-89BD-751441CA8C83}"/>
              </a:ext>
            </a:extLst>
          </p:cNvPr>
          <p:cNvSpPr/>
          <p:nvPr/>
        </p:nvSpPr>
        <p:spPr>
          <a:xfrm>
            <a:off x="13030071" y="2198355"/>
            <a:ext cx="1123636" cy="1070517"/>
          </a:xfrm>
          <a:prstGeom prst="wedgeEllipseCallout">
            <a:avLst>
              <a:gd name="adj1" fmla="val -231764"/>
              <a:gd name="adj2" fmla="val 8958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C42389-DDC1-41F0-8A0C-90D3BE47069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9" t="8542" r="34445" b="36617"/>
          <a:stretch/>
        </p:blipFill>
        <p:spPr>
          <a:xfrm>
            <a:off x="13030071" y="2173630"/>
            <a:ext cx="1123636" cy="1085165"/>
          </a:xfrm>
          <a:prstGeom prst="ellipse">
            <a:avLst/>
          </a:prstGeom>
          <a:ln w="285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4B0732-E839-4A1F-90D9-A70475C560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305" y="7158352"/>
            <a:ext cx="6068161" cy="34983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FA3FFF-D9A9-4F6E-B657-754C14CF6E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2178" y="7157504"/>
            <a:ext cx="6060935" cy="34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95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</TotalTime>
  <Words>5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CHEANG WEY KEAN</dc:creator>
  <cp:lastModifiedBy>BeMy Guest</cp:lastModifiedBy>
  <cp:revision>20</cp:revision>
  <dcterms:created xsi:type="dcterms:W3CDTF">2023-01-11T07:29:05Z</dcterms:created>
  <dcterms:modified xsi:type="dcterms:W3CDTF">2024-06-18T06:05:27Z</dcterms:modified>
</cp:coreProperties>
</file>