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107997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3" d="100"/>
          <a:sy n="53" d="100"/>
        </p:scale>
        <p:origin x="1997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1767462"/>
            <a:ext cx="9179799" cy="3759917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5672376"/>
            <a:ext cx="8099822" cy="2607442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65799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69260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2692444"/>
            <a:ext cx="9314796" cy="4492401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7227345"/>
            <a:ext cx="9314796" cy="236244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2616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2874937"/>
            <a:ext cx="4589899" cy="68523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2874937"/>
            <a:ext cx="4589899" cy="68523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87384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74990"/>
            <a:ext cx="9314796" cy="20874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2647443"/>
            <a:ext cx="4568805" cy="129747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3944914"/>
            <a:ext cx="4568805" cy="58023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2647443"/>
            <a:ext cx="4591306" cy="129747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3944914"/>
            <a:ext cx="4591306" cy="58023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86434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20754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66751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19984"/>
            <a:ext cx="3483205" cy="2519945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554968"/>
            <a:ext cx="5467380" cy="7674832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3239929"/>
            <a:ext cx="3483205" cy="6002369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84919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19984"/>
            <a:ext cx="3483205" cy="2519945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554968"/>
            <a:ext cx="5467380" cy="7674832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3239929"/>
            <a:ext cx="3483205" cy="6002369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3159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905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574987"/>
            <a:ext cx="2328699" cy="9152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574987"/>
            <a:ext cx="6851100" cy="91523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5154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574990"/>
            <a:ext cx="9314796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2874937"/>
            <a:ext cx="9314796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0009783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A3CD8-5005-4187-B05D-D9EAA6E13FA2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0009783"/>
            <a:ext cx="364492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0009783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88EDE-90A3-46A7-96A8-2D682EC7BA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305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Table 203">
            <a:extLst>
              <a:ext uri="{FF2B5EF4-FFF2-40B4-BE49-F238E27FC236}">
                <a16:creationId xmlns:a16="http://schemas.microsoft.com/office/drawing/2014/main" id="{E0987A63-925E-46E2-9A4B-B2CDC97CD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165977"/>
              </p:ext>
            </p:extLst>
          </p:nvPr>
        </p:nvGraphicFramePr>
        <p:xfrm>
          <a:off x="553557" y="1654591"/>
          <a:ext cx="9896727" cy="5800948"/>
        </p:xfrm>
        <a:graphic>
          <a:graphicData uri="http://schemas.openxmlformats.org/drawingml/2006/table">
            <a:tbl>
              <a:tblPr firstRow="1" bandRow="1"/>
              <a:tblGrid>
                <a:gridCol w="2821014">
                  <a:extLst>
                    <a:ext uri="{9D8B030D-6E8A-4147-A177-3AD203B41FA5}">
                      <a16:colId xmlns:a16="http://schemas.microsoft.com/office/drawing/2014/main" val="3836624214"/>
                    </a:ext>
                  </a:extLst>
                </a:gridCol>
                <a:gridCol w="1266410">
                  <a:extLst>
                    <a:ext uri="{9D8B030D-6E8A-4147-A177-3AD203B41FA5}">
                      <a16:colId xmlns:a16="http://schemas.microsoft.com/office/drawing/2014/main" val="3047286889"/>
                    </a:ext>
                  </a:extLst>
                </a:gridCol>
                <a:gridCol w="1363148">
                  <a:extLst>
                    <a:ext uri="{9D8B030D-6E8A-4147-A177-3AD203B41FA5}">
                      <a16:colId xmlns:a16="http://schemas.microsoft.com/office/drawing/2014/main" val="4172916708"/>
                    </a:ext>
                  </a:extLst>
                </a:gridCol>
                <a:gridCol w="1605203">
                  <a:extLst>
                    <a:ext uri="{9D8B030D-6E8A-4147-A177-3AD203B41FA5}">
                      <a16:colId xmlns:a16="http://schemas.microsoft.com/office/drawing/2014/main" val="220055969"/>
                    </a:ext>
                  </a:extLst>
                </a:gridCol>
                <a:gridCol w="1235751">
                  <a:extLst>
                    <a:ext uri="{9D8B030D-6E8A-4147-A177-3AD203B41FA5}">
                      <a16:colId xmlns:a16="http://schemas.microsoft.com/office/drawing/2014/main" val="3900347552"/>
                    </a:ext>
                  </a:extLst>
                </a:gridCol>
                <a:gridCol w="1605201">
                  <a:extLst>
                    <a:ext uri="{9D8B030D-6E8A-4147-A177-3AD203B41FA5}">
                      <a16:colId xmlns:a16="http://schemas.microsoft.com/office/drawing/2014/main" val="229208614"/>
                    </a:ext>
                  </a:extLst>
                </a:gridCol>
              </a:tblGrid>
              <a:tr h="3866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n-GB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Cumulative UV dosage (J/m</a:t>
                      </a:r>
                      <a:r>
                        <a:rPr lang="en-GB" sz="1400" kern="12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89756" marR="89756" marT="45371" marB="4537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683426"/>
                  </a:ext>
                </a:extLst>
              </a:tr>
              <a:tr h="4094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1800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3600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5400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10800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8206914"/>
                  </a:ext>
                </a:extLst>
              </a:tr>
              <a:tr h="1371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UV-B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MY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686831"/>
                  </a:ext>
                </a:extLst>
              </a:tr>
              <a:tr h="3833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465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930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1395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2790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9876497"/>
                  </a:ext>
                </a:extLst>
              </a:tr>
              <a:tr h="14853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UV-C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MY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370980"/>
                  </a:ext>
                </a:extLst>
              </a:tr>
              <a:tr h="4048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1080 and 280 </a:t>
                      </a: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1800 and 465 </a:t>
                      </a:r>
                    </a:p>
                  </a:txBody>
                  <a:tcPr marL="89756" marR="89756" marT="45371" marB="45371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3600 and 930 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Arial Unicode MS" panose="020B0604020202020204"/>
                          <a:cs typeface="Times New Roman" panose="02020603050405020304" pitchFamily="18" charset="0"/>
                        </a:rPr>
                        <a:t>5400 and 1395</a:t>
                      </a: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171019"/>
                  </a:ext>
                </a:extLst>
              </a:tr>
              <a:tr h="1359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Combination of UV-B and UV-C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Arial Unicode MS" panose="020B0604020202020204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MY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756" marR="89756" marT="45371" marB="453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0461902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CE952E1A-6AC6-2815-C247-90A9FE9BDBE6}"/>
              </a:ext>
            </a:extLst>
          </p:cNvPr>
          <p:cNvGrpSpPr>
            <a:grpSpLocks/>
          </p:cNvGrpSpPr>
          <p:nvPr/>
        </p:nvGrpSpPr>
        <p:grpSpPr>
          <a:xfrm>
            <a:off x="3573823" y="2601339"/>
            <a:ext cx="980766" cy="975097"/>
            <a:chOff x="5819439" y="-4"/>
            <a:chExt cx="1083946" cy="107692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FDBC11D-E10E-52C5-259F-BB1948649118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2" cstate="screen"/>
            <a:srcRect l="4088" t="11487" r="11673" b="3747"/>
            <a:stretch/>
          </p:blipFill>
          <p:spPr>
            <a:xfrm rot="5400000">
              <a:off x="5822948" y="-3513"/>
              <a:ext cx="1076927" cy="1083946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48F0C13-724B-2EA7-7725-E4572A1021F3}"/>
                </a:ext>
              </a:extLst>
            </p:cNvPr>
            <p:cNvCxnSpPr>
              <a:cxnSpLocks noChangeArrowheads="1"/>
            </p:cNvCxnSpPr>
            <p:nvPr/>
          </p:nvCxnSpPr>
          <p:spPr>
            <a:xfrm rot="5400000">
              <a:off x="6796740" y="946077"/>
              <a:ext cx="0" cy="106299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</a:ln>
            <a:effectLst/>
          </p:spPr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6D27174-21FB-7B2D-96EA-CC167615BDEB}"/>
              </a:ext>
            </a:extLst>
          </p:cNvPr>
          <p:cNvGrpSpPr>
            <a:grpSpLocks/>
          </p:cNvGrpSpPr>
          <p:nvPr/>
        </p:nvGrpSpPr>
        <p:grpSpPr>
          <a:xfrm>
            <a:off x="4966473" y="2598557"/>
            <a:ext cx="977196" cy="977879"/>
            <a:chOff x="4057297" y="1418"/>
            <a:chExt cx="2732690" cy="2627587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539477EF-CB76-BA43-AB6D-DBB9AE99B8A9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3" cstate="screen"/>
            <a:srcRect l="18029" t="20854" r="9089" b="9068"/>
            <a:stretch/>
          </p:blipFill>
          <p:spPr>
            <a:xfrm>
              <a:off x="4057297" y="1418"/>
              <a:ext cx="2732690" cy="2627587"/>
            </a:xfrm>
            <a:prstGeom prst="rect">
              <a:avLst/>
            </a:prstGeom>
          </p:spPr>
        </p:pic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FC337BA-3ABD-2C2E-AC95-6BBFA5D7A9E2}"/>
                </a:ext>
              </a:extLst>
            </p:cNvPr>
            <p:cNvCxnSpPr>
              <a:cxnSpLocks noChangeArrowheads="1"/>
            </p:cNvCxnSpPr>
            <p:nvPr/>
          </p:nvCxnSpPr>
          <p:spPr>
            <a:xfrm rot="5400000" flipH="1">
              <a:off x="6478944" y="2318682"/>
              <a:ext cx="0" cy="252248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</a:ln>
            <a:effectLst/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CC158E5-4691-17C3-79D9-6D87AD121CB1}"/>
              </a:ext>
            </a:extLst>
          </p:cNvPr>
          <p:cNvGrpSpPr>
            <a:grpSpLocks/>
          </p:cNvGrpSpPr>
          <p:nvPr/>
        </p:nvGrpSpPr>
        <p:grpSpPr>
          <a:xfrm>
            <a:off x="6411622" y="2598560"/>
            <a:ext cx="977196" cy="977879"/>
            <a:chOff x="3931238" y="1255259"/>
            <a:chExt cx="3490175" cy="3464418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3627AB1F-A61B-24D4-1C6F-7F5377A7B07F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4" cstate="screen"/>
            <a:srcRect l="4088" t="7851" r="10129" b="7000"/>
            <a:stretch/>
          </p:blipFill>
          <p:spPr>
            <a:xfrm>
              <a:off x="3931238" y="1255259"/>
              <a:ext cx="3490175" cy="3464418"/>
            </a:xfrm>
            <a:prstGeom prst="rect">
              <a:avLst/>
            </a:prstGeom>
          </p:spPr>
        </p:pic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D7366BA-9F3C-DDD7-AE38-A5E54C796225}"/>
                </a:ext>
              </a:extLst>
            </p:cNvPr>
            <p:cNvCxnSpPr>
              <a:cxnSpLocks noChangeArrowheads="1"/>
            </p:cNvCxnSpPr>
            <p:nvPr/>
          </p:nvCxnSpPr>
          <p:spPr>
            <a:xfrm rot="5400000">
              <a:off x="7049922" y="4292643"/>
              <a:ext cx="0" cy="338791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</a:ln>
            <a:effectLst/>
          </p:spPr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B245DA5-E243-9466-5A86-40AEC891E253}"/>
              </a:ext>
            </a:extLst>
          </p:cNvPr>
          <p:cNvGrpSpPr>
            <a:grpSpLocks/>
          </p:cNvGrpSpPr>
          <p:nvPr/>
        </p:nvGrpSpPr>
        <p:grpSpPr>
          <a:xfrm>
            <a:off x="9236351" y="2598558"/>
            <a:ext cx="977196" cy="977879"/>
            <a:chOff x="1901025" y="1210441"/>
            <a:chExt cx="2438401" cy="2364827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721C14B6-D538-58A6-0D4E-776F1F9014CB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5" cstate="screen"/>
            <a:srcRect l="6742" t="13705" r="12980" b="8440"/>
            <a:stretch/>
          </p:blipFill>
          <p:spPr>
            <a:xfrm>
              <a:off x="1901025" y="1210441"/>
              <a:ext cx="2438401" cy="2364827"/>
            </a:xfrm>
            <a:prstGeom prst="rect">
              <a:avLst/>
            </a:prstGeom>
          </p:spPr>
        </p:pic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E51F790-5EE8-9193-5E45-6EA7DEB633F8}"/>
                </a:ext>
              </a:extLst>
            </p:cNvPr>
            <p:cNvCxnSpPr>
              <a:cxnSpLocks noChangeArrowheads="1"/>
            </p:cNvCxnSpPr>
            <p:nvPr/>
          </p:nvCxnSpPr>
          <p:spPr>
            <a:xfrm rot="5400000" flipH="1">
              <a:off x="4100967" y="3273439"/>
              <a:ext cx="0" cy="252248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</a:ln>
            <a:effectLst/>
          </p:spPr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8B5AAF0-F42D-69A1-7C56-42E0BA249F25}"/>
              </a:ext>
            </a:extLst>
          </p:cNvPr>
          <p:cNvGrpSpPr>
            <a:grpSpLocks/>
          </p:cNvGrpSpPr>
          <p:nvPr/>
        </p:nvGrpSpPr>
        <p:grpSpPr>
          <a:xfrm>
            <a:off x="7791202" y="2598559"/>
            <a:ext cx="977196" cy="977879"/>
            <a:chOff x="1913921" y="-17795"/>
            <a:chExt cx="3068876" cy="2944424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9B373472-5AC4-BCD5-C91E-EC53982CDCAE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6" cstate="screen"/>
            <a:srcRect l="13671" t="12784" r="8177" b="12235"/>
            <a:stretch/>
          </p:blipFill>
          <p:spPr>
            <a:xfrm>
              <a:off x="1913921" y="-17795"/>
              <a:ext cx="3068876" cy="2944424"/>
            </a:xfrm>
            <a:prstGeom prst="rect">
              <a:avLst/>
            </a:prstGeom>
          </p:spPr>
        </p:pic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33383A3-0539-6C98-210F-EAE8752E7D83}"/>
                </a:ext>
              </a:extLst>
            </p:cNvPr>
            <p:cNvCxnSpPr>
              <a:cxnSpLocks noChangeArrowheads="1"/>
            </p:cNvCxnSpPr>
            <p:nvPr/>
          </p:nvCxnSpPr>
          <p:spPr>
            <a:xfrm rot="5400000">
              <a:off x="4646668" y="2579040"/>
              <a:ext cx="0" cy="306001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</a:ln>
            <a:effectLst/>
          </p:spPr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A3C7B577-B0DF-5795-9F17-BD8C96BC917F}"/>
              </a:ext>
            </a:extLst>
          </p:cNvPr>
          <p:cNvGrpSpPr/>
          <p:nvPr/>
        </p:nvGrpSpPr>
        <p:grpSpPr>
          <a:xfrm>
            <a:off x="9236351" y="6284120"/>
            <a:ext cx="974012" cy="1019910"/>
            <a:chOff x="5523587" y="4927010"/>
            <a:chExt cx="900113" cy="900112"/>
          </a:xfrm>
        </p:grpSpPr>
        <p:pic>
          <p:nvPicPr>
            <p:cNvPr id="237" name="Picture 236" descr="A picture containing text, electronics, loudspeaker&#10;&#10;Description automatically generated">
              <a:extLst>
                <a:ext uri="{FF2B5EF4-FFF2-40B4-BE49-F238E27FC236}">
                  <a16:creationId xmlns:a16="http://schemas.microsoft.com/office/drawing/2014/main" id="{931830B7-6D51-BC12-9CE3-02399C65B5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/>
            <a:srcRect l="16268" t="11157" r="33085" b="21769"/>
            <a:stretch/>
          </p:blipFill>
          <p:spPr>
            <a:xfrm>
              <a:off x="5523587" y="4927010"/>
              <a:ext cx="900113" cy="900112"/>
            </a:xfrm>
            <a:prstGeom prst="rect">
              <a:avLst/>
            </a:prstGeom>
          </p:spPr>
        </p:pic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63A5D07D-87C1-7B32-1B73-27DB765F9D78}"/>
                </a:ext>
              </a:extLst>
            </p:cNvPr>
            <p:cNvCxnSpPr>
              <a:cxnSpLocks/>
            </p:cNvCxnSpPr>
            <p:nvPr/>
          </p:nvCxnSpPr>
          <p:spPr>
            <a:xfrm>
              <a:off x="6280241" y="5758158"/>
              <a:ext cx="95639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8B82F1AD-3548-5721-A3F4-04E1E25C010E}"/>
              </a:ext>
            </a:extLst>
          </p:cNvPr>
          <p:cNvGrpSpPr/>
          <p:nvPr/>
        </p:nvGrpSpPr>
        <p:grpSpPr>
          <a:xfrm>
            <a:off x="7831678" y="6284120"/>
            <a:ext cx="974010" cy="1019911"/>
            <a:chOff x="5525175" y="3926337"/>
            <a:chExt cx="900112" cy="900113"/>
          </a:xfrm>
        </p:grpSpPr>
        <p:pic>
          <p:nvPicPr>
            <p:cNvPr id="243" name="Picture 242" descr="A picture containing text, electronics, loudspeaker&#10;&#10;Description automatically generated">
              <a:extLst>
                <a:ext uri="{FF2B5EF4-FFF2-40B4-BE49-F238E27FC236}">
                  <a16:creationId xmlns:a16="http://schemas.microsoft.com/office/drawing/2014/main" id="{5A4D71A8-0CF3-25B8-7B46-0E1898E714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/>
            <a:srcRect l="22173" t="14694" r="33093" b="24572"/>
            <a:stretch/>
          </p:blipFill>
          <p:spPr>
            <a:xfrm>
              <a:off x="5525175" y="3926337"/>
              <a:ext cx="900112" cy="900113"/>
            </a:xfrm>
            <a:prstGeom prst="rect">
              <a:avLst/>
            </a:prstGeom>
          </p:spPr>
        </p:pic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D60D0EEB-D3DA-1D9A-7782-1D36E9538E08}"/>
                </a:ext>
              </a:extLst>
            </p:cNvPr>
            <p:cNvCxnSpPr>
              <a:cxnSpLocks/>
            </p:cNvCxnSpPr>
            <p:nvPr/>
          </p:nvCxnSpPr>
          <p:spPr>
            <a:xfrm>
              <a:off x="6283777" y="4757816"/>
              <a:ext cx="98485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D4E550DF-226A-6B2B-C918-A7557EADC8B3}"/>
              </a:ext>
            </a:extLst>
          </p:cNvPr>
          <p:cNvGrpSpPr/>
          <p:nvPr/>
        </p:nvGrpSpPr>
        <p:grpSpPr>
          <a:xfrm>
            <a:off x="6413057" y="6324699"/>
            <a:ext cx="974012" cy="979331"/>
            <a:chOff x="5527279" y="2930945"/>
            <a:chExt cx="900113" cy="900113"/>
          </a:xfrm>
        </p:grpSpPr>
        <p:pic>
          <p:nvPicPr>
            <p:cNvPr id="246" name="Picture 245" descr="A picture containing text, electronics, indoor, loudspeaker&#10;&#10;Description automatically generated">
              <a:extLst>
                <a:ext uri="{FF2B5EF4-FFF2-40B4-BE49-F238E27FC236}">
                  <a16:creationId xmlns:a16="http://schemas.microsoft.com/office/drawing/2014/main" id="{2AE441CE-29EC-4C8E-BC28-C5A3B8E9D1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/>
            <a:srcRect l="17897" t="18775" r="30793" b="13061"/>
            <a:stretch/>
          </p:blipFill>
          <p:spPr>
            <a:xfrm>
              <a:off x="5527279" y="2930945"/>
              <a:ext cx="900113" cy="900113"/>
            </a:xfrm>
            <a:prstGeom prst="rect">
              <a:avLst/>
            </a:prstGeom>
          </p:spPr>
        </p:pic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4A310497-EE43-1F39-4195-79E2D5EBF914}"/>
                </a:ext>
              </a:extLst>
            </p:cNvPr>
            <p:cNvCxnSpPr>
              <a:cxnSpLocks/>
            </p:cNvCxnSpPr>
            <p:nvPr/>
          </p:nvCxnSpPr>
          <p:spPr>
            <a:xfrm>
              <a:off x="6268116" y="3770097"/>
              <a:ext cx="98394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CD8A01CB-42FF-739E-E373-C3DE120F60C2}"/>
              </a:ext>
            </a:extLst>
          </p:cNvPr>
          <p:cNvGrpSpPr/>
          <p:nvPr/>
        </p:nvGrpSpPr>
        <p:grpSpPr>
          <a:xfrm>
            <a:off x="4966473" y="6321195"/>
            <a:ext cx="974010" cy="958941"/>
            <a:chOff x="5502195" y="1933726"/>
            <a:chExt cx="900112" cy="900112"/>
          </a:xfrm>
        </p:grpSpPr>
        <p:pic>
          <p:nvPicPr>
            <p:cNvPr id="249" name="Picture 248" descr="A picture containing text, electronics&#10;&#10;Description automatically generated">
              <a:extLst>
                <a:ext uri="{FF2B5EF4-FFF2-40B4-BE49-F238E27FC236}">
                  <a16:creationId xmlns:a16="http://schemas.microsoft.com/office/drawing/2014/main" id="{12F703AE-2CA6-B639-0154-3DA9E73E92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/>
            <a:srcRect l="37535" t="22449" r="11042" b="11701"/>
            <a:stretch/>
          </p:blipFill>
          <p:spPr>
            <a:xfrm>
              <a:off x="5502195" y="1933726"/>
              <a:ext cx="900112" cy="900112"/>
            </a:xfrm>
            <a:prstGeom prst="rect">
              <a:avLst/>
            </a:prstGeom>
          </p:spPr>
        </p:pic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9041F2BB-686A-BA86-3009-162B77C17F6E}"/>
                </a:ext>
              </a:extLst>
            </p:cNvPr>
            <p:cNvCxnSpPr>
              <a:cxnSpLocks/>
            </p:cNvCxnSpPr>
            <p:nvPr/>
          </p:nvCxnSpPr>
          <p:spPr>
            <a:xfrm>
              <a:off x="6266502" y="2789619"/>
              <a:ext cx="98402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sp>
        <p:nvSpPr>
          <p:cNvPr id="314" name="Rectangle 648">
            <a:extLst>
              <a:ext uri="{FF2B5EF4-FFF2-40B4-BE49-F238E27FC236}">
                <a16:creationId xmlns:a16="http://schemas.microsoft.com/office/drawing/2014/main" id="{EF436E3C-69CB-B604-D542-A34A0C868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563" y="14595327"/>
            <a:ext cx="290871" cy="303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3997" tIns="71998" rIns="143997" bIns="71998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 sz="102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1922117-E68A-4DC0-8CD9-6881BACBCA39}"/>
              </a:ext>
            </a:extLst>
          </p:cNvPr>
          <p:cNvGrpSpPr/>
          <p:nvPr/>
        </p:nvGrpSpPr>
        <p:grpSpPr>
          <a:xfrm>
            <a:off x="4966473" y="4417212"/>
            <a:ext cx="975097" cy="980766"/>
            <a:chOff x="3254218" y="5236076"/>
            <a:chExt cx="975097" cy="980766"/>
          </a:xfrm>
        </p:grpSpPr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B8BEB624-D834-4562-8E0B-C2211348F05F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11" cstate="screen"/>
            <a:srcRect l="11081" t="9549" r="22932" b="42644"/>
            <a:stretch/>
          </p:blipFill>
          <p:spPr>
            <a:xfrm>
              <a:off x="3254218" y="5236076"/>
              <a:ext cx="975097" cy="980766"/>
            </a:xfrm>
            <a:prstGeom prst="rect">
              <a:avLst/>
            </a:prstGeom>
          </p:spPr>
        </p:pic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F2C5D4BD-E8ED-4701-AF2F-722F9A6D0ADC}"/>
                </a:ext>
              </a:extLst>
            </p:cNvPr>
            <p:cNvCxnSpPr>
              <a:cxnSpLocks noChangeArrowheads="1"/>
            </p:cNvCxnSpPr>
            <p:nvPr/>
          </p:nvCxnSpPr>
          <p:spPr>
            <a:xfrm>
              <a:off x="4081629" y="6145069"/>
              <a:ext cx="99998" cy="0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</a:ln>
            <a:effectLst/>
          </p:spPr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0753C1B4-F2F0-47D4-8F10-681C05F14968}"/>
              </a:ext>
            </a:extLst>
          </p:cNvPr>
          <p:cNvGrpSpPr/>
          <p:nvPr/>
        </p:nvGrpSpPr>
        <p:grpSpPr>
          <a:xfrm>
            <a:off x="6411622" y="4430109"/>
            <a:ext cx="975095" cy="980766"/>
            <a:chOff x="8920337" y="10228916"/>
            <a:chExt cx="975095" cy="980766"/>
          </a:xfrm>
        </p:grpSpPr>
        <p:pic>
          <p:nvPicPr>
            <p:cNvPr id="210" name="Picture 209">
              <a:extLst>
                <a:ext uri="{FF2B5EF4-FFF2-40B4-BE49-F238E27FC236}">
                  <a16:creationId xmlns:a16="http://schemas.microsoft.com/office/drawing/2014/main" id="{82EBE39E-F975-4726-9AB9-B30C422B4CA2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12" cstate="screen"/>
            <a:srcRect l="10533" t="5185" r="17064" b="41968"/>
            <a:stretch/>
          </p:blipFill>
          <p:spPr>
            <a:xfrm>
              <a:off x="8920337" y="10228916"/>
              <a:ext cx="975095" cy="980766"/>
            </a:xfrm>
            <a:prstGeom prst="rect">
              <a:avLst/>
            </a:prstGeom>
          </p:spPr>
        </p:pic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7536DF3D-9348-4052-9557-4E620D9A9B69}"/>
                </a:ext>
              </a:extLst>
            </p:cNvPr>
            <p:cNvCxnSpPr>
              <a:cxnSpLocks noChangeArrowheads="1"/>
            </p:cNvCxnSpPr>
            <p:nvPr/>
          </p:nvCxnSpPr>
          <p:spPr>
            <a:xfrm>
              <a:off x="9754705" y="11146956"/>
              <a:ext cx="100839" cy="0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</a:ln>
            <a:effectLst/>
          </p:spPr>
        </p:cxnSp>
      </p:grpSp>
      <p:pic>
        <p:nvPicPr>
          <p:cNvPr id="213" name="Picture 212">
            <a:extLst>
              <a:ext uri="{FF2B5EF4-FFF2-40B4-BE49-F238E27FC236}">
                <a16:creationId xmlns:a16="http://schemas.microsoft.com/office/drawing/2014/main" id="{10948DBD-5019-4178-AC40-55452D31C735}"/>
              </a:ext>
            </a:extLst>
          </p:cNvPr>
          <p:cNvPicPr>
            <a:picLocks noChangeArrowheads="1"/>
          </p:cNvPicPr>
          <p:nvPr/>
        </p:nvPicPr>
        <p:blipFill rotWithShape="1">
          <a:blip r:embed="rId13" cstate="screen"/>
          <a:srcRect l="8424" t="11673" r="19319" b="37244"/>
          <a:stretch/>
        </p:blipFill>
        <p:spPr>
          <a:xfrm>
            <a:off x="7831678" y="4430109"/>
            <a:ext cx="975097" cy="980766"/>
          </a:xfrm>
          <a:prstGeom prst="rect">
            <a:avLst/>
          </a:prstGeom>
        </p:spPr>
      </p:pic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ADD0C589-A32A-4A96-B857-AFA98C31530E}"/>
              </a:ext>
            </a:extLst>
          </p:cNvPr>
          <p:cNvCxnSpPr>
            <a:cxnSpLocks noChangeArrowheads="1"/>
          </p:cNvCxnSpPr>
          <p:nvPr/>
        </p:nvCxnSpPr>
        <p:spPr>
          <a:xfrm>
            <a:off x="8609998" y="5374766"/>
            <a:ext cx="97412" cy="0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270AF8F9-5381-4614-9917-9215D41D80F1}"/>
              </a:ext>
            </a:extLst>
          </p:cNvPr>
          <p:cNvGrpSpPr>
            <a:grpSpLocks/>
          </p:cNvGrpSpPr>
          <p:nvPr/>
        </p:nvGrpSpPr>
        <p:grpSpPr>
          <a:xfrm>
            <a:off x="9236351" y="4420171"/>
            <a:ext cx="975097" cy="980766"/>
            <a:chOff x="8048839" y="29147"/>
            <a:chExt cx="1616395" cy="1662024"/>
          </a:xfrm>
        </p:grpSpPr>
        <p:pic>
          <p:nvPicPr>
            <p:cNvPr id="216" name="Picture 215" descr="A picture containing text, indoor&#10;&#10;Description automatically generated">
              <a:extLst>
                <a:ext uri="{FF2B5EF4-FFF2-40B4-BE49-F238E27FC236}">
                  <a16:creationId xmlns:a16="http://schemas.microsoft.com/office/drawing/2014/main" id="{18BFBF85-97A7-41EF-B058-638BD4D12504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14" cstate="screen"/>
            <a:srcRect l="1435" t="7099" r="13691" b="28149"/>
            <a:stretch/>
          </p:blipFill>
          <p:spPr>
            <a:xfrm>
              <a:off x="8048839" y="29147"/>
              <a:ext cx="1616395" cy="1662024"/>
            </a:xfrm>
            <a:prstGeom prst="rect">
              <a:avLst/>
            </a:prstGeom>
          </p:spPr>
        </p:pic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169EF808-C5A8-4100-BDF9-B4FC05CC1BAE}"/>
                </a:ext>
              </a:extLst>
            </p:cNvPr>
            <p:cNvCxnSpPr>
              <a:cxnSpLocks noChangeArrowheads="1"/>
            </p:cNvCxnSpPr>
            <p:nvPr/>
          </p:nvCxnSpPr>
          <p:spPr>
            <a:xfrm>
              <a:off x="9413771" y="1576721"/>
              <a:ext cx="158400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5A1058DD-0EC3-4528-A17C-1C9863556717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/>
          <a:srcRect l="36044" t="10238" r="6944" b="14524"/>
          <a:stretch/>
        </p:blipFill>
        <p:spPr>
          <a:xfrm>
            <a:off x="3575152" y="6324699"/>
            <a:ext cx="972294" cy="979331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FB9E3BE-AE5B-4F93-BCD7-368E8C75EA93}"/>
              </a:ext>
            </a:extLst>
          </p:cNvPr>
          <p:cNvCxnSpPr/>
          <p:nvPr/>
        </p:nvCxnSpPr>
        <p:spPr>
          <a:xfrm rot="5400000">
            <a:off x="4423242" y="7191728"/>
            <a:ext cx="0" cy="100101"/>
          </a:xfrm>
          <a:prstGeom prst="line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CA6DD090-5E3B-4163-8AF5-06FB8146C41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" t="5245" r="15648" b="13792"/>
          <a:stretch/>
        </p:blipFill>
        <p:spPr>
          <a:xfrm>
            <a:off x="3577163" y="4410834"/>
            <a:ext cx="968273" cy="981512"/>
          </a:xfrm>
          <a:prstGeom prst="rect">
            <a:avLst/>
          </a:prstGeom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F615574-1689-4683-A451-6620E8A09CFA}"/>
              </a:ext>
            </a:extLst>
          </p:cNvPr>
          <p:cNvCxnSpPr>
            <a:cxnSpLocks noChangeArrowheads="1"/>
          </p:cNvCxnSpPr>
          <p:nvPr/>
        </p:nvCxnSpPr>
        <p:spPr>
          <a:xfrm>
            <a:off x="4373295" y="5326205"/>
            <a:ext cx="99998" cy="0"/>
          </a:xfrm>
          <a:prstGeom prst="line">
            <a:avLst/>
          </a:prstGeom>
          <a:noFill/>
          <a:ln w="28575" cap="flat" cmpd="sng" algn="ctr">
            <a:solidFill>
              <a:srgbClr val="FFFFFF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562331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40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 Unicode MS</vt:lpstr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CHEANG WEY KEAN</dc:creator>
  <cp:lastModifiedBy>Wong Gwo Rong</cp:lastModifiedBy>
  <cp:revision>18</cp:revision>
  <dcterms:created xsi:type="dcterms:W3CDTF">2023-08-21T13:57:09Z</dcterms:created>
  <dcterms:modified xsi:type="dcterms:W3CDTF">2024-06-18T02:22:52Z</dcterms:modified>
</cp:coreProperties>
</file>