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701" r:id="rId5"/>
    <p:sldMasterId id="2147483726" r:id="rId6"/>
    <p:sldMasterId id="2147483725" r:id="rId7"/>
  </p:sldMasterIdLst>
  <p:notesMasterIdLst>
    <p:notesMasterId r:id="rId9"/>
  </p:notesMasterIdLst>
  <p:handoutMasterIdLst>
    <p:handoutMasterId r:id="rId10"/>
  </p:handoutMasterIdLst>
  <p:sldIdLst>
    <p:sldId id="47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eneral PowerPoint Template" id="{139647D6-9A77-4289-B721-9CEDCEEC5533}">
          <p14:sldIdLst>
            <p14:sldId id="4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sha Hareendran" initials="AH" lastIdx="70" clrIdx="6">
    <p:extLst>
      <p:ext uri="{19B8F6BF-5375-455C-9EA6-DF929625EA0E}">
        <p15:presenceInfo xmlns:p15="http://schemas.microsoft.com/office/powerpoint/2012/main" userId="S-1-5-21-2953958680-949419512-4227892181-251023" providerId="AD"/>
      </p:ext>
    </p:extLst>
  </p:cmAuthor>
  <p:cmAuthor id="1" name="Sargent, Emily" initials="SE" lastIdx="5" clrIdx="0">
    <p:extLst>
      <p:ext uri="{19B8F6BF-5375-455C-9EA6-DF929625EA0E}">
        <p15:presenceInfo xmlns:p15="http://schemas.microsoft.com/office/powerpoint/2012/main" userId="S-1-5-21-1700853013-2932288226-1462724373-1709" providerId="AD"/>
      </p:ext>
    </p:extLst>
  </p:cmAuthor>
  <p:cmAuthor id="8" name="Olabimpe Eseyin" initials="OE" lastIdx="4" clrIdx="7">
    <p:extLst>
      <p:ext uri="{19B8F6BF-5375-455C-9EA6-DF929625EA0E}">
        <p15:presenceInfo xmlns:p15="http://schemas.microsoft.com/office/powerpoint/2012/main" userId="S-1-5-21-2953958680-949419512-4227892181-244463" providerId="AD"/>
      </p:ext>
    </p:extLst>
  </p:cmAuthor>
  <p:cmAuthor id="2" name="Nakayima, Kawthar" initials="KN" lastIdx="1" clrIdx="1">
    <p:extLst>
      <p:ext uri="{19B8F6BF-5375-455C-9EA6-DF929625EA0E}">
        <p15:presenceInfo xmlns:p15="http://schemas.microsoft.com/office/powerpoint/2012/main" userId="Nakayima, Kawthar" providerId="None"/>
      </p:ext>
    </p:extLst>
  </p:cmAuthor>
  <p:cmAuthor id="3" name="Havrilesky, Briana" initials="HB" lastIdx="4" clrIdx="2">
    <p:extLst>
      <p:ext uri="{19B8F6BF-5375-455C-9EA6-DF929625EA0E}">
        <p15:presenceInfo xmlns:p15="http://schemas.microsoft.com/office/powerpoint/2012/main" userId="S-1-5-21-1700853013-2932288226-1462724373-6234" providerId="AD"/>
      </p:ext>
    </p:extLst>
  </p:cmAuthor>
  <p:cmAuthor id="4" name="Jaime.Caro" initials="JC" lastIdx="15" clrIdx="3">
    <p:extLst>
      <p:ext uri="{19B8F6BF-5375-455C-9EA6-DF929625EA0E}">
        <p15:presenceInfo xmlns:p15="http://schemas.microsoft.com/office/powerpoint/2012/main" userId="Jaime.Caro" providerId="None"/>
      </p:ext>
    </p:extLst>
  </p:cmAuthor>
  <p:cmAuthor id="5" name="Ramadhan, Valerie" initials="RV" lastIdx="12" clrIdx="4">
    <p:extLst>
      <p:ext uri="{19B8F6BF-5375-455C-9EA6-DF929625EA0E}">
        <p15:presenceInfo xmlns:p15="http://schemas.microsoft.com/office/powerpoint/2012/main" userId="S-1-5-21-1700853013-2932288226-1462724373-2119" providerId="AD"/>
      </p:ext>
    </p:extLst>
  </p:cmAuthor>
  <p:cmAuthor id="6" name="Anne Skalicky" initials="AS" lastIdx="14" clrIdx="5">
    <p:extLst>
      <p:ext uri="{19B8F6BF-5375-455C-9EA6-DF929625EA0E}">
        <p15:presenceInfo xmlns:p15="http://schemas.microsoft.com/office/powerpoint/2012/main" userId="S-1-5-21-2953958680-949419512-4227892181-23680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5952B"/>
    <a:srgbClr val="2B9520"/>
    <a:srgbClr val="FFFF66"/>
    <a:srgbClr val="FFE285"/>
    <a:srgbClr val="4E2683"/>
    <a:srgbClr val="00C000"/>
    <a:srgbClr val="595959"/>
    <a:srgbClr val="0371A7"/>
    <a:srgbClr val="0096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8" autoAdjust="0"/>
    <p:restoredTop sz="93931" autoAdjust="0"/>
  </p:normalViewPr>
  <p:slideViewPr>
    <p:cSldViewPr snapToGrid="0" showGuides="1">
      <p:cViewPr varScale="1">
        <p:scale>
          <a:sx n="82" d="100"/>
          <a:sy n="82" d="100"/>
        </p:scale>
        <p:origin x="1243" y="72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424"/>
    </p:cViewPr>
  </p:sorterViewPr>
  <p:notesViewPr>
    <p:cSldViewPr snapToGrid="0">
      <p:cViewPr varScale="1">
        <p:scale>
          <a:sx n="61" d="100"/>
          <a:sy n="61" d="100"/>
        </p:scale>
        <p:origin x="173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6334C0-7736-4E7C-A0BF-AD7FF4FEEE0D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C1C2B-0853-4617-98C1-1C485B3227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851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FFB5B-E417-490C-8B1D-B624746940D1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A749C0-3A31-4246-B6F4-9F5928D792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505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4C0BA86-468F-417C-8AE5-A401197D39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124" y="6103769"/>
            <a:ext cx="8304966" cy="270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indent="0" algn="l">
              <a:buFont typeface="+mj-lt"/>
              <a:buNone/>
              <a:defRPr sz="900" b="0" i="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AB5DA2EE-8293-4C0E-A943-31EE727046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3424" y="6472240"/>
            <a:ext cx="407285" cy="2358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8F1A35B1-A5DF-468E-B270-5F97281F444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E77877B-4781-4EAD-B2D7-BFA05CEE38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839" y="391506"/>
            <a:ext cx="8299251" cy="60135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Agenda / Table of Contents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0A2D6DF6-A160-42D8-A7C9-D4F271D46F5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22434" y="1194717"/>
            <a:ext cx="8304610" cy="4765351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/>
              <a:defRPr>
                <a:solidFill>
                  <a:srgbClr val="595959"/>
                </a:solidFill>
              </a:defRPr>
            </a:lvl1pPr>
            <a:lvl2pPr marL="596504" indent="-342900">
              <a:buFont typeface="+mj-lt"/>
              <a:buAutoNum type="arabicPeriod"/>
              <a:defRPr/>
            </a:lvl2pPr>
            <a:lvl3pPr marL="813197" indent="-342900">
              <a:buFont typeface="+mj-lt"/>
              <a:buAutoNum type="arabicPeriod"/>
              <a:defRPr/>
            </a:lvl3pPr>
            <a:lvl4pPr marL="1031081" indent="-342900">
              <a:buFont typeface="+mj-lt"/>
              <a:buAutoNum type="arabicPeriod"/>
              <a:defRPr/>
            </a:lvl4pPr>
            <a:lvl5pPr marL="1206104" indent="-342900">
              <a:buFont typeface="+mj-lt"/>
              <a:buAutoNum type="arabicPeriod"/>
              <a:defRPr/>
            </a:lvl5pPr>
            <a:lvl6pPr marL="1255713" indent="-228600">
              <a:buFont typeface="+mj-lt"/>
              <a:buAutoNum type="arabicPeriod"/>
              <a:defRPr/>
            </a:lvl6pPr>
            <a:lvl7pPr marL="1425575" indent="-228600">
              <a:buFont typeface="+mj-lt"/>
              <a:buAutoNum type="arabicPeriod"/>
              <a:defRPr/>
            </a:lvl7pPr>
          </a:lstStyle>
          <a:p>
            <a:pPr lvl="0"/>
            <a:r>
              <a:rPr lang="en-US" dirty="0"/>
              <a:t>Add text here</a:t>
            </a:r>
          </a:p>
          <a:p>
            <a:pPr lvl="0"/>
            <a:r>
              <a:rPr lang="en-US" dirty="0"/>
              <a:t>Add text here</a:t>
            </a:r>
          </a:p>
          <a:p>
            <a:pPr lvl="0"/>
            <a:r>
              <a:rPr lang="en-US" dirty="0"/>
              <a:t>Add text here</a:t>
            </a:r>
          </a:p>
          <a:p>
            <a:pPr lvl="0"/>
            <a:r>
              <a:rPr lang="en-US" dirty="0"/>
              <a:t>Add text here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449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slid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23F5482D-C7A4-4611-8882-0E0A7F2E5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124" y="391506"/>
            <a:ext cx="8299251" cy="60135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5DE3AB6-E0F7-4196-B68C-ABEEE8BDAB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124" y="6103769"/>
            <a:ext cx="8304966" cy="270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indent="0" algn="l">
              <a:buFont typeface="+mj-lt"/>
              <a:buNone/>
              <a:defRPr sz="900" b="0" i="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6558448B-2F75-42C3-8726-69E25A4C8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3424" y="6472240"/>
            <a:ext cx="407285" cy="2358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8F1A35B1-A5DF-468E-B270-5F97281F444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E3FDB39E-DAC8-49E8-A355-0D075C2DF19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16719" y="1194717"/>
            <a:ext cx="8304610" cy="4765351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buClr>
                <a:srgbClr val="002060"/>
              </a:buClr>
              <a:defRPr>
                <a:solidFill>
                  <a:schemeClr val="accent2"/>
                </a:solidFill>
              </a:defRPr>
            </a:lvl1pPr>
            <a:lvl2pPr marL="425054" indent="-171450">
              <a:buClr>
                <a:srgbClr val="002060"/>
              </a:buClr>
              <a:buFont typeface="Arial" panose="020B0604020202020204" pitchFamily="34" charset="0"/>
              <a:buChar char="●"/>
              <a:defRPr>
                <a:solidFill>
                  <a:schemeClr val="accent2"/>
                </a:solidFill>
              </a:defRPr>
            </a:lvl2pPr>
            <a:lvl3pPr>
              <a:buClr>
                <a:srgbClr val="002060"/>
              </a:buClr>
              <a:defRPr>
                <a:solidFill>
                  <a:schemeClr val="accent2"/>
                </a:solidFill>
              </a:defRPr>
            </a:lvl3pPr>
            <a:lvl4pPr marL="859631" indent="-171450">
              <a:buClr>
                <a:srgbClr val="002060"/>
              </a:buClr>
              <a:buFont typeface="Wingdings" panose="05000000000000000000" pitchFamily="2" charset="2"/>
              <a:buChar char="§"/>
              <a:defRPr>
                <a:solidFill>
                  <a:schemeClr val="accent2"/>
                </a:solidFill>
              </a:defRPr>
            </a:lvl4pPr>
            <a:lvl5pPr marL="1077516" indent="-171450">
              <a:buClr>
                <a:srgbClr val="002060"/>
              </a:buClr>
              <a:buFont typeface="Arial" panose="020B0604020202020204" pitchFamily="34" charset="0"/>
              <a:buChar char="▫"/>
              <a:defRPr>
                <a:solidFill>
                  <a:schemeClr val="accent2"/>
                </a:solidFill>
              </a:defRPr>
            </a:lvl5pPr>
            <a:lvl6pPr marL="1198563" indent="-17145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5"/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828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slide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13424" y="1194717"/>
            <a:ext cx="4055220" cy="47448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  <a:lvl6pPr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72584" y="1194717"/>
            <a:ext cx="4048506" cy="47448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  <a:lvl6pPr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3831FE43-6481-4699-8ED5-65D3EEA74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124" y="391506"/>
            <a:ext cx="8299251" cy="60135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FF36AEA6-F96E-4B21-9672-AF87D5300D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124" y="6103769"/>
            <a:ext cx="8304966" cy="270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indent="0" algn="l">
              <a:buFont typeface="+mj-lt"/>
              <a:buNone/>
              <a:defRPr sz="900" b="0" i="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6CF7E621-C9BD-420F-92DE-57C7C4463F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3424" y="6472240"/>
            <a:ext cx="407285" cy="2358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8F1A35B1-A5DF-468E-B270-5F97281F44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651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slid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10864" y="1199641"/>
            <a:ext cx="3868340" cy="595960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2000" b="1" spc="-75" baseline="0">
                <a:solidFill>
                  <a:srgbClr val="0096D6"/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10864" y="1921887"/>
            <a:ext cx="3868340" cy="391900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  <a:lvl6pPr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822823" y="1199641"/>
            <a:ext cx="3887391" cy="595960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2000" b="1" spc="-75" baseline="0">
                <a:solidFill>
                  <a:srgbClr val="0096D6"/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822823" y="1921887"/>
            <a:ext cx="3887391" cy="391900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  <a:lvl6pPr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D9B6E0BB-519E-4889-BE02-EB289E55A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124" y="391506"/>
            <a:ext cx="8299251" cy="60135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9BCA895A-677F-4DB3-A800-CFD0E45D55A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6124" y="6103769"/>
            <a:ext cx="8304966" cy="270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indent="0" algn="l">
              <a:buFont typeface="+mj-lt"/>
              <a:buNone/>
              <a:defRPr sz="900" b="0" i="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A32AE39D-1086-483A-8F06-304459153E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13424" y="6472240"/>
            <a:ext cx="407285" cy="2358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8F1A35B1-A5DF-468E-B270-5F97281F44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138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slide 2 horizontal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412829" y="1194717"/>
            <a:ext cx="8292643" cy="217423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  <a:lvl6pPr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413424" y="3729186"/>
            <a:ext cx="8292048" cy="217423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  <a:lvl6pPr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F378BE-DB62-4E10-93B1-1522B52BC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124" y="391506"/>
            <a:ext cx="8299251" cy="60135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18378E8F-1078-45B9-A7AB-3B3B84387D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124" y="6103769"/>
            <a:ext cx="8304966" cy="270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indent="0" algn="l">
              <a:buFont typeface="+mj-lt"/>
              <a:buNone/>
              <a:defRPr sz="900" b="0" i="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4ECFDA74-FF11-4058-80E7-DF9AF3D37F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3424" y="6472240"/>
            <a:ext cx="407285" cy="2358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8F1A35B1-A5DF-468E-B270-5F97281F44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99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0E62677A-8420-40A5-B257-A1EF35ED3D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33700" y="5461125"/>
            <a:ext cx="3276600" cy="1019175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4526ABE4-6CB9-412D-97EB-BBDF629B5D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3423" y="1194717"/>
            <a:ext cx="8301951" cy="45026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2"/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>
                <a:solidFill>
                  <a:schemeClr val="bg2">
                    <a:lumMod val="50000"/>
                  </a:schemeClr>
                </a:solidFill>
              </a:defRPr>
            </a:lvl6pPr>
            <a:lvl7pPr>
              <a:defRPr>
                <a:solidFill>
                  <a:schemeClr val="bg2">
                    <a:lumMod val="50000"/>
                  </a:schemeClr>
                </a:solidFill>
              </a:defRPr>
            </a:lvl7pPr>
          </a:lstStyle>
          <a:p>
            <a:pPr lvl="0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616D00-EE63-498D-A860-9FA0753602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1673" r="9251"/>
          <a:stretch/>
        </p:blipFill>
        <p:spPr>
          <a:xfrm>
            <a:off x="6094177" y="-1"/>
            <a:ext cx="3049823" cy="109378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5AB141-CB94-47F1-90F1-CF81EA37C9EF}"/>
              </a:ext>
            </a:extLst>
          </p:cNvPr>
          <p:cNvCxnSpPr>
            <a:cxnSpLocks/>
          </p:cNvCxnSpPr>
          <p:nvPr userDrawn="1"/>
        </p:nvCxnSpPr>
        <p:spPr>
          <a:xfrm>
            <a:off x="413424" y="1064139"/>
            <a:ext cx="8053920" cy="0"/>
          </a:xfrm>
          <a:prstGeom prst="line">
            <a:avLst/>
          </a:prstGeom>
          <a:ln w="38100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647B9A7A-C507-4FE7-9F30-7520736D8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124" y="391506"/>
            <a:ext cx="8299251" cy="60135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677139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929726B1-BCF9-4495-9F5C-05E876E71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33700" y="5461125"/>
            <a:ext cx="3276600" cy="1019175"/>
          </a:xfrm>
          <a:prstGeom prst="rect">
            <a:avLst/>
          </a:prstGeom>
        </p:spPr>
      </p:pic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C51045D7-60E0-47E4-B1A7-113E05E22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124" y="391506"/>
            <a:ext cx="8299251" cy="60135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503FAD6-A5EC-4285-AED8-6ED2ECE445F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02963" y="1806067"/>
            <a:ext cx="2078268" cy="26064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algn="ctr"/>
            <a:r>
              <a:rPr lang="en-US" sz="1200" dirty="0"/>
              <a:t>Name, Degree</a:t>
            </a:r>
            <a:br>
              <a:rPr lang="en-US" sz="1200" dirty="0"/>
            </a:br>
            <a:r>
              <a:rPr lang="en-US" sz="1200" b="0" dirty="0"/>
              <a:t>Title</a:t>
            </a:r>
            <a:br>
              <a:rPr lang="en-US" sz="1200" b="0" dirty="0"/>
            </a:br>
            <a:r>
              <a:rPr lang="en-US" sz="1200" b="0" dirty="0"/>
              <a:t>Practice Area</a:t>
            </a:r>
          </a:p>
          <a:p>
            <a:pPr algn="ctr"/>
            <a:r>
              <a:rPr lang="en-US" sz="1200" dirty="0"/>
              <a:t>E-MAIL</a:t>
            </a:r>
            <a:br>
              <a:rPr lang="en-US" sz="1200" dirty="0"/>
            </a:br>
            <a:r>
              <a:rPr lang="en-US" sz="1200" b="0" dirty="0"/>
              <a:t>email.address@evidera.com</a:t>
            </a:r>
          </a:p>
          <a:p>
            <a:pPr algn="ctr"/>
            <a:r>
              <a:rPr lang="en-US" sz="1200" dirty="0"/>
              <a:t>PHONE</a:t>
            </a:r>
            <a:br>
              <a:rPr lang="en-US" sz="1200" dirty="0"/>
            </a:br>
            <a:r>
              <a:rPr lang="en-US" sz="1200" b="0" dirty="0"/>
              <a:t>+X XXX </a:t>
            </a:r>
            <a:r>
              <a:rPr lang="en-US" sz="1200" b="0" dirty="0" err="1"/>
              <a:t>XXX</a:t>
            </a:r>
            <a:r>
              <a:rPr lang="en-US" sz="1200" b="0" dirty="0"/>
              <a:t> XXXX</a:t>
            </a:r>
          </a:p>
          <a:p>
            <a:pPr algn="ctr"/>
            <a:r>
              <a:rPr lang="en-US" sz="1200" dirty="0"/>
              <a:t>LOCATION</a:t>
            </a:r>
            <a:br>
              <a:rPr lang="en-US" sz="1200" dirty="0"/>
            </a:br>
            <a:r>
              <a:rPr lang="en-US" sz="1200" b="0" dirty="0"/>
              <a:t>Office location</a:t>
            </a:r>
          </a:p>
          <a:p>
            <a:pPr algn="ctr"/>
            <a:endParaRPr lang="en-US" sz="1200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FE25FDF9-882A-49CF-8D56-B2BD6B9F8695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752373" y="1806067"/>
            <a:ext cx="1993201" cy="26064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algn="ctr"/>
            <a:r>
              <a:rPr lang="en-US" sz="1200" dirty="0"/>
              <a:t>Name, Degree</a:t>
            </a:r>
            <a:br>
              <a:rPr lang="en-US" sz="1200" dirty="0"/>
            </a:br>
            <a:r>
              <a:rPr lang="en-US" sz="1200" b="0" dirty="0"/>
              <a:t>Title</a:t>
            </a:r>
            <a:br>
              <a:rPr lang="en-US" sz="1200" b="0" dirty="0"/>
            </a:br>
            <a:r>
              <a:rPr lang="en-US" sz="1200" b="0" dirty="0"/>
              <a:t>Practice Area</a:t>
            </a:r>
          </a:p>
          <a:p>
            <a:pPr algn="ctr"/>
            <a:r>
              <a:rPr lang="en-US" sz="1200" dirty="0"/>
              <a:t>E-MAIL</a:t>
            </a:r>
            <a:br>
              <a:rPr lang="en-US" sz="1200" dirty="0"/>
            </a:br>
            <a:r>
              <a:rPr lang="en-US" sz="1200" b="0" dirty="0"/>
              <a:t>email.address@evidera.com</a:t>
            </a:r>
          </a:p>
          <a:p>
            <a:pPr algn="ctr"/>
            <a:r>
              <a:rPr lang="en-US" sz="1200" dirty="0"/>
              <a:t>PHONE</a:t>
            </a:r>
            <a:br>
              <a:rPr lang="en-US" sz="1200" dirty="0"/>
            </a:br>
            <a:r>
              <a:rPr lang="en-US" sz="1200" b="0" dirty="0"/>
              <a:t>+X XXX </a:t>
            </a:r>
            <a:r>
              <a:rPr lang="en-US" sz="1200" b="0" dirty="0" err="1"/>
              <a:t>XXX</a:t>
            </a:r>
            <a:r>
              <a:rPr lang="en-US" sz="1200" b="0" dirty="0"/>
              <a:t> XXXX</a:t>
            </a:r>
          </a:p>
          <a:p>
            <a:pPr algn="ctr"/>
            <a:r>
              <a:rPr lang="en-US" sz="1200" dirty="0"/>
              <a:t>LOCATION</a:t>
            </a:r>
            <a:br>
              <a:rPr lang="en-US" sz="1200" dirty="0"/>
            </a:br>
            <a:r>
              <a:rPr lang="en-US" sz="1200" b="0" dirty="0"/>
              <a:t>Office location</a:t>
            </a:r>
          </a:p>
          <a:p>
            <a:pPr algn="ctr"/>
            <a:endParaRPr lang="en-US" sz="1200" dirty="0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66146753-7CCF-4FC0-ADB5-6A62EB4B9CA9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2482845" y="1806067"/>
            <a:ext cx="2067914" cy="26064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algn="ctr"/>
            <a:r>
              <a:rPr lang="en-US" sz="1200" dirty="0"/>
              <a:t>Name, Degree</a:t>
            </a:r>
            <a:br>
              <a:rPr lang="en-US" sz="1200" dirty="0"/>
            </a:br>
            <a:r>
              <a:rPr lang="en-US" sz="1200" b="0" dirty="0"/>
              <a:t>Title</a:t>
            </a:r>
            <a:br>
              <a:rPr lang="en-US" sz="1200" b="0" dirty="0"/>
            </a:br>
            <a:r>
              <a:rPr lang="en-US" sz="1200" b="0" dirty="0"/>
              <a:t>Practice Area</a:t>
            </a:r>
          </a:p>
          <a:p>
            <a:pPr algn="ctr"/>
            <a:r>
              <a:rPr lang="en-US" sz="1200" dirty="0"/>
              <a:t>E-MAIL</a:t>
            </a:r>
            <a:br>
              <a:rPr lang="en-US" sz="1200" dirty="0"/>
            </a:br>
            <a:r>
              <a:rPr lang="en-US" sz="1200" b="0" dirty="0"/>
              <a:t>email.address@evidera.com </a:t>
            </a:r>
          </a:p>
          <a:p>
            <a:pPr algn="ctr"/>
            <a:r>
              <a:rPr lang="en-US" sz="1200" dirty="0"/>
              <a:t>PHONE</a:t>
            </a:r>
            <a:br>
              <a:rPr lang="en-US" sz="1200" dirty="0"/>
            </a:br>
            <a:r>
              <a:rPr lang="en-US" sz="1200" b="0" dirty="0"/>
              <a:t>+X XXX </a:t>
            </a:r>
            <a:r>
              <a:rPr lang="en-US" sz="1200" b="0" dirty="0" err="1"/>
              <a:t>XXX</a:t>
            </a:r>
            <a:r>
              <a:rPr lang="en-US" sz="1200" b="0" dirty="0"/>
              <a:t> XXXX</a:t>
            </a:r>
          </a:p>
          <a:p>
            <a:pPr algn="ctr"/>
            <a:r>
              <a:rPr lang="en-US" sz="1200" dirty="0"/>
              <a:t>LOCATION</a:t>
            </a:r>
            <a:br>
              <a:rPr lang="en-US" sz="1200" dirty="0"/>
            </a:br>
            <a:r>
              <a:rPr lang="en-US" sz="1200" b="0" dirty="0"/>
              <a:t>Office location</a:t>
            </a:r>
          </a:p>
          <a:p>
            <a:pPr algn="ctr"/>
            <a:endParaRPr lang="en-US" sz="1200" b="0" dirty="0"/>
          </a:p>
          <a:p>
            <a:pPr algn="ctr"/>
            <a:endParaRPr lang="en-US" sz="1200" dirty="0"/>
          </a:p>
        </p:txBody>
      </p:sp>
      <p:sp>
        <p:nvSpPr>
          <p:cNvPr id="21" name="Content Placeholder 6">
            <a:extLst>
              <a:ext uri="{FF2B5EF4-FFF2-40B4-BE49-F238E27FC236}">
                <a16:creationId xmlns:a16="http://schemas.microsoft.com/office/drawing/2014/main" id="{ABC07CD0-51DA-40AB-9E67-2B119CE22E03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6924736" y="1806067"/>
            <a:ext cx="2002039" cy="26064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algn="ctr"/>
            <a:r>
              <a:rPr lang="en-US" sz="1200" dirty="0"/>
              <a:t>Name, Degree</a:t>
            </a:r>
            <a:br>
              <a:rPr lang="en-US" sz="1200" dirty="0"/>
            </a:br>
            <a:r>
              <a:rPr lang="en-US" sz="1200" b="0" dirty="0"/>
              <a:t>Title</a:t>
            </a:r>
            <a:br>
              <a:rPr lang="en-US" sz="1200" b="0" dirty="0"/>
            </a:br>
            <a:r>
              <a:rPr lang="en-US" sz="1200" b="0" dirty="0"/>
              <a:t>Practice Area</a:t>
            </a:r>
          </a:p>
          <a:p>
            <a:pPr algn="ctr"/>
            <a:r>
              <a:rPr lang="en-US" sz="1200" dirty="0"/>
              <a:t>E-MAIL</a:t>
            </a:r>
            <a:br>
              <a:rPr lang="en-US" sz="1200" dirty="0"/>
            </a:br>
            <a:r>
              <a:rPr lang="en-US" sz="1200" b="0" dirty="0"/>
              <a:t>email.address@evidera.com</a:t>
            </a:r>
          </a:p>
          <a:p>
            <a:pPr algn="ctr"/>
            <a:r>
              <a:rPr lang="en-US" sz="1200" dirty="0"/>
              <a:t>PHONE</a:t>
            </a:r>
            <a:br>
              <a:rPr lang="en-US" sz="1200" dirty="0"/>
            </a:br>
            <a:r>
              <a:rPr lang="en-US" sz="1200" b="0" dirty="0"/>
              <a:t>+X XXX </a:t>
            </a:r>
            <a:r>
              <a:rPr lang="en-US" sz="1200" b="0" dirty="0" err="1"/>
              <a:t>XXX</a:t>
            </a:r>
            <a:r>
              <a:rPr lang="en-US" sz="1200" b="0" dirty="0"/>
              <a:t> XXXX</a:t>
            </a:r>
          </a:p>
          <a:p>
            <a:pPr algn="ctr"/>
            <a:r>
              <a:rPr lang="en-US" sz="1200" dirty="0"/>
              <a:t>LOCATION</a:t>
            </a:r>
            <a:br>
              <a:rPr lang="en-US" sz="1200" dirty="0"/>
            </a:br>
            <a:r>
              <a:rPr lang="en-US" sz="1200" b="0" dirty="0"/>
              <a:t>Office location</a:t>
            </a:r>
          </a:p>
          <a:p>
            <a:pPr algn="ctr"/>
            <a:endParaRPr lang="en-US" sz="12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867298D-7CF6-4191-9FA7-C7B357CA84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1673" r="9251"/>
          <a:stretch/>
        </p:blipFill>
        <p:spPr>
          <a:xfrm>
            <a:off x="6094177" y="-1"/>
            <a:ext cx="3049823" cy="109378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1651CBD-FEF6-4AFF-9628-44A8E87EACE0}"/>
              </a:ext>
            </a:extLst>
          </p:cNvPr>
          <p:cNvCxnSpPr>
            <a:cxnSpLocks/>
          </p:cNvCxnSpPr>
          <p:nvPr userDrawn="1"/>
        </p:nvCxnSpPr>
        <p:spPr>
          <a:xfrm>
            <a:off x="413424" y="1064139"/>
            <a:ext cx="8053920" cy="0"/>
          </a:xfrm>
          <a:prstGeom prst="line">
            <a:avLst/>
          </a:prstGeom>
          <a:ln w="38100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5109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425235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407"/>
            <a:ext cx="9144000" cy="390753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7634" y="6549881"/>
            <a:ext cx="1670772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 Light" panose="020F0302020204030204" pitchFamily="34" charset="0"/>
                <a:cs typeface="Trebuchet MS"/>
              </a:rPr>
              <a:t>© 2018 Evidera. 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  <a:latin typeface="Calibri Light" panose="020F0302020204030204" pitchFamily="34" charset="0"/>
                <a:cs typeface="Trebuchet MS"/>
              </a:rPr>
              <a:t>All Rights Reserved.</a:t>
            </a:r>
          </a:p>
        </p:txBody>
      </p:sp>
      <p:sp>
        <p:nvSpPr>
          <p:cNvPr id="23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35" y="5932450"/>
            <a:ext cx="5081610" cy="365125"/>
          </a:xfrm>
          <a:prstGeom prst="rect">
            <a:avLst/>
          </a:prstGeom>
        </p:spPr>
        <p:txBody>
          <a:bodyPr/>
          <a:lstStyle>
            <a:lvl1pPr marL="0" algn="l" defTabSz="685800" rtl="0" eaLnBrk="1" latinLnBrk="0" hangingPunct="1">
              <a:defRPr lang="en-US" sz="1100" kern="1200" smtClean="0">
                <a:solidFill>
                  <a:schemeClr val="accent2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</a:lstStyle>
          <a:p>
            <a:endParaRPr lang="en-GB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327635" y="1463393"/>
            <a:ext cx="55261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864E807-D771-4415-BA44-4218D32DEA1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59980" y="6253825"/>
            <a:ext cx="1491996" cy="46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755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425235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407"/>
            <a:ext cx="9144000" cy="390753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7634" y="6549881"/>
            <a:ext cx="1670772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 Light" panose="020F0302020204030204" pitchFamily="34" charset="0"/>
                <a:cs typeface="Trebuchet MS"/>
              </a:rPr>
              <a:t>© 2018 Evidera. 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  <a:latin typeface="Calibri Light" panose="020F0302020204030204" pitchFamily="34" charset="0"/>
                <a:cs typeface="Trebuchet MS"/>
              </a:rPr>
              <a:t>All Rights Reserved.</a:t>
            </a:r>
          </a:p>
        </p:txBody>
      </p:sp>
      <p:sp>
        <p:nvSpPr>
          <p:cNvPr id="23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35" y="5932450"/>
            <a:ext cx="5081610" cy="365125"/>
          </a:xfrm>
          <a:prstGeom prst="rect">
            <a:avLst/>
          </a:prstGeom>
        </p:spPr>
        <p:txBody>
          <a:bodyPr/>
          <a:lstStyle>
            <a:lvl1pPr marL="0" algn="l" defTabSz="685800" rtl="0" eaLnBrk="1" latinLnBrk="0" hangingPunct="1">
              <a:defRPr lang="en-US" sz="1100" kern="1200" smtClean="0">
                <a:solidFill>
                  <a:schemeClr val="accent2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</a:lstStyle>
          <a:p>
            <a:endParaRPr lang="en-GB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327635" y="1463393"/>
            <a:ext cx="55261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864E807-D771-4415-BA44-4218D32DEA1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59980" y="6253825"/>
            <a:ext cx="1491996" cy="46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035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4" r="2661" b="29792"/>
          <a:stretch/>
        </p:blipFill>
        <p:spPr>
          <a:xfrm>
            <a:off x="0" y="4363345"/>
            <a:ext cx="9144000" cy="2494655"/>
          </a:xfrm>
          <a:prstGeom prst="rect">
            <a:avLst/>
          </a:prstGeom>
        </p:spPr>
      </p:pic>
      <p:sp>
        <p:nvSpPr>
          <p:cNvPr id="36" name="TextBox 35"/>
          <p:cNvSpPr txBox="1"/>
          <p:nvPr userDrawn="1"/>
        </p:nvSpPr>
        <p:spPr>
          <a:xfrm>
            <a:off x="390802" y="6348982"/>
            <a:ext cx="1670772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 Light" panose="020F0302020204030204" pitchFamily="34" charset="0"/>
                <a:cs typeface="Trebuchet MS"/>
              </a:rPr>
              <a:t>© 2018 Evidera. 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  <a:latin typeface="Calibri Light" panose="020F0302020204030204" pitchFamily="34" charset="0"/>
                <a:cs typeface="Trebuchet MS"/>
              </a:rPr>
              <a:t>All Rights Reserved.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327634" y="1463393"/>
            <a:ext cx="55882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>
                <a:solidFill>
                  <a:srgbClr val="002060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D91A264-85B1-4913-A3A5-1BA94EB316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48934" y="-73824"/>
            <a:ext cx="2148178" cy="66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3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/Divider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1568741"/>
            <a:ext cx="5511567" cy="3657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9"/>
          <a:stretch/>
        </p:blipFill>
        <p:spPr>
          <a:xfrm>
            <a:off x="4101484" y="2550649"/>
            <a:ext cx="5051394" cy="1908175"/>
          </a:xfrm>
          <a:prstGeom prst="rect">
            <a:avLst/>
          </a:prstGeom>
        </p:spPr>
      </p:pic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20832" y="2734759"/>
            <a:ext cx="415116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18854D4-6687-4C57-8F32-25928D0426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59980" y="6253825"/>
            <a:ext cx="1491996" cy="46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0890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/Divider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0" y="1568741"/>
            <a:ext cx="5511567" cy="36576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2"/>
          <a:stretch/>
        </p:blipFill>
        <p:spPr>
          <a:xfrm>
            <a:off x="4081807" y="2550648"/>
            <a:ext cx="5052766" cy="1921729"/>
          </a:xfrm>
          <a:prstGeom prst="rect">
            <a:avLst/>
          </a:prstGeom>
        </p:spPr>
      </p:pic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20832" y="2734759"/>
            <a:ext cx="415116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8CE5D9E-9D77-48EB-AB29-34078F480A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59980" y="6253825"/>
            <a:ext cx="1491996" cy="46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0973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/Divider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0" y="1568741"/>
            <a:ext cx="5511567" cy="3657600"/>
          </a:xfrm>
          <a:prstGeom prst="rect">
            <a:avLst/>
          </a:prstGeom>
          <a:solidFill>
            <a:srgbClr val="4E2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04"/>
          <a:stretch/>
        </p:blipFill>
        <p:spPr>
          <a:xfrm>
            <a:off x="4079839" y="2547241"/>
            <a:ext cx="5067627" cy="1927103"/>
          </a:xfrm>
          <a:prstGeom prst="rect">
            <a:avLst/>
          </a:prstGeom>
        </p:spPr>
      </p:pic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20832" y="2734759"/>
            <a:ext cx="415116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23D036C-B6C1-4650-BFF7-FE2789746A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59980" y="6253825"/>
            <a:ext cx="1491996" cy="46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360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.sv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788223B-FA32-4883-A055-D09F074358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/>
          <a:srcRect t="1673" r="9251"/>
          <a:stretch/>
        </p:blipFill>
        <p:spPr>
          <a:xfrm>
            <a:off x="6094177" y="-1"/>
            <a:ext cx="3049823" cy="109378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6124" y="391506"/>
            <a:ext cx="8299251" cy="60135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124" y="6103769"/>
            <a:ext cx="8304966" cy="270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indent="0" algn="l">
              <a:buFont typeface="+mj-lt"/>
              <a:buNone/>
              <a:defRPr sz="900" b="0" i="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13424" y="6472240"/>
            <a:ext cx="407285" cy="2358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8F1A35B1-A5DF-468E-B270-5F97281F444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>
            <a:cxnSpLocks/>
          </p:cNvCxnSpPr>
          <p:nvPr userDrawn="1"/>
        </p:nvCxnSpPr>
        <p:spPr>
          <a:xfrm>
            <a:off x="413424" y="1064139"/>
            <a:ext cx="8053920" cy="0"/>
          </a:xfrm>
          <a:prstGeom prst="line">
            <a:avLst/>
          </a:prstGeom>
          <a:ln w="38100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F8B41DEA-6998-4382-B524-8781F72F465D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59980" y="6253825"/>
            <a:ext cx="1491996" cy="464080"/>
          </a:xfrm>
          <a:prstGeom prst="rect">
            <a:avLst/>
          </a:prstGeom>
        </p:spPr>
      </p:pic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D8B0ECBC-934A-474C-80D6-38A5A8231922}"/>
              </a:ext>
            </a:extLst>
          </p:cNvPr>
          <p:cNvSpPr txBox="1">
            <a:spLocks/>
          </p:cNvSpPr>
          <p:nvPr userDrawn="1"/>
        </p:nvSpPr>
        <p:spPr>
          <a:xfrm>
            <a:off x="416719" y="1194717"/>
            <a:ext cx="8304610" cy="4765351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 lang="en-US" sz="18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25054" marR="0" indent="-171450" algn="l" defTabSz="685800" rtl="0" eaLnBrk="1" fontAlgn="auto" latinLnBrk="0" hangingPunct="1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>
                <a:srgbClr val="002060"/>
              </a:buClr>
              <a:buSzPct val="90000"/>
              <a:buFont typeface="Arial" panose="020B0604020202020204" pitchFamily="34" charset="0"/>
              <a:buChar char="●"/>
              <a:tabLst/>
              <a:defRPr lang="en-US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41747" marR="0" indent="-171450" algn="l" defTabSz="685800" rtl="0" eaLnBrk="1" fontAlgn="auto" latinLnBrk="0" hangingPunct="1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>
                <a:srgbClr val="002060"/>
              </a:buClr>
              <a:buSzPct val="90000"/>
              <a:buFont typeface="Courier New" panose="02070309020205020404" pitchFamily="49" charset="0"/>
              <a:buChar char="o"/>
              <a:tabLst/>
              <a:defRPr lang="en-US"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59631" marR="0" indent="-171450" algn="l" defTabSz="685800" rtl="0" eaLnBrk="1" fontAlgn="auto" latinLnBrk="0" hangingPunct="1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anose="05000000000000000000" pitchFamily="2" charset="2"/>
              <a:buChar char="§"/>
              <a:tabLst/>
              <a:defRPr lang="en-US"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77516" marR="0" indent="-171450" algn="l" defTabSz="685800" rtl="0" eaLnBrk="1" fontAlgn="auto" latinLnBrk="0" hangingPunct="1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>
                <a:srgbClr val="002060"/>
              </a:buClr>
              <a:buSzTx/>
              <a:buFont typeface="Arial" panose="020B0604020202020204" pitchFamily="34" charset="0"/>
              <a:buChar char="▫"/>
              <a:tabLst/>
              <a:defRPr lang="en-US" sz="135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98563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b="1" kern="12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9688" indent="-1127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venir LT Std 35 Light" panose="020B0402020203020204" pitchFamily="34" charset="0"/>
              <a:buChar char="-"/>
              <a:defRPr sz="1200" b="1" kern="12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6066" lvl="4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71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07" r:id="rId2"/>
    <p:sldLayoutId id="2147483708" r:id="rId3"/>
    <p:sldLayoutId id="2147483709" r:id="rId4"/>
    <p:sldLayoutId id="2147483710" r:id="rId5"/>
    <p:sldLayoutId id="2147483715" r:id="rId6"/>
    <p:sldLayoutId id="2147483716" r:id="rId7"/>
    <p:sldLayoutId id="2147483728" r:id="rId8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1350"/>
        </a:spcBef>
        <a:spcAft>
          <a:spcPts val="0"/>
        </a:spcAft>
        <a:buClr>
          <a:srgbClr val="002060"/>
        </a:buClr>
        <a:buFont typeface="Wingdings" panose="05000000000000000000" pitchFamily="2" charset="2"/>
        <a:buChar char="§"/>
        <a:defRPr lang="en-US" sz="1800" b="0" kern="1200" dirty="0" smtClean="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425054" marR="0" indent="-171450" algn="l" defTabSz="685800" rtl="0" eaLnBrk="1" fontAlgn="auto" latinLnBrk="0" hangingPunct="1">
        <a:lnSpc>
          <a:spcPct val="100000"/>
        </a:lnSpc>
        <a:spcBef>
          <a:spcPts val="675"/>
        </a:spcBef>
        <a:spcAft>
          <a:spcPts val="0"/>
        </a:spcAft>
        <a:buClr>
          <a:srgbClr val="002060"/>
        </a:buClr>
        <a:buSzPct val="90000"/>
        <a:buFont typeface="Arial" panose="020B0604020202020204" pitchFamily="34" charset="0"/>
        <a:buChar char="●"/>
        <a:tabLst/>
        <a:defRPr lang="en-US" sz="16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641747" marR="0" indent="-171450" algn="l" defTabSz="685800" rtl="0" eaLnBrk="1" fontAlgn="auto" latinLnBrk="0" hangingPunct="1">
        <a:lnSpc>
          <a:spcPct val="100000"/>
        </a:lnSpc>
        <a:spcBef>
          <a:spcPts val="675"/>
        </a:spcBef>
        <a:spcAft>
          <a:spcPts val="0"/>
        </a:spcAft>
        <a:buClr>
          <a:srgbClr val="002060"/>
        </a:buClr>
        <a:buSzPct val="90000"/>
        <a:buFont typeface="Courier New" panose="02070309020205020404" pitchFamily="49" charset="0"/>
        <a:buChar char="o"/>
        <a:tabLst/>
        <a:defRPr lang="en-US" sz="14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859631" marR="0" indent="-171450" algn="l" defTabSz="685800" rtl="0" eaLnBrk="1" fontAlgn="auto" latinLnBrk="0" hangingPunct="1">
        <a:lnSpc>
          <a:spcPct val="100000"/>
        </a:lnSpc>
        <a:spcBef>
          <a:spcPts val="675"/>
        </a:spcBef>
        <a:spcAft>
          <a:spcPts val="0"/>
        </a:spcAft>
        <a:buClr>
          <a:srgbClr val="002060"/>
        </a:buClr>
        <a:buSzTx/>
        <a:buFont typeface="Wingdings" panose="05000000000000000000" pitchFamily="2" charset="2"/>
        <a:buChar char="§"/>
        <a:tabLst/>
        <a:defRPr lang="en-US" sz="14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4pPr>
      <a:lvl5pPr marL="1034654" marR="0" indent="-171450" algn="l" defTabSz="685800" rtl="0" eaLnBrk="1" fontAlgn="auto" latinLnBrk="0" hangingPunct="1">
        <a:lnSpc>
          <a:spcPct val="100000"/>
        </a:lnSpc>
        <a:spcBef>
          <a:spcPts val="675"/>
        </a:spcBef>
        <a:spcAft>
          <a:spcPts val="0"/>
        </a:spcAft>
        <a:buClr>
          <a:srgbClr val="002060"/>
        </a:buClr>
        <a:buSzTx/>
        <a:buFont typeface="Arial" panose="020B0604020202020204" pitchFamily="34" charset="0"/>
        <a:buChar char="▫"/>
        <a:tabLst/>
        <a:defRPr lang="en-US" sz="135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5pPr>
      <a:lvl6pPr marL="1198563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b="1" kern="1200" baseline="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6pPr>
      <a:lvl7pPr marL="1309688" indent="-112713" algn="l" defTabSz="685800" rtl="0" eaLnBrk="1" latinLnBrk="0" hangingPunct="1">
        <a:lnSpc>
          <a:spcPct val="90000"/>
        </a:lnSpc>
        <a:spcBef>
          <a:spcPts val="375"/>
        </a:spcBef>
        <a:buFont typeface="Avenir LT Std 35 Light" panose="020B0402020203020204" pitchFamily="34" charset="0"/>
        <a:buChar char="-"/>
        <a:defRPr sz="1200" b="1" kern="1200" baseline="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52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9144000" cy="425235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407"/>
            <a:ext cx="9144000" cy="390753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7635" y="1463393"/>
            <a:ext cx="55261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327634" y="6549881"/>
            <a:ext cx="1670772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Calibri Light" panose="020F0302020204030204" pitchFamily="34" charset="0"/>
                <a:cs typeface="Trebuchet MS"/>
              </a:rPr>
              <a:t>© 2018 Evidera. 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  <a:latin typeface="Calibri Light" panose="020F0302020204030204" pitchFamily="34" charset="0"/>
                <a:cs typeface="Trebuchet MS"/>
              </a:rPr>
              <a:t>All Rights Reserved.</a:t>
            </a:r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327635" y="5932450"/>
            <a:ext cx="5081610" cy="365125"/>
          </a:xfrm>
          <a:prstGeom prst="rect">
            <a:avLst/>
          </a:prstGeom>
        </p:spPr>
        <p:txBody>
          <a:bodyPr/>
          <a:lstStyle>
            <a:lvl1pPr marL="0" algn="l" defTabSz="685800" rtl="0" eaLnBrk="1" latinLnBrk="0" hangingPunct="1">
              <a:defRPr lang="en-US" sz="1100" kern="1200" smtClean="0">
                <a:solidFill>
                  <a:schemeClr val="accent2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</a:lstStyle>
          <a:p>
            <a:endParaRPr lang="en-GB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15A51AD-506E-4CBB-A5BA-3CCA1400D32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9980" y="6253825"/>
            <a:ext cx="1491996" cy="46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691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568741"/>
            <a:ext cx="5511567" cy="3657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9"/>
          <a:stretch/>
        </p:blipFill>
        <p:spPr>
          <a:xfrm>
            <a:off x="4101484" y="2550649"/>
            <a:ext cx="5051394" cy="190817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832" y="2734759"/>
            <a:ext cx="415116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F1391E8-6A92-4789-AA22-584732BAF4E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59980" y="6253825"/>
            <a:ext cx="1491996" cy="46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212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11" r:id="rId2"/>
    <p:sldLayoutId id="2147483720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0759BD-AE75-412C-BB44-2DC547AF7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393192"/>
            <a:ext cx="8299251" cy="601354"/>
          </a:xfrm>
        </p:spPr>
        <p:txBody>
          <a:bodyPr>
            <a:normAutofit fontScale="90000"/>
          </a:bodyPr>
          <a:lstStyle/>
          <a:p>
            <a:r>
              <a:rPr lang="en-US" dirty="0"/>
              <a:t>Preliminary Conceptual Framework – Oncology Treatment Experience &amp; Satisfaction (administered via IV, SC)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0ECFE9-0791-433D-B158-D48346B06C1A}"/>
              </a:ext>
            </a:extLst>
          </p:cNvPr>
          <p:cNvSpPr/>
          <p:nvPr/>
        </p:nvSpPr>
        <p:spPr>
          <a:xfrm>
            <a:off x="990027" y="2445610"/>
            <a:ext cx="1306286" cy="9144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Experience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DC3CA5-0179-4165-84A9-A1E1BABE2E3C}"/>
              </a:ext>
            </a:extLst>
          </p:cNvPr>
          <p:cNvSpPr/>
          <p:nvPr/>
        </p:nvSpPr>
        <p:spPr>
          <a:xfrm>
            <a:off x="990027" y="5302154"/>
            <a:ext cx="130628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Satisfaction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709488-AE76-4F6D-A932-131B969D34B4}"/>
              </a:ext>
            </a:extLst>
          </p:cNvPr>
          <p:cNvSpPr/>
          <p:nvPr/>
        </p:nvSpPr>
        <p:spPr>
          <a:xfrm>
            <a:off x="2825697" y="1438084"/>
            <a:ext cx="1471290" cy="48731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Burden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82432E-BD94-41D6-84D0-82BEA2B2AAA6}"/>
              </a:ext>
            </a:extLst>
          </p:cNvPr>
          <p:cNvSpPr/>
          <p:nvPr/>
        </p:nvSpPr>
        <p:spPr>
          <a:xfrm>
            <a:off x="2825698" y="2680126"/>
            <a:ext cx="1471290" cy="45032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Convenience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C54C47-106F-4E99-86F3-0FADB9236D0B}"/>
              </a:ext>
            </a:extLst>
          </p:cNvPr>
          <p:cNvSpPr/>
          <p:nvPr/>
        </p:nvSpPr>
        <p:spPr>
          <a:xfrm>
            <a:off x="2825698" y="4014650"/>
            <a:ext cx="1471290" cy="50991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Effectiveness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14CFD5-8684-40A9-9CFF-551788CDB999}"/>
              </a:ext>
            </a:extLst>
          </p:cNvPr>
          <p:cNvSpPr/>
          <p:nvPr/>
        </p:nvSpPr>
        <p:spPr>
          <a:xfrm>
            <a:off x="2825698" y="5879670"/>
            <a:ext cx="1471290" cy="336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Satisfaction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5C1F7A-C74C-44C0-A34E-3E0C96EE58C5}"/>
              </a:ext>
            </a:extLst>
          </p:cNvPr>
          <p:cNvSpPr/>
          <p:nvPr/>
        </p:nvSpPr>
        <p:spPr>
          <a:xfrm>
            <a:off x="2825698" y="5302154"/>
            <a:ext cx="1471290" cy="4148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Preference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7CB019-6288-43BF-A085-CE1A55FE6CFD}"/>
              </a:ext>
            </a:extLst>
          </p:cNvPr>
          <p:cNvSpPr/>
          <p:nvPr/>
        </p:nvSpPr>
        <p:spPr>
          <a:xfrm>
            <a:off x="4826377" y="2750428"/>
            <a:ext cx="2468188" cy="27249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Time spent traveling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F05AAC-2652-4960-9397-2D3B40B8CEF5}"/>
              </a:ext>
            </a:extLst>
          </p:cNvPr>
          <p:cNvSpPr/>
          <p:nvPr/>
        </p:nvSpPr>
        <p:spPr>
          <a:xfrm>
            <a:off x="4826365" y="1512153"/>
            <a:ext cx="2468192" cy="27249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Travel bother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48AF68-D0B0-45E5-BC7A-2BE047EA581F}"/>
              </a:ext>
            </a:extLst>
          </p:cNvPr>
          <p:cNvSpPr/>
          <p:nvPr/>
        </p:nvSpPr>
        <p:spPr>
          <a:xfrm>
            <a:off x="4826377" y="4081334"/>
            <a:ext cx="2468192" cy="27249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Missed treatments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03BCA1-21B6-4095-96CF-6183C8F73BF3}"/>
              </a:ext>
            </a:extLst>
          </p:cNvPr>
          <p:cNvSpPr/>
          <p:nvPr/>
        </p:nvSpPr>
        <p:spPr>
          <a:xfrm>
            <a:off x="4826377" y="4807503"/>
            <a:ext cx="2468192" cy="27249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Tolerability of treatment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099FBB-F3C5-4EE0-952F-508B39B0B2C3}"/>
              </a:ext>
            </a:extLst>
          </p:cNvPr>
          <p:cNvSpPr/>
          <p:nvPr/>
        </p:nvSpPr>
        <p:spPr>
          <a:xfrm>
            <a:off x="4826377" y="3718284"/>
            <a:ext cx="2468192" cy="27249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Interferes with life activities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E06602-E46F-4C23-95B3-A40CDD9058FE}"/>
              </a:ext>
            </a:extLst>
          </p:cNvPr>
          <p:cNvSpPr/>
          <p:nvPr/>
        </p:nvSpPr>
        <p:spPr>
          <a:xfrm>
            <a:off x="4826366" y="1138667"/>
            <a:ext cx="2468191" cy="27249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Time opportunity cost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708934-8378-4032-BCBD-1852DEB0754D}"/>
              </a:ext>
            </a:extLst>
          </p:cNvPr>
          <p:cNvSpPr/>
          <p:nvPr/>
        </p:nvSpPr>
        <p:spPr>
          <a:xfrm>
            <a:off x="4826365" y="6143792"/>
            <a:ext cx="2468192" cy="280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Recommend to others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1E5CF6-B2CF-4959-BEE1-B7242AFCE58C}"/>
              </a:ext>
            </a:extLst>
          </p:cNvPr>
          <p:cNvSpPr/>
          <p:nvPr/>
        </p:nvSpPr>
        <p:spPr>
          <a:xfrm>
            <a:off x="4826365" y="5726189"/>
            <a:ext cx="2468192" cy="280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Confidence in treatment 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3ECC4D1-0BCD-4E26-B4DE-84196C773C57}"/>
              </a:ext>
            </a:extLst>
          </p:cNvPr>
          <p:cNvCxnSpPr>
            <a:cxnSpLocks/>
            <a:stCxn id="5" idx="3"/>
            <a:endCxn id="7" idx="1"/>
          </p:cNvCxnSpPr>
          <p:nvPr/>
        </p:nvCxnSpPr>
        <p:spPr>
          <a:xfrm flipV="1">
            <a:off x="2296313" y="1681742"/>
            <a:ext cx="529384" cy="12210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029D2A1-4B4B-485A-94C5-CE2D9E041B20}"/>
              </a:ext>
            </a:extLst>
          </p:cNvPr>
          <p:cNvCxnSpPr>
            <a:cxnSpLocks/>
            <a:stCxn id="5" idx="3"/>
            <a:endCxn id="8" idx="1"/>
          </p:cNvCxnSpPr>
          <p:nvPr/>
        </p:nvCxnSpPr>
        <p:spPr>
          <a:xfrm>
            <a:off x="2296313" y="2902810"/>
            <a:ext cx="529385" cy="24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E9D5453-A8EC-4375-8A41-9CBFE1E61A9D}"/>
              </a:ext>
            </a:extLst>
          </p:cNvPr>
          <p:cNvCxnSpPr>
            <a:cxnSpLocks/>
            <a:stCxn id="5" idx="3"/>
            <a:endCxn id="9" idx="1"/>
          </p:cNvCxnSpPr>
          <p:nvPr/>
        </p:nvCxnSpPr>
        <p:spPr>
          <a:xfrm>
            <a:off x="2296313" y="2902810"/>
            <a:ext cx="529385" cy="13667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78AA09D-2354-429B-89D7-896E0BCB7FD5}"/>
              </a:ext>
            </a:extLst>
          </p:cNvPr>
          <p:cNvCxnSpPr>
            <a:stCxn id="7" idx="3"/>
            <a:endCxn id="17" idx="1"/>
          </p:cNvCxnSpPr>
          <p:nvPr/>
        </p:nvCxnSpPr>
        <p:spPr>
          <a:xfrm flipV="1">
            <a:off x="4296987" y="1274913"/>
            <a:ext cx="529379" cy="4068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E70D87F-615F-435D-8AE3-1F3D32A05FA2}"/>
              </a:ext>
            </a:extLst>
          </p:cNvPr>
          <p:cNvCxnSpPr>
            <a:stCxn id="7" idx="3"/>
            <a:endCxn id="13" idx="1"/>
          </p:cNvCxnSpPr>
          <p:nvPr/>
        </p:nvCxnSpPr>
        <p:spPr>
          <a:xfrm flipV="1">
            <a:off x="4296987" y="1648399"/>
            <a:ext cx="529378" cy="333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70C453F-79C8-4DA5-B75B-F4962434C33B}"/>
              </a:ext>
            </a:extLst>
          </p:cNvPr>
          <p:cNvCxnSpPr>
            <a:stCxn id="8" idx="3"/>
            <a:endCxn id="12" idx="1"/>
          </p:cNvCxnSpPr>
          <p:nvPr/>
        </p:nvCxnSpPr>
        <p:spPr>
          <a:xfrm flipV="1">
            <a:off x="4296988" y="2886674"/>
            <a:ext cx="529389" cy="186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D11E0CFD-9B34-4F5F-B6C5-ED4A3D99197E}"/>
              </a:ext>
            </a:extLst>
          </p:cNvPr>
          <p:cNvSpPr/>
          <p:nvPr/>
        </p:nvSpPr>
        <p:spPr>
          <a:xfrm>
            <a:off x="4826369" y="3087518"/>
            <a:ext cx="2468188" cy="27249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Time spent receiving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91D51FE-3115-48AE-9DDC-28CBDC7CC222}"/>
              </a:ext>
            </a:extLst>
          </p:cNvPr>
          <p:cNvCxnSpPr>
            <a:stCxn id="8" idx="3"/>
            <a:endCxn id="37" idx="1"/>
          </p:cNvCxnSpPr>
          <p:nvPr/>
        </p:nvCxnSpPr>
        <p:spPr>
          <a:xfrm>
            <a:off x="4296988" y="2905289"/>
            <a:ext cx="529381" cy="318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1A9A949B-7AF9-44AC-ADBC-EAF912D4B12C}"/>
              </a:ext>
            </a:extLst>
          </p:cNvPr>
          <p:cNvCxnSpPr>
            <a:stCxn id="9" idx="3"/>
            <a:endCxn id="16" idx="1"/>
          </p:cNvCxnSpPr>
          <p:nvPr/>
        </p:nvCxnSpPr>
        <p:spPr>
          <a:xfrm flipV="1">
            <a:off x="4296988" y="3854530"/>
            <a:ext cx="529389" cy="415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9E2DD13-0296-44BE-A36A-D0C38DE6E3B9}"/>
              </a:ext>
            </a:extLst>
          </p:cNvPr>
          <p:cNvCxnSpPr>
            <a:stCxn id="9" idx="3"/>
            <a:endCxn id="14" idx="1"/>
          </p:cNvCxnSpPr>
          <p:nvPr/>
        </p:nvCxnSpPr>
        <p:spPr>
          <a:xfrm flipV="1">
            <a:off x="4296988" y="4217580"/>
            <a:ext cx="529389" cy="52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238A6401-F375-45DB-924D-96F9EFCE2D79}"/>
              </a:ext>
            </a:extLst>
          </p:cNvPr>
          <p:cNvCxnSpPr>
            <a:stCxn id="9" idx="3"/>
            <a:endCxn id="15" idx="1"/>
          </p:cNvCxnSpPr>
          <p:nvPr/>
        </p:nvCxnSpPr>
        <p:spPr>
          <a:xfrm>
            <a:off x="4296988" y="4269605"/>
            <a:ext cx="529389" cy="674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D4A3813D-55EB-4350-AE83-A9823D0C4A96}"/>
              </a:ext>
            </a:extLst>
          </p:cNvPr>
          <p:cNvCxnSpPr>
            <a:cxnSpLocks/>
            <a:stCxn id="10" idx="3"/>
            <a:endCxn id="19" idx="1"/>
          </p:cNvCxnSpPr>
          <p:nvPr/>
        </p:nvCxnSpPr>
        <p:spPr>
          <a:xfrm flipV="1">
            <a:off x="4296988" y="5866559"/>
            <a:ext cx="529377" cy="181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676657B7-60E4-4458-929E-A39E5D3ABD58}"/>
              </a:ext>
            </a:extLst>
          </p:cNvPr>
          <p:cNvCxnSpPr>
            <a:stCxn id="10" idx="3"/>
            <a:endCxn id="18" idx="1"/>
          </p:cNvCxnSpPr>
          <p:nvPr/>
        </p:nvCxnSpPr>
        <p:spPr>
          <a:xfrm>
            <a:off x="4296988" y="6048112"/>
            <a:ext cx="529377" cy="236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2832D2AC-2CB8-4D1A-9C20-547C25C1A011}"/>
              </a:ext>
            </a:extLst>
          </p:cNvPr>
          <p:cNvCxnSpPr>
            <a:stCxn id="6" idx="3"/>
            <a:endCxn id="11" idx="1"/>
          </p:cNvCxnSpPr>
          <p:nvPr/>
        </p:nvCxnSpPr>
        <p:spPr>
          <a:xfrm flipV="1">
            <a:off x="2296313" y="5509556"/>
            <a:ext cx="529385" cy="2497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9482CD1B-F8B9-4566-8103-2D7D0C4E00C9}"/>
              </a:ext>
            </a:extLst>
          </p:cNvPr>
          <p:cNvCxnSpPr>
            <a:stCxn id="6" idx="3"/>
            <a:endCxn id="10" idx="1"/>
          </p:cNvCxnSpPr>
          <p:nvPr/>
        </p:nvCxnSpPr>
        <p:spPr>
          <a:xfrm>
            <a:off x="2296313" y="5759354"/>
            <a:ext cx="529385" cy="2887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0FFC2335-0004-47E7-B3B3-EFB6D58956C8}"/>
              </a:ext>
            </a:extLst>
          </p:cNvPr>
          <p:cNvSpPr/>
          <p:nvPr/>
        </p:nvSpPr>
        <p:spPr>
          <a:xfrm>
            <a:off x="4826365" y="5347641"/>
            <a:ext cx="2468192" cy="280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Preference to continue</a:t>
            </a: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1472DB7E-B172-40C7-BB0C-49413254327E}"/>
              </a:ext>
            </a:extLst>
          </p:cNvPr>
          <p:cNvCxnSpPr>
            <a:stCxn id="11" idx="3"/>
            <a:endCxn id="77" idx="1"/>
          </p:cNvCxnSpPr>
          <p:nvPr/>
        </p:nvCxnSpPr>
        <p:spPr>
          <a:xfrm flipV="1">
            <a:off x="4296988" y="5488011"/>
            <a:ext cx="529377" cy="21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AFD9400E-6984-4B30-9E9F-F136CE12ECED}"/>
              </a:ext>
            </a:extLst>
          </p:cNvPr>
          <p:cNvSpPr/>
          <p:nvPr/>
        </p:nvSpPr>
        <p:spPr>
          <a:xfrm>
            <a:off x="4826365" y="1869508"/>
            <a:ext cx="2468192" cy="27249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Frequency of treatment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F38762B2-9BF9-4667-B511-EAB677084BF5}"/>
              </a:ext>
            </a:extLst>
          </p:cNvPr>
          <p:cNvSpPr/>
          <p:nvPr/>
        </p:nvSpPr>
        <p:spPr>
          <a:xfrm>
            <a:off x="4826365" y="2364291"/>
            <a:ext cx="2468192" cy="27249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Ease of treatment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372FBCB9-AD9B-4E41-9421-66CC3C9DBBCE}"/>
              </a:ext>
            </a:extLst>
          </p:cNvPr>
          <p:cNvCxnSpPr>
            <a:cxnSpLocks/>
            <a:stCxn id="7" idx="3"/>
            <a:endCxn id="82" idx="1"/>
          </p:cNvCxnSpPr>
          <p:nvPr/>
        </p:nvCxnSpPr>
        <p:spPr>
          <a:xfrm>
            <a:off x="4296987" y="1681742"/>
            <a:ext cx="529378" cy="324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D0EAE970-D1BB-413D-9D15-52F1C27F96F6}"/>
              </a:ext>
            </a:extLst>
          </p:cNvPr>
          <p:cNvCxnSpPr>
            <a:cxnSpLocks/>
            <a:stCxn id="8" idx="3"/>
            <a:endCxn id="93" idx="1"/>
          </p:cNvCxnSpPr>
          <p:nvPr/>
        </p:nvCxnSpPr>
        <p:spPr>
          <a:xfrm flipV="1">
            <a:off x="4296988" y="2500537"/>
            <a:ext cx="529377" cy="4047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1170002E-020A-40F3-A6B8-CE9752E2850D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4296988" y="4269605"/>
            <a:ext cx="529377" cy="305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Rectangle 144">
            <a:extLst>
              <a:ext uri="{FF2B5EF4-FFF2-40B4-BE49-F238E27FC236}">
                <a16:creationId xmlns:a16="http://schemas.microsoft.com/office/drawing/2014/main" id="{D3E1321A-8A2E-4FE5-8B3F-1DB668570AF2}"/>
              </a:ext>
            </a:extLst>
          </p:cNvPr>
          <p:cNvSpPr/>
          <p:nvPr/>
        </p:nvSpPr>
        <p:spPr>
          <a:xfrm>
            <a:off x="4826365" y="4439331"/>
            <a:ext cx="2468192" cy="27249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Treatment discomfort </a:t>
            </a:r>
          </a:p>
        </p:txBody>
      </p:sp>
    </p:spTree>
    <p:extLst>
      <p:ext uri="{BB962C8B-B14F-4D97-AF65-F5344CB8AC3E}">
        <p14:creationId xmlns:p14="http://schemas.microsoft.com/office/powerpoint/2010/main" val="1459822888"/>
      </p:ext>
    </p:extLst>
  </p:cSld>
  <p:clrMapOvr>
    <a:masterClrMapping/>
  </p:clrMapOvr>
</p:sld>
</file>

<file path=ppt/theme/theme1.xml><?xml version="1.0" encoding="utf-8"?>
<a:theme xmlns:a="http://schemas.openxmlformats.org/drawingml/2006/main" name="Evidera Content Slide Templates">
  <a:themeElements>
    <a:clrScheme name="Evidera-PPD">
      <a:dk1>
        <a:srgbClr val="002060"/>
      </a:dk1>
      <a:lt1>
        <a:sysClr val="window" lastClr="FFFFFF"/>
      </a:lt1>
      <a:dk2>
        <a:srgbClr val="27AAE1"/>
      </a:dk2>
      <a:lt2>
        <a:srgbClr val="8DC63F"/>
      </a:lt2>
      <a:accent1>
        <a:srgbClr val="4EBFDD"/>
      </a:accent1>
      <a:accent2>
        <a:srgbClr val="595959"/>
      </a:accent2>
      <a:accent3>
        <a:srgbClr val="662D91"/>
      </a:accent3>
      <a:accent4>
        <a:srgbClr val="35368D"/>
      </a:accent4>
      <a:accent5>
        <a:srgbClr val="B3D44F"/>
      </a:accent5>
      <a:accent6>
        <a:srgbClr val="B5B5B5"/>
      </a:accent6>
      <a:hlink>
        <a:srgbClr val="249CBC"/>
      </a:hlink>
      <a:folHlink>
        <a:srgbClr val="C2C2C2"/>
      </a:folHlink>
    </a:clrScheme>
    <a:fontScheme name="Evidera | PP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defTabSz="685800">
          <a:spcBef>
            <a:spcPts val="1350"/>
          </a:spcBef>
          <a:buClr>
            <a:srgbClr val="002060"/>
          </a:buClr>
          <a:defRPr dirty="0" err="1" smtClean="0">
            <a:solidFill>
              <a:srgbClr val="F2F2F2">
                <a:lumMod val="50000"/>
              </a:srgbClr>
            </a:solidFill>
            <a:latin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videra 2016 PowerPoint Theme" id="{EF930181-8C13-4D9C-B574-10249323951D}" vid="{886857DC-3BB2-44F2-B82F-AF24FE41E9BE}"/>
    </a:ext>
  </a:extLst>
</a:theme>
</file>

<file path=ppt/theme/theme2.xml><?xml version="1.0" encoding="utf-8"?>
<a:theme xmlns:a="http://schemas.openxmlformats.org/drawingml/2006/main" name="Evidera Title Slide Templates">
  <a:themeElements>
    <a:clrScheme name="Evidera-PPD">
      <a:dk1>
        <a:srgbClr val="002060"/>
      </a:dk1>
      <a:lt1>
        <a:sysClr val="window" lastClr="FFFFFF"/>
      </a:lt1>
      <a:dk2>
        <a:srgbClr val="27AAE1"/>
      </a:dk2>
      <a:lt2>
        <a:srgbClr val="8DC63F"/>
      </a:lt2>
      <a:accent1>
        <a:srgbClr val="4EBFDD"/>
      </a:accent1>
      <a:accent2>
        <a:srgbClr val="595959"/>
      </a:accent2>
      <a:accent3>
        <a:srgbClr val="662D91"/>
      </a:accent3>
      <a:accent4>
        <a:srgbClr val="35368D"/>
      </a:accent4>
      <a:accent5>
        <a:srgbClr val="B3D44F"/>
      </a:accent5>
      <a:accent6>
        <a:srgbClr val="B5B5B5"/>
      </a:accent6>
      <a:hlink>
        <a:srgbClr val="249CBC"/>
      </a:hlink>
      <a:folHlink>
        <a:srgbClr val="C2C2C2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Evidera Chapter Slide Templat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videra | PP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9B757D6F942E4FBEF55F1C214B173E" ma:contentTypeVersion="4" ma:contentTypeDescription="Create a new document." ma:contentTypeScope="" ma:versionID="cdf62407e515f6f5d507af7667d5a3dd">
  <xsd:schema xmlns:xsd="http://www.w3.org/2001/XMLSchema" xmlns:xs="http://www.w3.org/2001/XMLSchema" xmlns:p="http://schemas.microsoft.com/office/2006/metadata/properties" xmlns:ns2="91e84b55-8983-4e1f-9a7b-fce9df7d5444" xmlns:ns3="http://schemas.microsoft.com/sharepoint/v4" targetNamespace="http://schemas.microsoft.com/office/2006/metadata/properties" ma:root="true" ma:fieldsID="140942692a751be680e16179ace1f485" ns2:_="" ns3:_="">
    <xsd:import namespace="91e84b55-8983-4e1f-9a7b-fce9df7d5444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e84b55-8983-4e1f-9a7b-fce9df7d544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1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  <_dlc_DocId xmlns="91e84b55-8983-4e1f-9a7b-fce9df7d5444">RPNU2CFNCDCF-588-179</_dlc_DocId>
    <_dlc_DocIdUrl xmlns="91e84b55-8983-4e1f-9a7b-fce9df7d5444">
      <Url>https://evinet.evidera.com/sites/hcagmylocation/ebinders/Production/_layouts/15/DocIdRedir.aspx?ID=RPNU2CFNCDCF-588-179</Url>
      <Description>RPNU2CFNCDCF-588-179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5B136E79-8CAA-4B8D-9E3F-1998B4C624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e84b55-8983-4e1f-9a7b-fce9df7d5444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1F7E9D-F7E8-4DC8-B28F-863221A8EB07}">
  <ds:schemaRefs>
    <ds:schemaRef ds:uri="http://purl.org/dc/terms/"/>
    <ds:schemaRef ds:uri="91e84b55-8983-4e1f-9a7b-fce9df7d5444"/>
    <ds:schemaRef ds:uri="http://www.w3.org/XML/1998/namespace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sharepoint/v4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D6DEEC7-2743-4D52-8C07-62295B304F4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5F82C65-A760-4A15-A441-DC3753FD3363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30019</TotalTime>
  <Words>60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Avenir LT Std 35 Light</vt:lpstr>
      <vt:lpstr>Calibri</vt:lpstr>
      <vt:lpstr>Calibri Light</vt:lpstr>
      <vt:lpstr>Courier New</vt:lpstr>
      <vt:lpstr>Wingdings</vt:lpstr>
      <vt:lpstr>Evidera Content Slide Templates</vt:lpstr>
      <vt:lpstr>Evidera Title Slide Templates</vt:lpstr>
      <vt:lpstr>Evidera Chapter Slide Templates</vt:lpstr>
      <vt:lpstr>Preliminary Conceptual Framework – Oncology Treatment Experience &amp; Satisfaction (administered via IV, SC)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Evidera</dc:creator>
  <cp:lastModifiedBy>Fritz Hamme</cp:lastModifiedBy>
  <cp:revision>469</cp:revision>
  <dcterms:created xsi:type="dcterms:W3CDTF">2016-04-08T17:58:50Z</dcterms:created>
  <dcterms:modified xsi:type="dcterms:W3CDTF">2020-12-14T17:10:04Z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0x0101008A9B757D6F942E4FBEF55F1C214B173E</vt:lpwstr>
  </property>
  <property fmtid="{D5CDD505-2E9C-101B-9397-08002B2CF9AE}" pid="3" name="_dlc_DocIdItemGuid">
    <vt:lpwstr>4e9ffd52-5aaf-49ae-bc49-5925e8860dd5</vt:lpwstr>
  </property>
</Properties>
</file>