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-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7895-2965-41AF-B01E-B0C3C206F2CD}" type="datetimeFigureOut">
              <a:rPr lang="de-DE" smtClean="0"/>
              <a:t>16.06.2020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9C4A7-8249-421A-8BB9-E1688B4FD1B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895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7895-2965-41AF-B01E-B0C3C206F2CD}" type="datetimeFigureOut">
              <a:rPr lang="de-DE" smtClean="0"/>
              <a:t>16.06.2020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9C4A7-8249-421A-8BB9-E1688B4FD1B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0529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7895-2965-41AF-B01E-B0C3C206F2CD}" type="datetimeFigureOut">
              <a:rPr lang="de-DE" smtClean="0"/>
              <a:t>16.06.2020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9C4A7-8249-421A-8BB9-E1688B4FD1B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8267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7895-2965-41AF-B01E-B0C3C206F2CD}" type="datetimeFigureOut">
              <a:rPr lang="de-DE" smtClean="0"/>
              <a:t>16.06.2020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9C4A7-8249-421A-8BB9-E1688B4FD1B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753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7895-2965-41AF-B01E-B0C3C206F2CD}" type="datetimeFigureOut">
              <a:rPr lang="de-DE" smtClean="0"/>
              <a:t>16.06.2020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9C4A7-8249-421A-8BB9-E1688B4FD1B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0541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7895-2965-41AF-B01E-B0C3C206F2CD}" type="datetimeFigureOut">
              <a:rPr lang="de-DE" smtClean="0"/>
              <a:t>16.06.2020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9C4A7-8249-421A-8BB9-E1688B4FD1B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1440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7895-2965-41AF-B01E-B0C3C206F2CD}" type="datetimeFigureOut">
              <a:rPr lang="de-DE" smtClean="0"/>
              <a:t>16.06.2020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9C4A7-8249-421A-8BB9-E1688B4FD1B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869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7895-2965-41AF-B01E-B0C3C206F2CD}" type="datetimeFigureOut">
              <a:rPr lang="de-DE" smtClean="0"/>
              <a:t>16.06.2020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9C4A7-8249-421A-8BB9-E1688B4FD1B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4502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7895-2965-41AF-B01E-B0C3C206F2CD}" type="datetimeFigureOut">
              <a:rPr lang="de-DE" smtClean="0"/>
              <a:t>16.06.2020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9C4A7-8249-421A-8BB9-E1688B4FD1B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553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7895-2965-41AF-B01E-B0C3C206F2CD}" type="datetimeFigureOut">
              <a:rPr lang="de-DE" smtClean="0"/>
              <a:t>16.06.2020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9C4A7-8249-421A-8BB9-E1688B4FD1B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605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7895-2965-41AF-B01E-B0C3C206F2CD}" type="datetimeFigureOut">
              <a:rPr lang="de-DE" smtClean="0"/>
              <a:t>16.06.2020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9C4A7-8249-421A-8BB9-E1688B4FD1B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2464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E7895-2965-41AF-B01E-B0C3C206F2CD}" type="datetimeFigureOut">
              <a:rPr lang="de-DE" smtClean="0"/>
              <a:t>16.06.2020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9C4A7-8249-421A-8BB9-E1688B4FD1B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2521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Rectangle 904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noFill/>
          <a:ln w="9525" cap="flat">
            <a:noFill/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07" name="Rectangle 905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08" name="Rectangle 906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09" name="Rectangle 907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10" name="Rectangle 908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11" name="Rectangle 909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12" name="Rectangle 910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13" name="Rectangle 911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14" name="Rectangle 912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15" name="Rectangle 913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16" name="Rectangle 914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17" name="Rectangle 915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18" name="Rectangle 916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noFill/>
          <a:ln w="9525" cap="flat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19" name="Rectangle 917"/>
          <p:cNvSpPr>
            <a:spLocks noChangeArrowheads="1"/>
          </p:cNvSpPr>
          <p:nvPr/>
        </p:nvSpPr>
        <p:spPr bwMode="auto">
          <a:xfrm>
            <a:off x="5307027" y="5095875"/>
            <a:ext cx="1588" cy="17383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960" name="Line 958"/>
          <p:cNvSpPr>
            <a:spLocks noChangeShapeType="1"/>
          </p:cNvSpPr>
          <p:nvPr/>
        </p:nvSpPr>
        <p:spPr bwMode="auto">
          <a:xfrm>
            <a:off x="4362462" y="3709"/>
            <a:ext cx="158750" cy="0"/>
          </a:xfrm>
          <a:prstGeom prst="line">
            <a:avLst/>
          </a:prstGeom>
          <a:noFill/>
          <a:ln w="9525" cap="flat">
            <a:solidFill>
              <a:srgbClr val="00BFC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319" name="Textfeld 318"/>
          <p:cNvSpPr txBox="1"/>
          <p:nvPr/>
        </p:nvSpPr>
        <p:spPr>
          <a:xfrm>
            <a:off x="10119275" y="5835079"/>
            <a:ext cx="2200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Supplementary figure</a:t>
            </a:r>
            <a:endParaRPr lang="de-DE" sz="2400" dirty="0"/>
          </a:p>
        </p:txBody>
      </p:sp>
      <p:sp>
        <p:nvSpPr>
          <p:cNvPr id="320" name="Textfeld 319"/>
          <p:cNvSpPr txBox="1"/>
          <p:nvPr/>
        </p:nvSpPr>
        <p:spPr>
          <a:xfrm>
            <a:off x="1268331" y="201283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/>
              <a:t>A</a:t>
            </a:r>
            <a:endParaRPr lang="de-DE" sz="2000" dirty="0"/>
          </a:p>
        </p:txBody>
      </p:sp>
      <p:sp>
        <p:nvSpPr>
          <p:cNvPr id="321" name="Textfeld 320"/>
          <p:cNvSpPr txBox="1"/>
          <p:nvPr/>
        </p:nvSpPr>
        <p:spPr>
          <a:xfrm>
            <a:off x="5879676" y="199114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B</a:t>
            </a:r>
          </a:p>
        </p:txBody>
      </p:sp>
      <p:sp>
        <p:nvSpPr>
          <p:cNvPr id="322" name="Textfeld 321"/>
          <p:cNvSpPr txBox="1"/>
          <p:nvPr/>
        </p:nvSpPr>
        <p:spPr>
          <a:xfrm>
            <a:off x="1268331" y="3472037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/>
              <a:t>C</a:t>
            </a:r>
            <a:endParaRPr lang="de-DE" sz="2000" dirty="0"/>
          </a:p>
        </p:txBody>
      </p:sp>
      <p:sp>
        <p:nvSpPr>
          <p:cNvPr id="26" name="Textfeld 25"/>
          <p:cNvSpPr txBox="1"/>
          <p:nvPr/>
        </p:nvSpPr>
        <p:spPr>
          <a:xfrm>
            <a:off x="5879676" y="3472037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D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298" y="289489"/>
            <a:ext cx="3782729" cy="305837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769" y="289489"/>
            <a:ext cx="3865717" cy="3141187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1354" y="3556101"/>
            <a:ext cx="3619786" cy="298621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3390" y="3556101"/>
            <a:ext cx="3914096" cy="326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2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Breitbild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matthias</dc:creator>
  <cp:lastModifiedBy>matthias</cp:lastModifiedBy>
  <cp:revision>3</cp:revision>
  <dcterms:created xsi:type="dcterms:W3CDTF">2020-06-16T16:49:16Z</dcterms:created>
  <dcterms:modified xsi:type="dcterms:W3CDTF">2020-06-16T17:10:17Z</dcterms:modified>
</cp:coreProperties>
</file>