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1" r:id="rId2"/>
  </p:sldIdLst>
  <p:sldSz cx="12192000" cy="6858000"/>
  <p:notesSz cx="6858000" cy="9144000"/>
  <p:defaultTextStyle>
    <a:defPPr>
      <a:defRPr lang="en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7"/>
    <p:restoredTop sz="94694"/>
  </p:normalViewPr>
  <p:slideViewPr>
    <p:cSldViewPr snapToGrid="0">
      <p:cViewPr varScale="1">
        <p:scale>
          <a:sx n="121" d="100"/>
          <a:sy n="121" d="100"/>
        </p:scale>
        <p:origin x="44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C1821A-213F-9118-3DA2-8E645D6094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46EFF4-7A98-0F45-11AC-7F8223E93E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471B0B-5DCC-78AD-5AE0-ABFDB1690B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A04C4-3FCF-C84F-B23E-843F30604E58}" type="datetimeFigureOut">
              <a:rPr lang="en-CN" smtClean="0"/>
              <a:t>2024/5/16</a:t>
            </a:fld>
            <a:endParaRPr lang="en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8BE008-8458-ECCD-98F7-D92BD69B62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4E0608-05C0-CC3F-ABA3-A9F12010E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BE846-A86E-5D44-B2B6-D12936A033E9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55703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1FC8B-CC9C-A088-B02C-5578FFCBE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37AC0F9-AA89-2640-EEE5-7840EC0F95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DC45B1-9060-375C-5BC0-751AE5CA88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A04C4-3FCF-C84F-B23E-843F30604E58}" type="datetimeFigureOut">
              <a:rPr lang="en-CN" smtClean="0"/>
              <a:t>2024/5/16</a:t>
            </a:fld>
            <a:endParaRPr lang="en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FBF6BD-5EA8-A52A-983F-C31E7A91B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815019-9A4A-8DC0-4D56-C94FDA5B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BE846-A86E-5D44-B2B6-D12936A033E9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4029003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11AAF75-05F6-6D9A-ECBB-4120733D0B4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926F71-C560-9EE3-35D4-AFEE221963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3AB0CA-2BCF-6096-D4C5-8B4EFD502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A04C4-3FCF-C84F-B23E-843F30604E58}" type="datetimeFigureOut">
              <a:rPr lang="en-CN" smtClean="0"/>
              <a:t>2024/5/16</a:t>
            </a:fld>
            <a:endParaRPr lang="en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4B109A-4E03-0577-0B4C-97FDE3A88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5C8F5B-FF26-87BF-8CE6-63C63A65B4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BE846-A86E-5D44-B2B6-D12936A033E9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1233967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1607A0-56BF-2A67-7E08-3C5DC77C0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8BF69B-3ABE-31D5-2260-2F1FFD9A7C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59A38F-0A52-BEF7-C64F-DD39D6D81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A04C4-3FCF-C84F-B23E-843F30604E58}" type="datetimeFigureOut">
              <a:rPr lang="en-CN" smtClean="0"/>
              <a:t>2024/5/16</a:t>
            </a:fld>
            <a:endParaRPr lang="en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7E5862-5C72-4D3D-2F71-AFEE98F22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26E60A-50C9-076F-3E7B-3263BB863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BE846-A86E-5D44-B2B6-D12936A033E9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010959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73F2B-9907-6AE4-C6A3-B0C3E0E1F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DB8404-55C3-3177-ABED-CA920E993C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223933-8138-E515-7FBE-D76BB3C34B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A04C4-3FCF-C84F-B23E-843F30604E58}" type="datetimeFigureOut">
              <a:rPr lang="en-CN" smtClean="0"/>
              <a:t>2024/5/16</a:t>
            </a:fld>
            <a:endParaRPr lang="en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6BDBC4-DAC5-3034-E17A-9F227363F1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A99801-7031-6E7D-075B-33459537C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BE846-A86E-5D44-B2B6-D12936A033E9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170176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4278A4-C1D2-2BC7-2427-AB2B9C6D95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D56ABD-43B2-62D2-2E61-50A246791C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95DDC8-7B10-0953-A2E8-FEA2501493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5A9E83-0F46-19FA-3CA9-C1557F4D10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A04C4-3FCF-C84F-B23E-843F30604E58}" type="datetimeFigureOut">
              <a:rPr lang="en-CN" smtClean="0"/>
              <a:t>2024/5/16</a:t>
            </a:fld>
            <a:endParaRPr lang="en-C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C6E713-8ECE-6293-9EF2-0FD617557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ED7DBC-F120-B8B8-EC5E-E15835D10C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BE846-A86E-5D44-B2B6-D12936A033E9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16042617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87C16-56F9-1F85-33C2-F491CA6DA2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D0CFD0-4A35-2A41-6D78-559C51F715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853C7D-F775-CC72-2007-FC1EC485D4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3F37B0-098A-61D6-E2CE-443133F6C8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60167D6-6777-43FD-6DD7-EEBCC4C37C4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2E25E5F-AAFE-55B3-C450-9C8F5A0FE0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A04C4-3FCF-C84F-B23E-843F30604E58}" type="datetimeFigureOut">
              <a:rPr lang="en-CN" smtClean="0"/>
              <a:t>2024/5/16</a:t>
            </a:fld>
            <a:endParaRPr lang="en-C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17B9E4B-027C-7B02-5D46-FA18469B6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19A749B-086A-7CA9-647C-49593D7B9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BE846-A86E-5D44-B2B6-D12936A033E9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4032025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796F7B-7EC8-F008-CD44-E48AD22F31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457EEB-8877-B673-C29F-10CACD5AC4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A04C4-3FCF-C84F-B23E-843F30604E58}" type="datetimeFigureOut">
              <a:rPr lang="en-CN" smtClean="0"/>
              <a:t>2024/5/16</a:t>
            </a:fld>
            <a:endParaRPr lang="en-C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32022C-EE97-2231-65C7-FF23D1027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A1EC33A-5B1B-D142-4C35-792A1DB0B7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BE846-A86E-5D44-B2B6-D12936A033E9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1570740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1E03747-74A9-50D0-4080-90EBBA126E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A04C4-3FCF-C84F-B23E-843F30604E58}" type="datetimeFigureOut">
              <a:rPr lang="en-CN" smtClean="0"/>
              <a:t>2024/5/16</a:t>
            </a:fld>
            <a:endParaRPr lang="en-C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0F601C9-70CD-676B-43D2-71B804D4A3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416207-D721-670E-0744-E6C63DF19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BE846-A86E-5D44-B2B6-D12936A033E9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188768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B5BB70-77BF-4E2B-9958-86E21AD4D3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EAD968-7FAF-A871-3B6B-DC7663D26C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83D54E-3CC8-5C82-3B24-394A149577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4A036C-ABB5-BD3B-6BE0-C8970B95E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A04C4-3FCF-C84F-B23E-843F30604E58}" type="datetimeFigureOut">
              <a:rPr lang="en-CN" smtClean="0"/>
              <a:t>2024/5/16</a:t>
            </a:fld>
            <a:endParaRPr lang="en-C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7908F1-33A4-8E39-D5F7-48E59421D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4AF7BB-08BF-6D75-D66B-52EEBF7FB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BE846-A86E-5D44-B2B6-D12936A033E9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654437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582B63-668C-9E90-9E24-31763323A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647899E-5C53-0B3D-CDA9-B3F97C1B0B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0227EB-0517-3D05-927F-6A9BDD61BA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C18439-F6BE-2ED3-400C-13A29F4DB0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A04C4-3FCF-C84F-B23E-843F30604E58}" type="datetimeFigureOut">
              <a:rPr lang="en-CN" smtClean="0"/>
              <a:t>2024/5/16</a:t>
            </a:fld>
            <a:endParaRPr lang="en-C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54C710-0B7A-D367-EB15-5957B79B8C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65D32-F20D-497C-89C4-878BA0EC4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BE846-A86E-5D44-B2B6-D12936A033E9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861987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40B7069-1306-86D2-BA4F-8E76754E06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0CBD38-08D2-F237-BD70-212EC0CAFF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A56385-780F-9704-7711-2CFB3BA6A0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1A04C4-3FCF-C84F-B23E-843F30604E58}" type="datetimeFigureOut">
              <a:rPr lang="en-CN" smtClean="0"/>
              <a:t>2024/5/16</a:t>
            </a:fld>
            <a:endParaRPr lang="en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B48895-974F-E9A3-711F-7EEDA69FC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088C32-2DBC-3C52-684A-D3D6A68B93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7BE846-A86E-5D44-B2B6-D12936A033E9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1959308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C1C31698-9B75-B1E9-0D7C-45940AFE5623}"/>
              </a:ext>
            </a:extLst>
          </p:cNvPr>
          <p:cNvSpPr txBox="1"/>
          <p:nvPr/>
        </p:nvSpPr>
        <p:spPr>
          <a:xfrm>
            <a:off x="5664104" y="2043718"/>
            <a:ext cx="627821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b="1" kern="100" dirty="0">
                <a:solidFill>
                  <a:srgbClr val="000000"/>
                </a:solidFill>
                <a:effectLst/>
                <a:latin typeface="Times"/>
                <a:ea typeface="DengXian" panose="02010600030101010101" pitchFamily="2" charset="-122"/>
                <a:cs typeface="Times New Roman" panose="02020603050405020304" pitchFamily="18" charset="0"/>
              </a:rPr>
              <a:t>Supplementary Figure 2</a:t>
            </a:r>
            <a:r>
              <a:rPr lang="en-CN" sz="1800" b="1" kern="100" dirty="0">
                <a:solidFill>
                  <a:srgbClr val="000000"/>
                </a:solidFill>
                <a:latin typeface="Times"/>
                <a:ea typeface="DengXian" panose="02010600030101010101" pitchFamily="2" charset="-122"/>
                <a:cs typeface="Times New Roman" panose="02020603050405020304" pitchFamily="18" charset="0"/>
              </a:rPr>
              <a:t> .</a:t>
            </a:r>
            <a:r>
              <a:rPr lang="en-US" sz="1800" b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According to different stages, Kaplan-Meier curve analyses 294 patients </a:t>
            </a:r>
            <a:r>
              <a:rPr lang="en-US" altLang="zh-C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who</a:t>
            </a:r>
            <a:r>
              <a:rPr lang="en-C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were equally divided into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No.253 LN dissection group (n = 147) and No.253 LN preservation group (n = 147) after propensity score matching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en-US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Curves show rates of progression-free survival and overall survival of patie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DengXian" panose="02010600030101010101" pitchFamily="2" charset="-122"/>
              </a:rPr>
              <a:t>nts in stage 0-I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DengXian" panose="02010600030101010101" pitchFamily="2" charset="-122"/>
              </a:rPr>
              <a:t>(A)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DengXian" panose="02010600030101010101" pitchFamily="2" charset="-122"/>
              </a:rPr>
              <a:t>, II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DengXian" panose="02010600030101010101" pitchFamily="2" charset="-122"/>
              </a:rPr>
              <a:t>(B)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DengXian" panose="02010600030101010101" pitchFamily="2" charset="-122"/>
              </a:rPr>
              <a:t>, III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DengXian" panose="02010600030101010101" pitchFamily="2" charset="-122"/>
              </a:rPr>
              <a:t>(C)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DengXian" panose="02010600030101010101" pitchFamily="2" charset="-122"/>
              </a:rPr>
              <a:t> and IV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DengXian" panose="02010600030101010101" pitchFamily="2" charset="-122"/>
              </a:rPr>
              <a:t>(D)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DengXian" panose="02010600030101010101" pitchFamily="2" charset="-122"/>
              </a:rPr>
              <a:t>.</a:t>
            </a:r>
            <a:r>
              <a:rPr lang="en-US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endParaRPr lang="en-CN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22F30F-EF4A-E73C-C90B-6D33789DEF03}"/>
              </a:ext>
            </a:extLst>
          </p:cNvPr>
          <p:cNvSpPr txBox="1"/>
          <p:nvPr/>
        </p:nvSpPr>
        <p:spPr>
          <a:xfrm>
            <a:off x="642316" y="1702509"/>
            <a:ext cx="5830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N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8123EAE-89E2-87FF-DA37-A5AF819FEEA2}"/>
              </a:ext>
            </a:extLst>
          </p:cNvPr>
          <p:cNvSpPr txBox="1"/>
          <p:nvPr/>
        </p:nvSpPr>
        <p:spPr>
          <a:xfrm>
            <a:off x="642316" y="0"/>
            <a:ext cx="5830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N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62FD2F-5C9E-1CB0-0F4A-41FB82AFFED6}"/>
              </a:ext>
            </a:extLst>
          </p:cNvPr>
          <p:cNvSpPr txBox="1"/>
          <p:nvPr/>
        </p:nvSpPr>
        <p:spPr>
          <a:xfrm>
            <a:off x="642316" y="3298195"/>
            <a:ext cx="5830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N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A44448E-ADD5-BC52-9EFD-72CCC2705ECD}"/>
              </a:ext>
            </a:extLst>
          </p:cNvPr>
          <p:cNvSpPr txBox="1"/>
          <p:nvPr/>
        </p:nvSpPr>
        <p:spPr>
          <a:xfrm>
            <a:off x="642316" y="4893881"/>
            <a:ext cx="5830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N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8AC715A-A3A2-29BF-D285-7F72C352C8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864" y="0"/>
            <a:ext cx="45356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3091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81</Words>
  <Application>Microsoft Macintosh PowerPoint</Application>
  <PresentationFormat>Widescreen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Times</vt:lpstr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8613825208876</dc:creator>
  <cp:lastModifiedBy>8613825208876</cp:lastModifiedBy>
  <cp:revision>12</cp:revision>
  <dcterms:created xsi:type="dcterms:W3CDTF">2024-04-27T17:57:03Z</dcterms:created>
  <dcterms:modified xsi:type="dcterms:W3CDTF">2024-05-16T10:35:35Z</dcterms:modified>
</cp:coreProperties>
</file>