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/>
    <p:restoredTop sz="94694"/>
  </p:normalViewPr>
  <p:slideViewPr>
    <p:cSldViewPr snapToGrid="0">
      <p:cViewPr varScale="1">
        <p:scale>
          <a:sx n="121" d="100"/>
          <a:sy n="121" d="100"/>
        </p:scale>
        <p:origin x="4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821A-213F-9118-3DA2-8E645D609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46EFF4-7A98-0F45-11AC-7F8223E93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71B0B-5DCC-78AD-5AE0-ABFDB169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BE008-8458-ECCD-98F7-D92BD69B6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E0608-05C0-CC3F-ABA3-A9F12010E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5570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1FC8B-CC9C-A088-B02C-5578FFCB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7AC0F9-AA89-2640-EEE5-7840EC0F9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C45B1-9060-375C-5BC0-751AE5CA8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BF6BD-5EA8-A52A-983F-C31E7A91B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15019-9A4A-8DC0-4D56-C94FDA5B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29003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1AAF75-05F6-6D9A-ECBB-4120733D0B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926F71-C560-9EE3-35D4-AFEE22196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AB0CA-2BCF-6096-D4C5-8B4EFD502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B109A-4E03-0577-0B4C-97FDE3A88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C8F5B-FF26-87BF-8CE6-63C63A65B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23396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607A0-56BF-2A67-7E08-3C5DC77C0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BF69B-3ABE-31D5-2260-2F1FFD9A7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9A38F-0A52-BEF7-C64F-DD39D6D81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E5862-5C72-4D3D-2F71-AFEE98F22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6E60A-50C9-076F-3E7B-3263BB863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1095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73F2B-9907-6AE4-C6A3-B0C3E0E1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B8404-55C3-3177-ABED-CA920E993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23933-8138-E515-7FBE-D76BB3C34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BDBC4-DAC5-3034-E17A-9F227363F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99801-7031-6E7D-075B-33459537C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70176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278A4-C1D2-2BC7-2427-AB2B9C6D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56ABD-43B2-62D2-2E61-50A246791C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5DDC8-7B10-0953-A2E8-FEA250149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A9E83-0F46-19FA-3CA9-C1557F4D1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C6E713-8ECE-6293-9EF2-0FD617557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ED7DBC-F120-B8B8-EC5E-E15835D10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04261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87C16-56F9-1F85-33C2-F491CA6DA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D0CFD0-4A35-2A41-6D78-559C51F71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53C7D-F775-CC72-2007-FC1EC485D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3F37B0-098A-61D6-E2CE-443133F6C8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0167D6-6777-43FD-6DD7-EEBCC4C37C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E25E5F-AAFE-55B3-C450-9C8F5A0FE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7B9E4B-027C-7B02-5D46-FA18469B6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9A749B-086A-7CA9-647C-49593D7B9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3202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96F7B-7EC8-F008-CD44-E48AD22F3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457EEB-8877-B673-C29F-10CACD5AC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32022C-EE97-2231-65C7-FF23D102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1EC33A-5B1B-D142-4C35-792A1DB0B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70740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E03747-74A9-50D0-4080-90EBBA126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F601C9-70CD-676B-43D2-71B804D4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16207-D721-670E-0744-E6C63DF19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876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5BB70-77BF-4E2B-9958-86E21AD4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AD968-7FAF-A871-3B6B-DC7663D26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D54E-3CC8-5C82-3B24-394A14957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A036C-ABB5-BD3B-6BE0-C8970B95E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7908F1-33A4-8E39-D5F7-48E59421D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4AF7BB-08BF-6D75-D66B-52EEBF7FB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5443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2B63-668C-9E90-9E24-31763323A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47899E-5C53-0B3D-CDA9-B3F97C1B0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227EB-0517-3D05-927F-6A9BDD61BA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18439-F6BE-2ED3-400C-13A29F4DB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54C710-0B7A-D367-EB15-5957B79B8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65D32-F20D-497C-89C4-878BA0EC4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86198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0B7069-1306-86D2-BA4F-8E76754E0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0CBD38-08D2-F237-BD70-212EC0CAF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56385-780F-9704-7711-2CFB3BA6A0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A04C4-3FCF-C84F-B23E-843F30604E58}" type="datetimeFigureOut">
              <a:rPr lang="en-CN" smtClean="0"/>
              <a:t>2024/5/15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48895-974F-E9A3-711F-7EEDA69FC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88C32-2DBC-3C52-684A-D3D6A68B9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BE846-A86E-5D44-B2B6-D12936A033E9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95930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5A3113B-DCED-E88A-26A2-3B4CE5F53363}"/>
              </a:ext>
            </a:extLst>
          </p:cNvPr>
          <p:cNvSpPr txBox="1"/>
          <p:nvPr/>
        </p:nvSpPr>
        <p:spPr>
          <a:xfrm>
            <a:off x="290946" y="3796748"/>
            <a:ext cx="11576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b="1" kern="100" dirty="0">
                <a:solidFill>
                  <a:srgbClr val="000000"/>
                </a:solidFill>
                <a:effectLst/>
                <a:latin typeface="Times"/>
                <a:ea typeface="DengXian" panose="02010600030101010101" pitchFamily="2" charset="-122"/>
                <a:cs typeface="Times New Roman" panose="02020603050405020304" pitchFamily="18" charset="0"/>
              </a:rPr>
              <a:t>Supplementary Figure 1</a:t>
            </a:r>
            <a:r>
              <a:rPr lang="en-CN" sz="1800" b="1" kern="100" dirty="0">
                <a:solidFill>
                  <a:srgbClr val="000000"/>
                </a:solidFill>
                <a:latin typeface="Times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Kaplan-Meier curve analyses 508 patients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who underwent CRC surgery with (n = 220) or without (n = 288) No. 253 LN dissection</a:t>
            </a:r>
            <a:r>
              <a:rPr lang="en-CN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from June 2016 through January 2019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Curves show rates of 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(A) 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progression-free survival and </a:t>
            </a:r>
            <a:r>
              <a:rPr lang="en-US" sz="18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(B)</a:t>
            </a:r>
            <a:r>
              <a:rPr lang="en-US" sz="18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overall survival.</a:t>
            </a:r>
            <a:endParaRPr lang="en-C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153090-C933-EF2F-248C-BC39F39F6AED}"/>
              </a:ext>
            </a:extLst>
          </p:cNvPr>
          <p:cNvSpPr txBox="1"/>
          <p:nvPr/>
        </p:nvSpPr>
        <p:spPr>
          <a:xfrm>
            <a:off x="1736311" y="544081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0CC7F3-B3B8-F3BA-F02F-6295F59E9E94}"/>
              </a:ext>
            </a:extLst>
          </p:cNvPr>
          <p:cNvSpPr txBox="1"/>
          <p:nvPr/>
        </p:nvSpPr>
        <p:spPr>
          <a:xfrm>
            <a:off x="5415178" y="53951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7AF40A-1534-D50A-C2D3-3CA7938B4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000" y="539513"/>
            <a:ext cx="8765744" cy="358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378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Times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8613825208876</dc:creator>
  <cp:lastModifiedBy>8613825208876</cp:lastModifiedBy>
  <cp:revision>10</cp:revision>
  <dcterms:created xsi:type="dcterms:W3CDTF">2024-04-27T17:57:03Z</dcterms:created>
  <dcterms:modified xsi:type="dcterms:W3CDTF">2024-05-15T01:39:50Z</dcterms:modified>
</cp:coreProperties>
</file>