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183A28-2C45-4928-9C3D-508042BAAE79}" v="1" dt="2024-06-18T11:58:30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, Shawkat (AAFC/AAC)" userId="b01fc5e1-b844-473e-b7aa-7592e0abf0e1" providerId="ADAL" clId="{8B183A28-2C45-4928-9C3D-508042BAAE79}"/>
    <pc:docChg chg="custSel addSld modSld">
      <pc:chgData name="Ali, Shawkat (AAFC/AAC)" userId="b01fc5e1-b844-473e-b7aa-7592e0abf0e1" providerId="ADAL" clId="{8B183A28-2C45-4928-9C3D-508042BAAE79}" dt="2024-06-18T11:58:30.240" v="3"/>
      <pc:docMkLst>
        <pc:docMk/>
      </pc:docMkLst>
      <pc:sldChg chg="addSp delSp modSp new mod">
        <pc:chgData name="Ali, Shawkat (AAFC/AAC)" userId="b01fc5e1-b844-473e-b7aa-7592e0abf0e1" providerId="ADAL" clId="{8B183A28-2C45-4928-9C3D-508042BAAE79}" dt="2024-06-18T11:58:30.240" v="3"/>
        <pc:sldMkLst>
          <pc:docMk/>
          <pc:sldMk cId="1074177402" sldId="256"/>
        </pc:sldMkLst>
        <pc:spChg chg="del">
          <ac:chgData name="Ali, Shawkat (AAFC/AAC)" userId="b01fc5e1-b844-473e-b7aa-7592e0abf0e1" providerId="ADAL" clId="{8B183A28-2C45-4928-9C3D-508042BAAE79}" dt="2024-06-18T11:58:25.117" v="1" actId="478"/>
          <ac:spMkLst>
            <pc:docMk/>
            <pc:sldMk cId="1074177402" sldId="256"/>
            <ac:spMk id="2" creationId="{BAB698DE-EE36-B4C0-8F0F-B522BCD1BDA6}"/>
          </ac:spMkLst>
        </pc:spChg>
        <pc:spChg chg="del">
          <ac:chgData name="Ali, Shawkat (AAFC/AAC)" userId="b01fc5e1-b844-473e-b7aa-7592e0abf0e1" providerId="ADAL" clId="{8B183A28-2C45-4928-9C3D-508042BAAE79}" dt="2024-06-18T11:58:27.869" v="2" actId="478"/>
          <ac:spMkLst>
            <pc:docMk/>
            <pc:sldMk cId="1074177402" sldId="256"/>
            <ac:spMk id="3" creationId="{5CFCA542-AACD-EF12-B594-F4D9E04D9E33}"/>
          </ac:spMkLst>
        </pc:spChg>
        <pc:picChg chg="add mod">
          <ac:chgData name="Ali, Shawkat (AAFC/AAC)" userId="b01fc5e1-b844-473e-b7aa-7592e0abf0e1" providerId="ADAL" clId="{8B183A28-2C45-4928-9C3D-508042BAAE79}" dt="2024-06-18T11:58:30.240" v="3"/>
          <ac:picMkLst>
            <pc:docMk/>
            <pc:sldMk cId="1074177402" sldId="256"/>
            <ac:picMk id="4" creationId="{48664B00-7B59-937B-028D-F573F2743B3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CD2FB-CF4A-F6D3-F07D-FF4B776754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90B44E-A498-B56A-FEDC-C1F6B7F66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E3883-05F8-2359-1C74-A3D69434C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540FC-EE4C-35C9-1766-8906E8A55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3E649-351A-3BEC-B051-AD471D9E3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8220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E38E7-78D3-DF8C-FBBA-94F3B5E01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32BE2-FB24-1069-E3DB-F536EA1BA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B76E5-04EA-5BF2-0781-286178831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E62EB-53FC-C982-8F08-807DB87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15929-3E17-8BE7-59AD-7B5FF33DE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69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8C797-213E-AD8D-8467-150341C27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CC9FF-EED8-5627-6811-795273345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7F6E1-536F-CEC7-8959-D452A879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C69D3-6513-67CE-5748-C0B66FE5F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EF874-2602-0A3A-D974-CBB58E702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468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72C72-7A28-7FB2-1825-481058DE3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252ED-F269-9BFA-D370-178BCFE77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D25796-F017-9C29-6C9B-D27E60C02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B456BB-F567-A435-92C3-F4AFCC0B8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5FA05-E61A-1D37-5CC0-BA223CA67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B1E28-F3AE-20F7-D925-ED27F7682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0195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92305-FFB4-FF02-C09E-7F838699D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6C2DD-4157-748E-7151-BE1ED3759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18DD03-BB93-2521-8B61-77590A659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330321-6C7C-9510-AF4C-B21659363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75CF-5DA3-C1F2-C33D-9B82DE3774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D3CDAF-B534-AADF-BFBF-E52686F39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2A3E87-B398-B28C-5318-ED2959E3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C85BFB-D5C0-C835-B15C-1125FF7A2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846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62910-A46C-D2DB-FF40-1A028EBE1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94A4F3-B04F-952B-6179-C097C1C78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42876-E367-95C1-5E1A-5EDFAC24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923DE-37DE-1E37-651F-761BD5227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7399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41A461-A974-A713-7DE9-7196231AE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340914-F78D-F003-F479-64D6E796F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08FE0-9E28-D5FE-CE54-6FB87245B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824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9D60A-4314-CDFE-B4BA-A23A7FEA1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6091D-CF57-E521-E9FF-C58355810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03970-E888-F87C-9B5B-7FB16417C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EA65F-0BED-1FE6-DAED-82DC3EC3B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AD4D67-A3E1-4449-562E-7CDE00D6D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51C8C-160A-F496-186F-ACAD6BE9B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183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2CF53-ECAA-92BF-1570-8374B86B0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30E4C0-E639-ED85-2466-8B725D50E0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49301-6309-6545-7942-559F2BCDF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5D9313-7EB8-0827-D92A-7175A1C5F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12A2D-F4DE-4176-A72F-C13649EF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44EC8-7691-3539-7106-9D6E7B35B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857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AC11-6552-C0C1-E7B0-48414FB6B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BDE879-DF1B-50D0-A563-24CAA9E80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2AC80-A2D2-AB3A-F417-9997BE587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8864F-E135-A1E1-7F4F-A97B0464D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047BC-B5EB-81DD-7ACD-09E139CE8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038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005DD3-127A-3AB2-5D8D-2BCBFDC36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0B745-3F06-E509-54EF-86F945E70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D6323-C83E-42ED-B671-5CEA4C4A0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874F9-7F1D-07F4-B005-6D6B6DC81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6270A-4581-7156-EC27-D64932F8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6082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CF60AB-51D9-58D6-67FC-28E0AC170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F71D3D-C111-B126-1C18-74A8C317F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BEEB1-CDD0-8ADF-55FE-044896835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D0958F-E6E4-42D8-A037-072D1D40F455}" type="datetimeFigureOut">
              <a:rPr lang="en-CA" smtClean="0"/>
              <a:t>2024-06-18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CF926-3DE4-152E-8058-115EB9C54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27501-F1D9-5285-87A4-B0A9B718C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8C3363-39ED-4598-AE10-2331BC6C7C8E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BDC5B8-3F6B-B4C5-D797-ACB0901E995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763250" y="63500"/>
            <a:ext cx="13938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Unclassified / Non classifié</a:t>
            </a:r>
          </a:p>
        </p:txBody>
      </p:sp>
    </p:spTree>
    <p:extLst>
      <p:ext uri="{BB962C8B-B14F-4D97-AF65-F5344CB8AC3E}">
        <p14:creationId xmlns:p14="http://schemas.microsoft.com/office/powerpoint/2010/main" val="401973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different colored boxes&#10;&#10;Description automatically generated with medium confidence">
            <a:extLst>
              <a:ext uri="{FF2B5EF4-FFF2-40B4-BE49-F238E27FC236}">
                <a16:creationId xmlns:a16="http://schemas.microsoft.com/office/drawing/2014/main" id="{48664B00-7B59-937B-028D-F573F2743B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737677"/>
            <a:ext cx="5943600" cy="338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77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>AAFC-AAC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Ali, Shawkat (AAFC/AAC)</dc:creator>
  <cp:lastModifiedBy>Ali, Shawkat (AAFC/AAC)</cp:lastModifiedBy>
  <cp:revision>1</cp:revision>
  <dcterms:created xsi:type="dcterms:W3CDTF">2024-06-18T11:58:10Z</dcterms:created>
  <dcterms:modified xsi:type="dcterms:W3CDTF">2024-06-18T11:58:31Z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aad8967-3ba6-4b00-a759-20a8ca19a393_Enabled">
    <vt:lpwstr>true</vt:lpwstr>
  </property>
  <property fmtid="{D5CDD505-2E9C-101B-9397-08002B2CF9AE}" pid="3" name="MSIP_Label_baad8967-3ba6-4b00-a759-20a8ca19a393_SetDate">
    <vt:lpwstr>2024-06-18T11:58:20Z</vt:lpwstr>
  </property>
  <property fmtid="{D5CDD505-2E9C-101B-9397-08002B2CF9AE}" pid="4" name="MSIP_Label_baad8967-3ba6-4b00-a759-20a8ca19a393_Method">
    <vt:lpwstr>Privileged</vt:lpwstr>
  </property>
  <property fmtid="{D5CDD505-2E9C-101B-9397-08002B2CF9AE}" pid="5" name="MSIP_Label_baad8967-3ba6-4b00-a759-20a8ca19a393_Name">
    <vt:lpwstr>UNCLASSIFIED</vt:lpwstr>
  </property>
  <property fmtid="{D5CDD505-2E9C-101B-9397-08002B2CF9AE}" pid="6" name="MSIP_Label_baad8967-3ba6-4b00-a759-20a8ca19a393_SiteId">
    <vt:lpwstr>9da98bb1-1857-4cc3-8751-9a49e35d24cd</vt:lpwstr>
  </property>
  <property fmtid="{D5CDD505-2E9C-101B-9397-08002B2CF9AE}" pid="7" name="MSIP_Label_baad8967-3ba6-4b00-a759-20a8ca19a393_ActionId">
    <vt:lpwstr>61cb8e97-ae7e-41dd-a497-1e15915795af</vt:lpwstr>
  </property>
  <property fmtid="{D5CDD505-2E9C-101B-9397-08002B2CF9AE}" pid="8" name="MSIP_Label_baad8967-3ba6-4b00-a759-20a8ca19a393_ContentBits">
    <vt:lpwstr>1</vt:lpwstr>
  </property>
  <property fmtid="{D5CDD505-2E9C-101B-9397-08002B2CF9AE}" pid="9" name="ClassificationContentMarkingHeaderLocations">
    <vt:lpwstr>Office Theme:8</vt:lpwstr>
  </property>
  <property fmtid="{D5CDD505-2E9C-101B-9397-08002B2CF9AE}" pid="10" name="ClassificationContentMarkingHeaderText">
    <vt:lpwstr>Unclassified / Non classifié</vt:lpwstr>
  </property>
</Properties>
</file>