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92" r:id="rId2"/>
    <p:sldId id="294" r:id="rId3"/>
    <p:sldId id="291" r:id="rId4"/>
  </p:sldIdLst>
  <p:sldSz cx="6858000" cy="8232775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03" userDrawn="1">
          <p15:clr>
            <a:srgbClr val="A4A3A4"/>
          </p15:clr>
        </p15:guide>
        <p15:guide id="2" pos="306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la Gouin" initials="CG" lastIdx="6" clrIdx="0">
    <p:extLst>
      <p:ext uri="{19B8F6BF-5375-455C-9EA6-DF929625EA0E}">
        <p15:presenceInfo xmlns:p15="http://schemas.microsoft.com/office/powerpoint/2012/main" userId="S-1-5-21-3569255166-3711921035-3486062074-2972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7E7E"/>
    <a:srgbClr val="1D90FF"/>
    <a:srgbClr val="FFFF00"/>
    <a:srgbClr val="FF00FF"/>
    <a:srgbClr val="CD8500"/>
    <a:srgbClr val="FF6246"/>
    <a:srgbClr val="4E4E4E"/>
    <a:srgbClr val="CDAD02"/>
    <a:srgbClr val="8B3E2F"/>
    <a:srgbClr val="FF4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38" autoAdjust="0"/>
    <p:restoredTop sz="94807" autoAdjust="0"/>
  </p:normalViewPr>
  <p:slideViewPr>
    <p:cSldViewPr snapToGrid="0">
      <p:cViewPr varScale="1">
        <p:scale>
          <a:sx n="100" d="100"/>
          <a:sy n="100" d="100"/>
        </p:scale>
        <p:origin x="3184" y="160"/>
      </p:cViewPr>
      <p:guideLst>
        <p:guide orient="horz" pos="4203"/>
        <p:guide pos="306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A6AD1-CE4A-4297-AAE9-B842F3358A49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1241425"/>
            <a:ext cx="27924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69917-A052-44F4-94E1-B264BCFA20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1431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269917-A052-44F4-94E1-B264BCFA206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6807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347355"/>
            <a:ext cx="5829300" cy="2866225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324113"/>
            <a:ext cx="5143500" cy="1987681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309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6490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3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052479"/>
            <a:ext cx="5915025" cy="3424605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5509482"/>
            <a:ext cx="5915025" cy="180091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231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191595"/>
            <a:ext cx="2914650" cy="522362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191595"/>
            <a:ext cx="2914650" cy="522362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964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38321"/>
            <a:ext cx="5915025" cy="159128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018174"/>
            <a:ext cx="2901255" cy="98907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007250"/>
            <a:ext cx="2901255" cy="442321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018174"/>
            <a:ext cx="2915543" cy="98907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007250"/>
            <a:ext cx="2915543" cy="442321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8507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804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337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48852"/>
            <a:ext cx="2211884" cy="19209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185369"/>
            <a:ext cx="3471863" cy="585060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469833"/>
            <a:ext cx="2211884" cy="457567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0255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48852"/>
            <a:ext cx="2211884" cy="19209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185369"/>
            <a:ext cx="3471863" cy="5850606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469833"/>
            <a:ext cx="2211884" cy="457567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64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273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38319"/>
            <a:ext cx="1478756" cy="697689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38319"/>
            <a:ext cx="4350544" cy="697689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6171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38321"/>
            <a:ext cx="5915025" cy="1591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191595"/>
            <a:ext cx="5915025" cy="5223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7630565"/>
            <a:ext cx="1543050" cy="438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7630565"/>
            <a:ext cx="2314575" cy="438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7630565"/>
            <a:ext cx="1543050" cy="438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327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13C1F11-8351-5156-0909-19E600D218A0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9" y="964637"/>
            <a:ext cx="1440000" cy="162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394200-43B0-E03E-46E5-5BC695B067B7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533" y="975721"/>
            <a:ext cx="1440000" cy="16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B176B71-F68F-1E2B-BD19-631231EE301B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030" y="2629130"/>
            <a:ext cx="1382400" cy="162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21FB03-60E8-2A74-1DE2-4B6186539112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908" y="2634672"/>
            <a:ext cx="1440000" cy="162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3BD83AD-E112-1342-E550-180FBCE65AF1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430" y="984034"/>
            <a:ext cx="1440000" cy="162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8C5C5E-C749-7CB1-F264-1F3C550184BB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98" y="4308761"/>
            <a:ext cx="1440000" cy="162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28455C1-04B5-2642-95F8-121768710F85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430" y="2620817"/>
            <a:ext cx="1422000" cy="162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15FB91A-B6A3-94DA-848F-CD8B54768D6D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334" y="4330929"/>
            <a:ext cx="1378800" cy="162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DAB14A5-25F6-2649-9BEA-E5E8E7EBB6EB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442" y="4350326"/>
            <a:ext cx="1440000" cy="162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63A6ABB-AEFB-A920-C55A-8C46CA6BC8D4}"/>
              </a:ext>
            </a:extLst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061" y="4339242"/>
            <a:ext cx="1371600" cy="162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A3E60D2-A1B8-32F5-415A-0E526048D3C2}"/>
              </a:ext>
            </a:extLst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97" y="2620817"/>
            <a:ext cx="1404000" cy="1620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0D36A21-476D-6524-26E5-69465888B527}"/>
              </a:ext>
            </a:extLst>
          </p:cNvPr>
          <p:cNvPicPr preferRelativeResize="0"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345" y="989576"/>
            <a:ext cx="1483200" cy="162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B47940E5-F17F-A2F6-A820-A26C08DB85A3}"/>
              </a:ext>
            </a:extLst>
          </p:cNvPr>
          <p:cNvSpPr txBox="1"/>
          <p:nvPr/>
        </p:nvSpPr>
        <p:spPr>
          <a:xfrm>
            <a:off x="398581" y="6103475"/>
            <a:ext cx="59365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err="1"/>
              <a:t>Additional</a:t>
            </a:r>
            <a:r>
              <a:rPr lang="fr-FR" sz="1000" b="1" dirty="0"/>
              <a:t> file 12. Viral </a:t>
            </a:r>
            <a:r>
              <a:rPr lang="fr-FR" sz="1000" b="1" dirty="0" err="1"/>
              <a:t>receptors</a:t>
            </a:r>
            <a:r>
              <a:rPr lang="fr-FR" sz="1000" b="1" dirty="0"/>
              <a:t> for </a:t>
            </a:r>
            <a:r>
              <a:rPr lang="fr-FR" sz="1000" b="1" dirty="0" err="1"/>
              <a:t>donor</a:t>
            </a:r>
            <a:r>
              <a:rPr lang="fr-FR" sz="1000" b="1" dirty="0"/>
              <a:t> 1 (</a:t>
            </a:r>
            <a:r>
              <a:rPr lang="fr-FR" sz="1000" b="1" dirty="0" err="1"/>
              <a:t>see</a:t>
            </a:r>
            <a:r>
              <a:rPr lang="fr-FR" sz="1000" b="1" dirty="0"/>
              <a:t> </a:t>
            </a:r>
            <a:r>
              <a:rPr lang="fr-FR" sz="1000" b="1" dirty="0" err="1"/>
              <a:t>next</a:t>
            </a:r>
            <a:r>
              <a:rPr lang="fr-FR" sz="1000" b="1" dirty="0"/>
              <a:t> pages for </a:t>
            </a:r>
            <a:r>
              <a:rPr lang="fr-FR" sz="1000" b="1" dirty="0" err="1"/>
              <a:t>donor</a:t>
            </a:r>
            <a:r>
              <a:rPr lang="fr-FR" sz="1000" b="1" dirty="0"/>
              <a:t> 2 and 3). 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Violin plots showing the original normalized level of expression of putative receptors and sensors of SARS-CoV-2 in donor 1 in the 28 identities. Viral reads are symbolized with a back dot. Note that some dots overlap especially on the 0 expression value.</a:t>
            </a:r>
            <a:endParaRPr lang="fr-FR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3513815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F8E4EB8-0914-1716-AF53-E729725CC710}"/>
              </a:ext>
            </a:extLst>
          </p:cNvPr>
          <p:cNvSpPr txBox="1"/>
          <p:nvPr/>
        </p:nvSpPr>
        <p:spPr>
          <a:xfrm>
            <a:off x="398581" y="6103475"/>
            <a:ext cx="59365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err="1"/>
              <a:t>Additional</a:t>
            </a:r>
            <a:r>
              <a:rPr lang="fr-FR" sz="1000" b="1" dirty="0"/>
              <a:t> file 12 (</a:t>
            </a:r>
            <a:r>
              <a:rPr lang="fr-FR" sz="1000" b="1" dirty="0" err="1"/>
              <a:t>continued</a:t>
            </a:r>
            <a:r>
              <a:rPr lang="fr-FR" sz="1000" b="1" dirty="0"/>
              <a:t>). Viral </a:t>
            </a:r>
            <a:r>
              <a:rPr lang="fr-FR" sz="1000" b="1" dirty="0" err="1"/>
              <a:t>receptors</a:t>
            </a:r>
            <a:r>
              <a:rPr lang="fr-FR" sz="1000" b="1" dirty="0"/>
              <a:t> for </a:t>
            </a:r>
            <a:r>
              <a:rPr lang="fr-FR" sz="1000" b="1" dirty="0" err="1"/>
              <a:t>donor</a:t>
            </a:r>
            <a:r>
              <a:rPr lang="fr-FR" sz="1000" b="1" dirty="0"/>
              <a:t> 2. 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Violin plots showing the original normalized level of expression of putative receptors and sensors of SARS-CoV-2 in donor 2 in the 28 identities. Viral reads are symbolized with a back dot. Note that some dots overlap especially on the 0 expression value.</a:t>
            </a:r>
            <a:endParaRPr lang="fr-FR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sz="1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4030D18-5D21-7F74-15E7-C3E67AC6A063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245839" y="2781311"/>
            <a:ext cx="1440000" cy="16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622CD6-ED9A-E414-D7A2-B36DEEF34113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254305" y="1140596"/>
            <a:ext cx="1450800" cy="162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90FCDA-0EDE-EF8A-01CC-E47F84C56010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836656" y="2784359"/>
            <a:ext cx="1360800" cy="162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DDC59E-BC0C-4580-7BA1-094E14414D0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/>
          <a:srcRect t="4099"/>
          <a:stretch/>
        </p:blipFill>
        <p:spPr>
          <a:xfrm>
            <a:off x="402610" y="1152788"/>
            <a:ext cx="1440000" cy="16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10DA5B-77EB-BD6A-8B3F-9189C05EA1F8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32241" y="2778263"/>
            <a:ext cx="1404000" cy="162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2D18D7-6427-B22F-9AAE-B51779193944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3288169" y="4431200"/>
            <a:ext cx="1404000" cy="162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0F5700-54B8-38BB-8908-3755778BE3C4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4712537" y="4452536"/>
            <a:ext cx="1393200" cy="162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5240AB-AEAA-E2AE-6A71-75872D82E428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1828190" y="4470824"/>
            <a:ext cx="1382400" cy="162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846E1F7-AF2B-8C39-3362-693181D8FABD}"/>
              </a:ext>
            </a:extLst>
          </p:cNvPr>
          <p:cNvPicPr preferRelativeResize="0"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402610" y="4446440"/>
            <a:ext cx="1440000" cy="162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AE3AD31-ADBB-B0F6-477B-0E962F49396A}"/>
              </a:ext>
            </a:extLst>
          </p:cNvPr>
          <p:cNvPicPr preferRelativeResize="0"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4691372" y="2808743"/>
            <a:ext cx="1393200" cy="162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EF2ED5-75E8-BC65-6F11-8C5BB5B4FDB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3"/>
          <a:srcRect t="4099"/>
          <a:stretch/>
        </p:blipFill>
        <p:spPr>
          <a:xfrm>
            <a:off x="1790093" y="1185672"/>
            <a:ext cx="1440000" cy="15535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EB61DA8-929B-A128-B582-268DA429C7C2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4657508" y="1116212"/>
            <a:ext cx="14400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894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E8474E-77C3-E2B0-70EF-0704951BCEFA}"/>
              </a:ext>
            </a:extLst>
          </p:cNvPr>
          <p:cNvSpPr txBox="1"/>
          <p:nvPr/>
        </p:nvSpPr>
        <p:spPr>
          <a:xfrm>
            <a:off x="374305" y="5698873"/>
            <a:ext cx="59365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err="1"/>
              <a:t>Additional</a:t>
            </a:r>
            <a:r>
              <a:rPr lang="fr-FR" sz="1000" b="1" dirty="0"/>
              <a:t> file 12 (</a:t>
            </a:r>
            <a:r>
              <a:rPr lang="fr-FR" sz="1000" b="1" dirty="0" err="1"/>
              <a:t>continued</a:t>
            </a:r>
            <a:r>
              <a:rPr lang="fr-FR" sz="1000" b="1" dirty="0"/>
              <a:t>).  Viral </a:t>
            </a:r>
            <a:r>
              <a:rPr lang="fr-FR" sz="1000" b="1" dirty="0" err="1"/>
              <a:t>receptors</a:t>
            </a:r>
            <a:r>
              <a:rPr lang="fr-FR" sz="1000" b="1" dirty="0"/>
              <a:t> for </a:t>
            </a:r>
            <a:r>
              <a:rPr lang="fr-FR" sz="1000" b="1" dirty="0" err="1"/>
              <a:t>donor</a:t>
            </a:r>
            <a:r>
              <a:rPr lang="fr-FR" sz="1000" b="1" dirty="0"/>
              <a:t> 3. 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Violin plots showing the original normalized level of expression of putative receptors and sensors of SARS-CoV-2 in donor 3 in the 28 identities. Viral reads are symbolized with a back dot. Note that some dots overlap especially on the 0 expression value.</a:t>
            </a:r>
            <a:endParaRPr lang="fr-FR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sz="10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CA114EA-8918-4452-F006-F04FA41EB645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0" y="506737"/>
            <a:ext cx="1483200" cy="162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9654995-CA61-048A-E83B-3AC3DD9C4529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424" y="495307"/>
            <a:ext cx="1458000" cy="162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DBDBE2-04DD-6368-4811-2813381573FF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890" y="2176527"/>
            <a:ext cx="1440000" cy="162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12FCFBF-F941-60E7-0B7C-143A3ECD2287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563" y="2161800"/>
            <a:ext cx="1400400" cy="162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BC1C84-E693-3C1C-666A-8711FE7854B5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688" y="521977"/>
            <a:ext cx="1440000" cy="162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7945B2-7DE2-55C5-8436-212FFD933D90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84" y="3821893"/>
            <a:ext cx="1440000" cy="162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D2E6693-38D3-E52E-2F27-8CF75698CDAE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154" y="2146047"/>
            <a:ext cx="1422000" cy="162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73FAA86-9BA2-83E3-F6E5-735EAD7CAE67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558" y="3799653"/>
            <a:ext cx="1350000" cy="162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E683540-6354-0632-D393-01379D99A64B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066" y="3824364"/>
            <a:ext cx="1458000" cy="162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74790D5-1CF5-B075-7179-B7D80AC0F83A}"/>
              </a:ext>
            </a:extLst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787" y="3809538"/>
            <a:ext cx="1378800" cy="162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39B2B47-661F-60EC-CF0B-4AF6CF144565}"/>
              </a:ext>
            </a:extLst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83" y="2134617"/>
            <a:ext cx="1440000" cy="162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4062072-A226-34F4-0CF3-AAAE10419273}"/>
              </a:ext>
            </a:extLst>
          </p:cNvPr>
          <p:cNvPicPr preferRelativeResize="0"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534" y="499117"/>
            <a:ext cx="14400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434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29126</TotalTime>
  <Words>179</Words>
  <Application>Microsoft Macintosh PowerPoint</Application>
  <PresentationFormat>Personnalisé</PresentationFormat>
  <Paragraphs>4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6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Carla Gouin</dc:creator>
  <cp:keywords/>
  <dc:description/>
  <cp:lastModifiedBy>isabelle.schwartz@jouy.inra.fr</cp:lastModifiedBy>
  <cp:revision>337</cp:revision>
  <cp:lastPrinted>2023-09-08T10:56:33Z</cp:lastPrinted>
  <dcterms:created xsi:type="dcterms:W3CDTF">2023-05-11T13:17:52Z</dcterms:created>
  <dcterms:modified xsi:type="dcterms:W3CDTF">2024-04-01T07:13:24Z</dcterms:modified>
  <cp:category/>
</cp:coreProperties>
</file>