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5" r:id="rId2"/>
  </p:sldIdLst>
  <p:sldSz cx="6858000" cy="8232775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659" userDrawn="1">
          <p15:clr>
            <a:srgbClr val="A4A3A4"/>
          </p15:clr>
        </p15:guide>
        <p15:guide id="2" pos="2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rla Gouin" initials="CG" lastIdx="6" clrIdx="0">
    <p:extLst>
      <p:ext uri="{19B8F6BF-5375-455C-9EA6-DF929625EA0E}">
        <p15:presenceInfo xmlns:p15="http://schemas.microsoft.com/office/powerpoint/2012/main" userId="S-1-5-21-3569255166-3711921035-3486062074-29723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E7E7E"/>
    <a:srgbClr val="1D90FF"/>
    <a:srgbClr val="FFFF00"/>
    <a:srgbClr val="FF00FF"/>
    <a:srgbClr val="CD8500"/>
    <a:srgbClr val="FF6246"/>
    <a:srgbClr val="4E4E4E"/>
    <a:srgbClr val="CDAD02"/>
    <a:srgbClr val="8B3E2F"/>
    <a:srgbClr val="FF4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78" autoAdjust="0"/>
    <p:restoredTop sz="95340" autoAdjust="0"/>
  </p:normalViewPr>
  <p:slideViewPr>
    <p:cSldViewPr snapToGrid="0">
      <p:cViewPr>
        <p:scale>
          <a:sx n="140" d="100"/>
          <a:sy n="140" d="100"/>
        </p:scale>
        <p:origin x="2048" y="-864"/>
      </p:cViewPr>
      <p:guideLst>
        <p:guide orient="horz" pos="3659"/>
        <p:guide pos="2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347355"/>
            <a:ext cx="5829300" cy="2866225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324113"/>
            <a:ext cx="5143500" cy="1987681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00B-D926-4DB7-8F4E-40B8C7E32676}" type="datetimeFigureOut">
              <a:rPr lang="fr-FR" smtClean="0"/>
              <a:t>01/04/2024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EB521-2E3B-47C7-9957-BD4EE84F0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1309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64902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3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052479"/>
            <a:ext cx="5915025" cy="3424605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5509482"/>
            <a:ext cx="5915025" cy="180091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00B-D926-4DB7-8F4E-40B8C7E32676}" type="datetimeFigureOut">
              <a:rPr lang="fr-FR" smtClean="0"/>
              <a:t>01/04/2024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EB521-2E3B-47C7-9957-BD4EE84F0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3231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191595"/>
            <a:ext cx="2914650" cy="522362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191595"/>
            <a:ext cx="2914650" cy="522362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00B-D926-4DB7-8F4E-40B8C7E32676}" type="datetimeFigureOut">
              <a:rPr lang="fr-FR" smtClean="0"/>
              <a:t>01/04/2024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EB521-2E3B-47C7-9957-BD4EE84F0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5964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38321"/>
            <a:ext cx="5915025" cy="1591289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018174"/>
            <a:ext cx="2901255" cy="98907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007250"/>
            <a:ext cx="2901255" cy="442321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018174"/>
            <a:ext cx="2915543" cy="98907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007250"/>
            <a:ext cx="2915543" cy="442321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00B-D926-4DB7-8F4E-40B8C7E32676}" type="datetimeFigureOut">
              <a:rPr lang="fr-FR" smtClean="0"/>
              <a:t>01/04/2024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EB521-2E3B-47C7-9957-BD4EE84F0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8507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00B-D926-4DB7-8F4E-40B8C7E32676}" type="datetimeFigureOut">
              <a:rPr lang="fr-FR" smtClean="0"/>
              <a:t>01/04/2024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EB521-2E3B-47C7-9957-BD4EE84F0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0804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00B-D926-4DB7-8F4E-40B8C7E32676}" type="datetimeFigureOut">
              <a:rPr lang="fr-FR" smtClean="0"/>
              <a:t>01/04/2024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EB521-2E3B-47C7-9957-BD4EE84F0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6337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48852"/>
            <a:ext cx="2211884" cy="192098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185369"/>
            <a:ext cx="3471863" cy="5850606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469833"/>
            <a:ext cx="2211884" cy="4575670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00B-D926-4DB7-8F4E-40B8C7E32676}" type="datetimeFigureOut">
              <a:rPr lang="fr-FR" smtClean="0"/>
              <a:t>01/04/2024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EB521-2E3B-47C7-9957-BD4EE84F0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0255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48852"/>
            <a:ext cx="2211884" cy="192098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185369"/>
            <a:ext cx="3471863" cy="5850606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469833"/>
            <a:ext cx="2211884" cy="4575670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00B-D926-4DB7-8F4E-40B8C7E32676}" type="datetimeFigureOut">
              <a:rPr lang="fr-FR" smtClean="0"/>
              <a:t>01/04/2024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EB521-2E3B-47C7-9957-BD4EE84F0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464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00B-D926-4DB7-8F4E-40B8C7E32676}" type="datetimeFigureOut">
              <a:rPr lang="fr-FR" smtClean="0"/>
              <a:t>01/04/2024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EB521-2E3B-47C7-9957-BD4EE84F0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2273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38319"/>
            <a:ext cx="1478756" cy="6976896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38319"/>
            <a:ext cx="4350544" cy="6976896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00B-D926-4DB7-8F4E-40B8C7E32676}" type="datetimeFigureOut">
              <a:rPr lang="fr-FR" smtClean="0"/>
              <a:t>01/04/2024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EB521-2E3B-47C7-9957-BD4EE84F0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6171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38321"/>
            <a:ext cx="5915025" cy="15912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191595"/>
            <a:ext cx="5915025" cy="52236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7630565"/>
            <a:ext cx="1543050" cy="4383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B4200B-D926-4DB7-8F4E-40B8C7E32676}" type="datetimeFigureOut">
              <a:rPr lang="fr-FR" smtClean="0"/>
              <a:t>01/04/2024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7630565"/>
            <a:ext cx="2314575" cy="4383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7630565"/>
            <a:ext cx="1543050" cy="4383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FEB521-2E3B-47C7-9957-BD4EE84F0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3279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 26">
            <a:extLst>
              <a:ext uri="{FF2B5EF4-FFF2-40B4-BE49-F238E27FC236}">
                <a16:creationId xmlns:a16="http://schemas.microsoft.com/office/drawing/2014/main" id="{D5C83A13-53AC-B601-D4EF-95D5B9A361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300" y="613304"/>
            <a:ext cx="6375400" cy="3009900"/>
          </a:xfrm>
          <a:prstGeom prst="rect">
            <a:avLst/>
          </a:prstGeom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C138D88A-CDE4-1F48-AC87-3B6E6827B9CC}"/>
              </a:ext>
            </a:extLst>
          </p:cNvPr>
          <p:cNvSpPr txBox="1"/>
          <p:nvPr/>
        </p:nvSpPr>
        <p:spPr>
          <a:xfrm>
            <a:off x="44450" y="3931722"/>
            <a:ext cx="6813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Additional</a:t>
            </a:r>
            <a:r>
              <a:rPr lang="fr-FR" sz="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file 7. </a:t>
            </a:r>
            <a:r>
              <a:rPr lang="fr-FR" sz="8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Representation</a:t>
            </a:r>
            <a:r>
              <a:rPr lang="fr-FR" sz="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of the five </a:t>
            </a:r>
            <a:r>
              <a:rPr lang="fr-FR" sz="8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donors</a:t>
            </a:r>
            <a:r>
              <a:rPr lang="fr-FR" sz="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in the </a:t>
            </a:r>
            <a:r>
              <a:rPr lang="fr-FR" sz="8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integrated</a:t>
            </a:r>
            <a:r>
              <a:rPr lang="fr-FR" sz="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UMAP-</a:t>
            </a:r>
            <a:r>
              <a:rPr lang="fr-FR" sz="8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filtered</a:t>
            </a:r>
            <a:r>
              <a:rPr lang="fr-FR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The </a:t>
            </a:r>
            <a:r>
              <a:rPr lang="fr-FR" sz="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whole</a:t>
            </a:r>
            <a:r>
              <a:rPr lang="fr-FR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"</a:t>
            </a:r>
            <a:r>
              <a:rPr lang="fr-FR" sz="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integrated</a:t>
            </a:r>
            <a:r>
              <a:rPr lang="fr-FR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UMAP-</a:t>
            </a:r>
            <a:r>
              <a:rPr lang="fr-FR" sz="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filtered</a:t>
            </a:r>
            <a:r>
              <a:rPr lang="fr-FR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" </a:t>
            </a:r>
            <a:r>
              <a:rPr lang="fr-FR" sz="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shown</a:t>
            </a:r>
            <a:r>
              <a:rPr lang="fr-FR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in </a:t>
            </a:r>
            <a:r>
              <a:rPr lang="fr-FR" sz="800" dirty="0">
                <a:effectLst/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3A and B</a:t>
            </a:r>
            <a:r>
              <a:rPr lang="fr-FR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fr-FR" sz="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that</a:t>
            </a:r>
            <a:r>
              <a:rPr lang="fr-FR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includes</a:t>
            </a:r>
            <a:r>
              <a:rPr lang="fr-FR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the </a:t>
            </a:r>
            <a:r>
              <a:rPr lang="fr-FR" sz="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filtered</a:t>
            </a:r>
            <a:r>
              <a:rPr lang="fr-FR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scRNA-seq</a:t>
            </a:r>
            <a:r>
              <a:rPr lang="fr-FR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data of the 5 </a:t>
            </a:r>
            <a:r>
              <a:rPr lang="fr-FR" sz="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donors</a:t>
            </a:r>
            <a:r>
              <a:rPr lang="fr-FR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is</a:t>
            </a:r>
            <a:r>
              <a:rPr lang="fr-FR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represented</a:t>
            </a:r>
            <a:r>
              <a:rPr lang="fr-FR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in black. The contribution of the </a:t>
            </a:r>
            <a:r>
              <a:rPr lang="fr-FR" sz="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cells</a:t>
            </a:r>
            <a:r>
              <a:rPr lang="fr-FR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of </a:t>
            </a:r>
            <a:r>
              <a:rPr lang="fr-FR" sz="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each</a:t>
            </a:r>
            <a:r>
              <a:rPr lang="fr-FR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donor</a:t>
            </a:r>
            <a:r>
              <a:rPr lang="fr-FR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is</a:t>
            </a:r>
            <a:r>
              <a:rPr lang="fr-FR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shown</a:t>
            </a:r>
            <a:r>
              <a:rPr lang="fr-FR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separately</a:t>
            </a:r>
            <a:r>
              <a:rPr lang="fr-FR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in a </a:t>
            </a:r>
            <a:r>
              <a:rPr lang="fr-FR" sz="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different</a:t>
            </a:r>
            <a:r>
              <a:rPr lang="fr-FR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color</a:t>
            </a:r>
            <a:r>
              <a:rPr lang="fr-FR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The </a:t>
            </a:r>
            <a:r>
              <a:rPr lang="fr-FR" sz="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number</a:t>
            </a:r>
            <a:r>
              <a:rPr lang="fr-FR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of </a:t>
            </a:r>
            <a:r>
              <a:rPr lang="fr-FR" sz="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cells</a:t>
            </a:r>
            <a:r>
              <a:rPr lang="fr-FR" sz="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per </a:t>
            </a:r>
            <a:r>
              <a:rPr lang="fr-FR" sz="8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donor</a:t>
            </a:r>
            <a:r>
              <a:rPr lang="fr-FR" sz="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in </a:t>
            </a:r>
            <a:r>
              <a:rPr lang="fr-FR" sz="8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each</a:t>
            </a:r>
            <a:r>
              <a:rPr lang="fr-FR" sz="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8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cell</a:t>
            </a:r>
            <a:r>
              <a:rPr lang="fr-FR" sz="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8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identity</a:t>
            </a:r>
            <a:r>
              <a:rPr lang="fr-FR" sz="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8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is</a:t>
            </a:r>
            <a:r>
              <a:rPr lang="fr-FR" sz="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8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reported</a:t>
            </a:r>
            <a:r>
              <a:rPr lang="fr-FR" sz="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in the </a:t>
            </a:r>
            <a:r>
              <a:rPr lang="fr-FR" sz="8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excel</a:t>
            </a:r>
            <a:r>
              <a:rPr lang="fr-FR" sz="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8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sheet</a:t>
            </a:r>
            <a:r>
              <a:rPr lang="fr-FR" sz="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800" dirty="0" err="1"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Additional</a:t>
            </a:r>
            <a:r>
              <a:rPr lang="fr-FR" sz="800" dirty="0"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file 7</a:t>
            </a:r>
            <a:r>
              <a:rPr lang="fr-FR" sz="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fr-FR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504389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29062</TotalTime>
  <Words>78</Words>
  <Application>Microsoft Macintosh PowerPoint</Application>
  <PresentationFormat>Personnalisé</PresentationFormat>
  <Paragraphs>1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3" baseType="lpstr">
      <vt:lpstr>Arial</vt:lpstr>
      <vt:lpstr>Thème Office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Carla Gouin</dc:creator>
  <cp:keywords/>
  <dc:description/>
  <cp:lastModifiedBy>isabelle.schwartz@jouy.inra.fr</cp:lastModifiedBy>
  <cp:revision>325</cp:revision>
  <cp:lastPrinted>2023-09-08T10:56:33Z</cp:lastPrinted>
  <dcterms:created xsi:type="dcterms:W3CDTF">2023-05-11T13:17:52Z</dcterms:created>
  <dcterms:modified xsi:type="dcterms:W3CDTF">2024-04-01T07:11:48Z</dcterms:modified>
  <cp:category/>
</cp:coreProperties>
</file>