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5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5AA"/>
    <a:srgbClr val="FCCDB6"/>
    <a:srgbClr val="FAA99C"/>
    <a:srgbClr val="FBB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2"/>
    <p:restoredTop sz="94683"/>
  </p:normalViewPr>
  <p:slideViewPr>
    <p:cSldViewPr snapToGrid="0" showGuides="1">
      <p:cViewPr>
        <p:scale>
          <a:sx n="163" d="100"/>
          <a:sy n="163" d="100"/>
        </p:scale>
        <p:origin x="32" y="16"/>
      </p:cViewPr>
      <p:guideLst>
        <p:guide orient="horz" pos="1162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E6614-121C-C945-A6EC-3C5BE40E7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7267E29-46AA-E0E1-F833-995ECC6906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86C25C-FA65-29BF-3B1D-5731E247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74F83D-956C-CF7F-3802-D00BCBE1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1FB159-64CB-3749-6B84-E15F769C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560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741C06-88E6-F104-18FB-4AAF76DB0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30D953-8BB8-AC87-841F-1DB1446A3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91E224-2CC9-D723-53F7-6B2E93B1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C1F120-FCD8-A600-89EE-D589D1B8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80F612-28FA-24D7-C124-8038002B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74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934C8-3200-C66D-2223-A4F79C1A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3A9E6E-2936-4CF4-EF90-BCEE71CC2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C2C31B-DA9F-C757-8BAB-514830762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DF6CFE-ADB9-00F9-97F8-7A5515DE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9E5AF-8998-B498-9762-B5E9D74B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DDA44D-0E55-D1FA-0E22-0DBCE4177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F059E8-E977-4B45-12FB-DAEAF05F2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51F470-D187-B0ED-C10F-5BC87A3DD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F81CB7-0F55-8EE8-41B8-F01A70BC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CC9CB8-502F-4B16-E56D-5576E1880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273F89-7E46-5573-79DB-05AB2683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73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ED477-890E-3968-DC90-CEF3429B4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C519E8-8FE5-13C5-9AAC-846406D2B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187D67-C837-DB28-BBEC-3E30977B7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ABA3D8-BCC4-2A8D-6D77-8B43ABC3A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2969D7E-A969-E095-CC5A-DC88D5405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CDA7153-64E4-CF14-A1D5-2181D81A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A8C1663-C6BC-4CAE-D47A-688CAAFE8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F42167-B2AD-E071-7E6E-1744E8F5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08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1BDD7E-FB29-ED47-68C8-637FD9166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02A14B-958F-899F-2E22-9261511F8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63A7E7F-B4B8-40B9-F2A6-0CCBE0324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227B1B-2CFB-A1A0-B445-0B17A4E2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96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32910B-302A-6963-1CCA-F31F262C6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3835BAD-47BA-F017-9A73-3566965A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FD40C8-3830-B792-0F46-1B3E86925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01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D2D9AC-F8B7-0991-C9CF-BD1F33CD0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76BD43-86A7-64AB-5B2C-F939C904E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9A87EE-8B8B-528D-2456-7115EEC8B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231E95-12BC-2F3C-65D0-78C685886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75184B-BD4F-B7FF-705C-52A53FAA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C85054-DC66-68BD-C2A9-59E1E1B7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98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2BB6F-2414-B7D1-4FAE-529B7201E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24C3CD-2ADC-6D93-8AC7-BDA2F7F4F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A8ED15-DBD4-9E0C-C059-BD797C221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43556F-B126-6EE1-809A-57B85BD8C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7F7077-C74E-D582-066D-BC9EE9CCE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0BAEC1-FB04-9867-97FB-3B83D08E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6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776FC-C6D8-CF2F-AA8C-378477E3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64DA89-797C-ACF9-1587-D06B3C70B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E6659D-4BAE-00AD-F204-6F3A76F0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9338FF-217F-48A1-B4F0-071E1AF2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1E3E90-99B1-7E9E-D3DA-BBFF5787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40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A5E6BF9-9998-B4A4-CCD0-4D2578F25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AE1631-F37E-F62A-A70F-3F84C95F5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23E9B1-98C8-BBE8-9491-4F0917CEF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94E385-2E12-9BB3-A9D5-E6BDA4EA1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7B9868-F699-7758-EC4D-F9EEFDB5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15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6B93CF-6B65-154E-E209-2A05DD6B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DB0FD3-178E-E6B5-7500-D6A6D58E9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6D4E51-A82C-2509-7A6D-258F856F6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5093E-A8C1-5040-AE73-FD1AFE788B93}" type="datetimeFigureOut">
              <a:rPr lang="fr-FR" smtClean="0"/>
              <a:t>14/03/2024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FB8B9-9073-3629-9021-020927E61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925412-1CD4-8B56-1D05-EDEF990B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62814-7E06-AC47-8EC4-2DF1DD9A99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84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414B1D4-3A1F-4DF0-AA62-7995EFEB14D9}"/>
              </a:ext>
            </a:extLst>
          </p:cNvPr>
          <p:cNvSpPr txBox="1"/>
          <p:nvPr/>
        </p:nvSpPr>
        <p:spPr>
          <a:xfrm>
            <a:off x="104606" y="194489"/>
            <a:ext cx="6999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A. </a:t>
            </a:r>
            <a:r>
              <a:rPr lang="fr-FR" sz="1200" b="1" dirty="0" err="1"/>
              <a:t>AMs</a:t>
            </a:r>
            <a:endParaRPr lang="fr-FR" sz="12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DEA5F0-B14A-4368-9A48-C440490585A2}"/>
              </a:ext>
            </a:extLst>
          </p:cNvPr>
          <p:cNvSpPr txBox="1"/>
          <p:nvPr/>
        </p:nvSpPr>
        <p:spPr>
          <a:xfrm>
            <a:off x="4984188" y="398749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IFNG</a:t>
            </a:r>
          </a:p>
        </p:txBody>
      </p:sp>
      <p:sp>
        <p:nvSpPr>
          <p:cNvPr id="11" name="Rectangle 109">
            <a:extLst>
              <a:ext uri="{FF2B5EF4-FFF2-40B4-BE49-F238E27FC236}">
                <a16:creationId xmlns:a16="http://schemas.microsoft.com/office/drawing/2014/main" id="{ABF85890-5905-462F-AF22-4CAF9AEEC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7892" y="1784150"/>
            <a:ext cx="122997" cy="6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0">
            <a:extLst>
              <a:ext uri="{FF2B5EF4-FFF2-40B4-BE49-F238E27FC236}">
                <a16:creationId xmlns:a16="http://schemas.microsoft.com/office/drawing/2014/main" id="{9ACD34E9-A021-468A-97AA-1EF6BBC4A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838" y="1433352"/>
            <a:ext cx="95664" cy="6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11">
            <a:extLst>
              <a:ext uri="{FF2B5EF4-FFF2-40B4-BE49-F238E27FC236}">
                <a16:creationId xmlns:a16="http://schemas.microsoft.com/office/drawing/2014/main" id="{78A1B814-5019-4D5D-891C-DCE687AE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491" y="1089291"/>
            <a:ext cx="68331" cy="6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12">
            <a:extLst>
              <a:ext uri="{FF2B5EF4-FFF2-40B4-BE49-F238E27FC236}">
                <a16:creationId xmlns:a16="http://schemas.microsoft.com/office/drawing/2014/main" id="{222B5992-FBD9-47DF-8EB2-A7B8CFC01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785" y="741654"/>
            <a:ext cx="27333" cy="6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Freeform 108">
            <a:extLst>
              <a:ext uri="{FF2B5EF4-FFF2-40B4-BE49-F238E27FC236}">
                <a16:creationId xmlns:a16="http://schemas.microsoft.com/office/drawing/2014/main" id="{3C5031F6-BDFA-48CD-95B0-274AE8363CDB}"/>
              </a:ext>
            </a:extLst>
          </p:cNvPr>
          <p:cNvSpPr>
            <a:spLocks noEditPoints="1"/>
          </p:cNvSpPr>
          <p:nvPr/>
        </p:nvSpPr>
        <p:spPr bwMode="auto">
          <a:xfrm>
            <a:off x="4674111" y="1839374"/>
            <a:ext cx="996269" cy="41228"/>
          </a:xfrm>
          <a:custGeom>
            <a:avLst/>
            <a:gdLst>
              <a:gd name="T0" fmla="*/ 0 w 1160"/>
              <a:gd name="T1" fmla="*/ 0 h 46"/>
              <a:gd name="T2" fmla="*/ 1160 w 1160"/>
              <a:gd name="T3" fmla="*/ 0 h 46"/>
              <a:gd name="T4" fmla="*/ 234 w 1160"/>
              <a:gd name="T5" fmla="*/ 46 h 46"/>
              <a:gd name="T6" fmla="*/ 234 w 1160"/>
              <a:gd name="T7" fmla="*/ 0 h 46"/>
              <a:gd name="T8" fmla="*/ 580 w 1160"/>
              <a:gd name="T9" fmla="*/ 46 h 46"/>
              <a:gd name="T10" fmla="*/ 580 w 1160"/>
              <a:gd name="T11" fmla="*/ 0 h 46"/>
              <a:gd name="T12" fmla="*/ 926 w 1160"/>
              <a:gd name="T13" fmla="*/ 46 h 46"/>
              <a:gd name="T14" fmla="*/ 926 w 1160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6">
                <a:moveTo>
                  <a:pt x="0" y="0"/>
                </a:moveTo>
                <a:lnTo>
                  <a:pt x="1160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6" y="46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Freeform 113">
            <a:extLst>
              <a:ext uri="{FF2B5EF4-FFF2-40B4-BE49-F238E27FC236}">
                <a16:creationId xmlns:a16="http://schemas.microsoft.com/office/drawing/2014/main" id="{D15A1898-D310-4685-B05E-298CB04DF07D}"/>
              </a:ext>
            </a:extLst>
          </p:cNvPr>
          <p:cNvSpPr>
            <a:spLocks noEditPoints="1"/>
          </p:cNvSpPr>
          <p:nvPr/>
        </p:nvSpPr>
        <p:spPr bwMode="auto">
          <a:xfrm>
            <a:off x="4637180" y="800602"/>
            <a:ext cx="39507" cy="1041461"/>
          </a:xfrm>
          <a:custGeom>
            <a:avLst/>
            <a:gdLst>
              <a:gd name="T0" fmla="*/ 46 w 46"/>
              <a:gd name="T1" fmla="*/ 1162 h 1162"/>
              <a:gd name="T2" fmla="*/ 46 w 46"/>
              <a:gd name="T3" fmla="*/ 0 h 1162"/>
              <a:gd name="T4" fmla="*/ 46 w 46"/>
              <a:gd name="T5" fmla="*/ 1159 h 1162"/>
              <a:gd name="T6" fmla="*/ 0 w 46"/>
              <a:gd name="T7" fmla="*/ 1159 h 1162"/>
              <a:gd name="T8" fmla="*/ 46 w 46"/>
              <a:gd name="T9" fmla="*/ 774 h 1162"/>
              <a:gd name="T10" fmla="*/ 0 w 46"/>
              <a:gd name="T11" fmla="*/ 774 h 1162"/>
              <a:gd name="T12" fmla="*/ 46 w 46"/>
              <a:gd name="T13" fmla="*/ 389 h 1162"/>
              <a:gd name="T14" fmla="*/ 0 w 46"/>
              <a:gd name="T15" fmla="*/ 389 h 1162"/>
              <a:gd name="T16" fmla="*/ 46 w 46"/>
              <a:gd name="T17" fmla="*/ 3 h 1162"/>
              <a:gd name="T18" fmla="*/ 0 w 46"/>
              <a:gd name="T19" fmla="*/ 3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2">
                <a:moveTo>
                  <a:pt x="46" y="1162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" name="Freeform 114">
            <a:extLst>
              <a:ext uri="{FF2B5EF4-FFF2-40B4-BE49-F238E27FC236}">
                <a16:creationId xmlns:a16="http://schemas.microsoft.com/office/drawing/2014/main" id="{363E31E1-133D-4DB9-93FC-CF510DE59DAA}"/>
              </a:ext>
            </a:extLst>
          </p:cNvPr>
          <p:cNvSpPr>
            <a:spLocks/>
          </p:cNvSpPr>
          <p:nvPr/>
        </p:nvSpPr>
        <p:spPr bwMode="auto">
          <a:xfrm>
            <a:off x="5149618" y="1568703"/>
            <a:ext cx="48955" cy="51983"/>
          </a:xfrm>
          <a:custGeom>
            <a:avLst/>
            <a:gdLst>
              <a:gd name="T0" fmla="*/ 28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8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57" y="58"/>
                </a:lnTo>
                <a:lnTo>
                  <a:pt x="0" y="58"/>
                </a:lnTo>
                <a:lnTo>
                  <a:pt x="28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" name="Freeform 115">
            <a:extLst>
              <a:ext uri="{FF2B5EF4-FFF2-40B4-BE49-F238E27FC236}">
                <a16:creationId xmlns:a16="http://schemas.microsoft.com/office/drawing/2014/main" id="{3E81FF40-0FCF-45F8-97F2-C7A64B52C68C}"/>
              </a:ext>
            </a:extLst>
          </p:cNvPr>
          <p:cNvSpPr>
            <a:spLocks/>
          </p:cNvSpPr>
          <p:nvPr/>
        </p:nvSpPr>
        <p:spPr bwMode="auto">
          <a:xfrm>
            <a:off x="5149618" y="1568703"/>
            <a:ext cx="48955" cy="51983"/>
          </a:xfrm>
          <a:custGeom>
            <a:avLst/>
            <a:gdLst>
              <a:gd name="T0" fmla="*/ 28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8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57" y="58"/>
                </a:lnTo>
                <a:lnTo>
                  <a:pt x="0" y="58"/>
                </a:lnTo>
                <a:lnTo>
                  <a:pt x="28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" name="Rectangle 116">
            <a:extLst>
              <a:ext uri="{FF2B5EF4-FFF2-40B4-BE49-F238E27FC236}">
                <a16:creationId xmlns:a16="http://schemas.microsoft.com/office/drawing/2014/main" id="{E9119154-79DF-4066-8714-28C125592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618" y="1230810"/>
            <a:ext cx="48955" cy="51983"/>
          </a:xfrm>
          <a:prstGeom prst="rect">
            <a:avLst/>
          </a:pr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" name="Rectangle 117">
            <a:extLst>
              <a:ext uri="{FF2B5EF4-FFF2-40B4-BE49-F238E27FC236}">
                <a16:creationId xmlns:a16="http://schemas.microsoft.com/office/drawing/2014/main" id="{3C080174-68B4-4DD9-B611-D990A7C32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618" y="1230810"/>
            <a:ext cx="48955" cy="51983"/>
          </a:xfrm>
          <a:prstGeom prst="rect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" name="Oval 118">
            <a:extLst>
              <a:ext uri="{FF2B5EF4-FFF2-40B4-BE49-F238E27FC236}">
                <a16:creationId xmlns:a16="http://schemas.microsoft.com/office/drawing/2014/main" id="{7309B0D6-2007-4DA7-810B-17C0038AC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11" y="1462047"/>
            <a:ext cx="48955" cy="51983"/>
          </a:xfrm>
          <a:prstGeom prst="ellipse">
            <a:avLst/>
          </a:prstGeom>
          <a:solidFill>
            <a:srgbClr val="FCC5AA"/>
          </a:solidFill>
          <a:ln w="0">
            <a:solidFill>
              <a:srgbClr val="FCC5A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" name="Oval 119">
            <a:extLst>
              <a:ext uri="{FF2B5EF4-FFF2-40B4-BE49-F238E27FC236}">
                <a16:creationId xmlns:a16="http://schemas.microsoft.com/office/drawing/2014/main" id="{6434024F-46FE-4867-85B2-F4CEEC850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11" y="1462047"/>
            <a:ext cx="48955" cy="51983"/>
          </a:xfrm>
          <a:prstGeom prst="ellipse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" name="Freeform 120">
            <a:extLst>
              <a:ext uri="{FF2B5EF4-FFF2-40B4-BE49-F238E27FC236}">
                <a16:creationId xmlns:a16="http://schemas.microsoft.com/office/drawing/2014/main" id="{5E132011-FD8A-4891-B868-6C739BE8719B}"/>
              </a:ext>
            </a:extLst>
          </p:cNvPr>
          <p:cNvSpPr>
            <a:spLocks/>
          </p:cNvSpPr>
          <p:nvPr/>
        </p:nvSpPr>
        <p:spPr bwMode="auto">
          <a:xfrm>
            <a:off x="5189125" y="1498794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" name="Freeform 121">
            <a:extLst>
              <a:ext uri="{FF2B5EF4-FFF2-40B4-BE49-F238E27FC236}">
                <a16:creationId xmlns:a16="http://schemas.microsoft.com/office/drawing/2014/main" id="{1032A587-982D-4C88-BC93-273BD7652D88}"/>
              </a:ext>
            </a:extLst>
          </p:cNvPr>
          <p:cNvSpPr>
            <a:spLocks/>
          </p:cNvSpPr>
          <p:nvPr/>
        </p:nvSpPr>
        <p:spPr bwMode="auto">
          <a:xfrm>
            <a:off x="5189125" y="1498794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Freeform 122">
            <a:extLst>
              <a:ext uri="{FF2B5EF4-FFF2-40B4-BE49-F238E27FC236}">
                <a16:creationId xmlns:a16="http://schemas.microsoft.com/office/drawing/2014/main" id="{E082B874-E78F-4F09-B844-AE7FFCC0464C}"/>
              </a:ext>
            </a:extLst>
          </p:cNvPr>
          <p:cNvSpPr>
            <a:spLocks/>
          </p:cNvSpPr>
          <p:nvPr/>
        </p:nvSpPr>
        <p:spPr bwMode="auto">
          <a:xfrm>
            <a:off x="5442766" y="1633234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57 h 57"/>
              <a:gd name="T4" fmla="*/ 0 w 58"/>
              <a:gd name="T5" fmla="*/ 57 h 57"/>
              <a:gd name="T6" fmla="*/ 29 w 58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57"/>
                </a:lnTo>
                <a:lnTo>
                  <a:pt x="0" y="57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" name="Freeform 123">
            <a:extLst>
              <a:ext uri="{FF2B5EF4-FFF2-40B4-BE49-F238E27FC236}">
                <a16:creationId xmlns:a16="http://schemas.microsoft.com/office/drawing/2014/main" id="{640B0A37-FC44-4D03-A760-E0CD3CEB89F6}"/>
              </a:ext>
            </a:extLst>
          </p:cNvPr>
          <p:cNvSpPr>
            <a:spLocks/>
          </p:cNvSpPr>
          <p:nvPr/>
        </p:nvSpPr>
        <p:spPr bwMode="auto">
          <a:xfrm>
            <a:off x="5442766" y="1633234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57 h 57"/>
              <a:gd name="T4" fmla="*/ 0 w 58"/>
              <a:gd name="T5" fmla="*/ 57 h 57"/>
              <a:gd name="T6" fmla="*/ 29 w 58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57"/>
                </a:lnTo>
                <a:lnTo>
                  <a:pt x="0" y="57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" name="Rectangle 124">
            <a:extLst>
              <a:ext uri="{FF2B5EF4-FFF2-40B4-BE49-F238E27FC236}">
                <a16:creationId xmlns:a16="http://schemas.microsoft.com/office/drawing/2014/main" id="{7EDEB923-A8E7-4561-9970-E7CF7B6F6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132" y="1376005"/>
            <a:ext cx="48955" cy="510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" name="Rectangle 125">
            <a:extLst>
              <a:ext uri="{FF2B5EF4-FFF2-40B4-BE49-F238E27FC236}">
                <a16:creationId xmlns:a16="http://schemas.microsoft.com/office/drawing/2014/main" id="{773F0A32-3C7E-407F-BC49-75340054C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132" y="1376005"/>
            <a:ext cx="48955" cy="51087"/>
          </a:xfrm>
          <a:prstGeom prst="rect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Oval 126">
            <a:extLst>
              <a:ext uri="{FF2B5EF4-FFF2-40B4-BE49-F238E27FC236}">
                <a16:creationId xmlns:a16="http://schemas.microsoft.com/office/drawing/2014/main" id="{E82522AA-66AF-47B8-A061-F0DB13954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259" y="1401100"/>
            <a:ext cx="49813" cy="51087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" name="Oval 127">
            <a:extLst>
              <a:ext uri="{FF2B5EF4-FFF2-40B4-BE49-F238E27FC236}">
                <a16:creationId xmlns:a16="http://schemas.microsoft.com/office/drawing/2014/main" id="{9115E8A9-F1BE-471F-8639-81D1867A7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259" y="1401100"/>
            <a:ext cx="49813" cy="51087"/>
          </a:xfrm>
          <a:prstGeom prst="ellipse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Freeform 128">
            <a:extLst>
              <a:ext uri="{FF2B5EF4-FFF2-40B4-BE49-F238E27FC236}">
                <a16:creationId xmlns:a16="http://schemas.microsoft.com/office/drawing/2014/main" id="{3C1BC81A-D185-4090-9843-0B9A6A4E7001}"/>
              </a:ext>
            </a:extLst>
          </p:cNvPr>
          <p:cNvSpPr>
            <a:spLocks/>
          </p:cNvSpPr>
          <p:nvPr/>
        </p:nvSpPr>
        <p:spPr bwMode="auto">
          <a:xfrm>
            <a:off x="5442766" y="1470113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Freeform 129">
            <a:extLst>
              <a:ext uri="{FF2B5EF4-FFF2-40B4-BE49-F238E27FC236}">
                <a16:creationId xmlns:a16="http://schemas.microsoft.com/office/drawing/2014/main" id="{E0B98DB1-B070-4C92-9890-640D4C2AAB67}"/>
              </a:ext>
            </a:extLst>
          </p:cNvPr>
          <p:cNvSpPr>
            <a:spLocks/>
          </p:cNvSpPr>
          <p:nvPr/>
        </p:nvSpPr>
        <p:spPr bwMode="auto">
          <a:xfrm>
            <a:off x="5442766" y="1470113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Freeform 130">
            <a:extLst>
              <a:ext uri="{FF2B5EF4-FFF2-40B4-BE49-F238E27FC236}">
                <a16:creationId xmlns:a16="http://schemas.microsoft.com/office/drawing/2014/main" id="{8494C0BD-C9B8-486B-8B86-64B746872826}"/>
              </a:ext>
            </a:extLst>
          </p:cNvPr>
          <p:cNvSpPr>
            <a:spLocks/>
          </p:cNvSpPr>
          <p:nvPr/>
        </p:nvSpPr>
        <p:spPr bwMode="auto">
          <a:xfrm>
            <a:off x="4924037" y="1458461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Freeform 131">
            <a:extLst>
              <a:ext uri="{FF2B5EF4-FFF2-40B4-BE49-F238E27FC236}">
                <a16:creationId xmlns:a16="http://schemas.microsoft.com/office/drawing/2014/main" id="{9CD27FD2-5CEE-4FF5-A1DE-DF71BB7C2A71}"/>
              </a:ext>
            </a:extLst>
          </p:cNvPr>
          <p:cNvSpPr>
            <a:spLocks/>
          </p:cNvSpPr>
          <p:nvPr/>
        </p:nvSpPr>
        <p:spPr bwMode="auto">
          <a:xfrm>
            <a:off x="4924037" y="1458461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Rectangle 132">
            <a:extLst>
              <a:ext uri="{FF2B5EF4-FFF2-40B4-BE49-F238E27FC236}">
                <a16:creationId xmlns:a16="http://schemas.microsoft.com/office/drawing/2014/main" id="{7E64EF4D-21F4-4869-A221-D1D6259F0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456" y="1459357"/>
            <a:ext cx="49813" cy="5198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Rectangle 133">
            <a:extLst>
              <a:ext uri="{FF2B5EF4-FFF2-40B4-BE49-F238E27FC236}">
                <a16:creationId xmlns:a16="http://schemas.microsoft.com/office/drawing/2014/main" id="{11A52BC8-64C5-4A2B-AF44-5780DE243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456" y="1459357"/>
            <a:ext cx="49813" cy="5198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Oval 134">
            <a:extLst>
              <a:ext uri="{FF2B5EF4-FFF2-40B4-BE49-F238E27FC236}">
                <a16:creationId xmlns:a16="http://schemas.microsoft.com/office/drawing/2014/main" id="{8C505021-507B-4A44-9BB5-5A0411222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176" y="1445913"/>
            <a:ext cx="49813" cy="51088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" name="Oval 135">
            <a:extLst>
              <a:ext uri="{FF2B5EF4-FFF2-40B4-BE49-F238E27FC236}">
                <a16:creationId xmlns:a16="http://schemas.microsoft.com/office/drawing/2014/main" id="{5AB531AC-FBF2-4A07-82BD-32561BF30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176" y="1445913"/>
            <a:ext cx="49813" cy="51088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" name="Freeform 136">
            <a:extLst>
              <a:ext uri="{FF2B5EF4-FFF2-40B4-BE49-F238E27FC236}">
                <a16:creationId xmlns:a16="http://schemas.microsoft.com/office/drawing/2014/main" id="{47083173-3CD9-476C-A046-72990753A313}"/>
              </a:ext>
            </a:extLst>
          </p:cNvPr>
          <p:cNvSpPr>
            <a:spLocks/>
          </p:cNvSpPr>
          <p:nvPr/>
        </p:nvSpPr>
        <p:spPr bwMode="auto">
          <a:xfrm>
            <a:off x="4850176" y="1351805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Freeform 137">
            <a:extLst>
              <a:ext uri="{FF2B5EF4-FFF2-40B4-BE49-F238E27FC236}">
                <a16:creationId xmlns:a16="http://schemas.microsoft.com/office/drawing/2014/main" id="{DCA72B21-9A84-4145-9B33-EAD1EFBBE6F3}"/>
              </a:ext>
            </a:extLst>
          </p:cNvPr>
          <p:cNvSpPr>
            <a:spLocks/>
          </p:cNvSpPr>
          <p:nvPr/>
        </p:nvSpPr>
        <p:spPr bwMode="auto">
          <a:xfrm>
            <a:off x="4850176" y="1351805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C29BAE-BB3C-4547-8610-7C520CD0DC69}"/>
              </a:ext>
            </a:extLst>
          </p:cNvPr>
          <p:cNvSpPr txBox="1"/>
          <p:nvPr/>
        </p:nvSpPr>
        <p:spPr>
          <a:xfrm>
            <a:off x="4946430" y="1826323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ED4CBA2-23E9-4217-B4E0-B2E913BE78FB}"/>
              </a:ext>
            </a:extLst>
          </p:cNvPr>
          <p:cNvSpPr txBox="1"/>
          <p:nvPr/>
        </p:nvSpPr>
        <p:spPr>
          <a:xfrm>
            <a:off x="5308164" y="1826323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0EC47D9-742F-4782-9B18-36E42FC0D68D}"/>
              </a:ext>
            </a:extLst>
          </p:cNvPr>
          <p:cNvSpPr txBox="1"/>
          <p:nvPr/>
        </p:nvSpPr>
        <p:spPr>
          <a:xfrm>
            <a:off x="4674504" y="1826323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E07C75D-ACE5-4991-880D-55EFB517D10C}"/>
              </a:ext>
            </a:extLst>
          </p:cNvPr>
          <p:cNvSpPr txBox="1"/>
          <p:nvPr/>
        </p:nvSpPr>
        <p:spPr>
          <a:xfrm>
            <a:off x="5000888" y="1988833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EE5BBAF-7E55-4E6B-A3DA-8F28E6B10557}"/>
              </a:ext>
            </a:extLst>
          </p:cNvPr>
          <p:cNvCxnSpPr>
            <a:cxnSpLocks/>
          </p:cNvCxnSpPr>
          <p:nvPr/>
        </p:nvCxnSpPr>
        <p:spPr>
          <a:xfrm>
            <a:off x="5061499" y="2017998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8CC51D7-2FA2-41E1-800C-75D29F1B2611}"/>
              </a:ext>
            </a:extLst>
          </p:cNvPr>
          <p:cNvSpPr txBox="1"/>
          <p:nvPr/>
        </p:nvSpPr>
        <p:spPr>
          <a:xfrm>
            <a:off x="1562987" y="401773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IFNA</a:t>
            </a:r>
          </a:p>
        </p:txBody>
      </p:sp>
      <p:sp>
        <p:nvSpPr>
          <p:cNvPr id="82" name="Rectangle 36">
            <a:extLst>
              <a:ext uri="{FF2B5EF4-FFF2-40B4-BE49-F238E27FC236}">
                <a16:creationId xmlns:a16="http://schemas.microsoft.com/office/drawing/2014/main" id="{5EB39DAF-9601-45AB-8434-367DBE95B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224" y="1781056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37">
            <a:extLst>
              <a:ext uri="{FF2B5EF4-FFF2-40B4-BE49-F238E27FC236}">
                <a16:creationId xmlns:a16="http://schemas.microsoft.com/office/drawing/2014/main" id="{2349E7E1-A462-4D86-96AC-41F7B1363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932" y="143371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38">
            <a:extLst>
              <a:ext uri="{FF2B5EF4-FFF2-40B4-BE49-F238E27FC236}">
                <a16:creationId xmlns:a16="http://schemas.microsoft.com/office/drawing/2014/main" id="{2097E1CA-6913-4146-92F8-E1C782909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640" y="1088367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39">
            <a:extLst>
              <a:ext uri="{FF2B5EF4-FFF2-40B4-BE49-F238E27FC236}">
                <a16:creationId xmlns:a16="http://schemas.microsoft.com/office/drawing/2014/main" id="{00A319DC-A985-4771-A193-27C44A88C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1671" y="74302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Freeform 35">
            <a:extLst>
              <a:ext uri="{FF2B5EF4-FFF2-40B4-BE49-F238E27FC236}">
                <a16:creationId xmlns:a16="http://schemas.microsoft.com/office/drawing/2014/main" id="{64BE9221-36A6-4D96-88B0-067EF60BF445}"/>
              </a:ext>
            </a:extLst>
          </p:cNvPr>
          <p:cNvSpPr>
            <a:spLocks noEditPoints="1"/>
          </p:cNvSpPr>
          <p:nvPr/>
        </p:nvSpPr>
        <p:spPr bwMode="auto">
          <a:xfrm>
            <a:off x="1271197" y="1842449"/>
            <a:ext cx="996269" cy="42125"/>
          </a:xfrm>
          <a:custGeom>
            <a:avLst/>
            <a:gdLst>
              <a:gd name="T0" fmla="*/ 0 w 1160"/>
              <a:gd name="T1" fmla="*/ 0 h 47"/>
              <a:gd name="T2" fmla="*/ 1160 w 1160"/>
              <a:gd name="T3" fmla="*/ 0 h 47"/>
              <a:gd name="T4" fmla="*/ 234 w 1160"/>
              <a:gd name="T5" fmla="*/ 47 h 47"/>
              <a:gd name="T6" fmla="*/ 234 w 1160"/>
              <a:gd name="T7" fmla="*/ 0 h 47"/>
              <a:gd name="T8" fmla="*/ 580 w 1160"/>
              <a:gd name="T9" fmla="*/ 47 h 47"/>
              <a:gd name="T10" fmla="*/ 580 w 1160"/>
              <a:gd name="T11" fmla="*/ 0 h 47"/>
              <a:gd name="T12" fmla="*/ 926 w 1160"/>
              <a:gd name="T13" fmla="*/ 47 h 47"/>
              <a:gd name="T14" fmla="*/ 926 w 1160"/>
              <a:gd name="T1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7">
                <a:moveTo>
                  <a:pt x="0" y="0"/>
                </a:moveTo>
                <a:lnTo>
                  <a:pt x="1160" y="0"/>
                </a:lnTo>
                <a:moveTo>
                  <a:pt x="234" y="47"/>
                </a:moveTo>
                <a:lnTo>
                  <a:pt x="234" y="0"/>
                </a:lnTo>
                <a:moveTo>
                  <a:pt x="580" y="47"/>
                </a:moveTo>
                <a:lnTo>
                  <a:pt x="580" y="0"/>
                </a:lnTo>
                <a:moveTo>
                  <a:pt x="926" y="47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6" name="Freeform 40">
            <a:extLst>
              <a:ext uri="{FF2B5EF4-FFF2-40B4-BE49-F238E27FC236}">
                <a16:creationId xmlns:a16="http://schemas.microsoft.com/office/drawing/2014/main" id="{B71C44BB-9E25-4AB6-9AEA-53F6FDD9FCF4}"/>
              </a:ext>
            </a:extLst>
          </p:cNvPr>
          <p:cNvSpPr>
            <a:spLocks noEditPoints="1"/>
          </p:cNvSpPr>
          <p:nvPr/>
        </p:nvSpPr>
        <p:spPr bwMode="auto">
          <a:xfrm>
            <a:off x="1234266" y="804574"/>
            <a:ext cx="39507" cy="1040564"/>
          </a:xfrm>
          <a:custGeom>
            <a:avLst/>
            <a:gdLst>
              <a:gd name="T0" fmla="*/ 46 w 46"/>
              <a:gd name="T1" fmla="*/ 1161 h 1161"/>
              <a:gd name="T2" fmla="*/ 46 w 46"/>
              <a:gd name="T3" fmla="*/ 0 h 1161"/>
              <a:gd name="T4" fmla="*/ 46 w 46"/>
              <a:gd name="T5" fmla="*/ 1158 h 1161"/>
              <a:gd name="T6" fmla="*/ 0 w 46"/>
              <a:gd name="T7" fmla="*/ 1158 h 1161"/>
              <a:gd name="T8" fmla="*/ 46 w 46"/>
              <a:gd name="T9" fmla="*/ 773 h 1161"/>
              <a:gd name="T10" fmla="*/ 0 w 46"/>
              <a:gd name="T11" fmla="*/ 773 h 1161"/>
              <a:gd name="T12" fmla="*/ 46 w 46"/>
              <a:gd name="T13" fmla="*/ 388 h 1161"/>
              <a:gd name="T14" fmla="*/ 0 w 46"/>
              <a:gd name="T15" fmla="*/ 388 h 1161"/>
              <a:gd name="T16" fmla="*/ 46 w 46"/>
              <a:gd name="T17" fmla="*/ 3 h 1161"/>
              <a:gd name="T18" fmla="*/ 0 w 46"/>
              <a:gd name="T19" fmla="*/ 3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1">
                <a:moveTo>
                  <a:pt x="46" y="1161"/>
                </a:moveTo>
                <a:lnTo>
                  <a:pt x="46" y="0"/>
                </a:lnTo>
                <a:moveTo>
                  <a:pt x="46" y="1158"/>
                </a:moveTo>
                <a:lnTo>
                  <a:pt x="0" y="1158"/>
                </a:lnTo>
                <a:moveTo>
                  <a:pt x="46" y="773"/>
                </a:moveTo>
                <a:lnTo>
                  <a:pt x="0" y="773"/>
                </a:lnTo>
                <a:moveTo>
                  <a:pt x="46" y="388"/>
                </a:moveTo>
                <a:lnTo>
                  <a:pt x="0" y="388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E06DDC04-BDA2-4261-8D8B-767D4986A832}"/>
              </a:ext>
            </a:extLst>
          </p:cNvPr>
          <p:cNvGrpSpPr/>
          <p:nvPr/>
        </p:nvGrpSpPr>
        <p:grpSpPr>
          <a:xfrm>
            <a:off x="1692280" y="1136192"/>
            <a:ext cx="148581" cy="268880"/>
            <a:chOff x="4340226" y="4108451"/>
            <a:chExt cx="274637" cy="476250"/>
          </a:xfrm>
          <a:solidFill>
            <a:srgbClr val="FCC5AA"/>
          </a:solidFill>
        </p:grpSpPr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id="{B032FF83-E687-47D2-9BAF-642E88FA7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226" y="44926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id="{5FF0C93E-E98A-445E-A310-DCC452E97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226" y="44926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Rectangle 43">
              <a:extLst>
                <a:ext uri="{FF2B5EF4-FFF2-40B4-BE49-F238E27FC236}">
                  <a16:creationId xmlns:a16="http://schemas.microsoft.com/office/drawing/2014/main" id="{4680E876-6FA7-405C-848F-2C9C24175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788" y="4483101"/>
              <a:ext cx="92075" cy="92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Rectangle 44">
              <a:extLst>
                <a:ext uri="{FF2B5EF4-FFF2-40B4-BE49-F238E27FC236}">
                  <a16:creationId xmlns:a16="http://schemas.microsoft.com/office/drawing/2014/main" id="{9AF2A729-6D06-4C75-8802-5DFC7987A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788" y="4483101"/>
              <a:ext cx="92075" cy="92075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Oval 45">
              <a:extLst>
                <a:ext uri="{FF2B5EF4-FFF2-40B4-BE49-F238E27FC236}">
                  <a16:creationId xmlns:a16="http://schemas.microsoft.com/office/drawing/2014/main" id="{C5451ADF-BD18-418C-A755-D5A507FE1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788" y="4108451"/>
              <a:ext cx="92075" cy="9048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Oval 46">
              <a:extLst>
                <a:ext uri="{FF2B5EF4-FFF2-40B4-BE49-F238E27FC236}">
                  <a16:creationId xmlns:a16="http://schemas.microsoft.com/office/drawing/2014/main" id="{ED6C35EF-8BCF-4D2A-A508-0649DC811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788" y="4108451"/>
              <a:ext cx="92075" cy="90488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Freeform 47">
              <a:extLst>
                <a:ext uri="{FF2B5EF4-FFF2-40B4-BE49-F238E27FC236}">
                  <a16:creationId xmlns:a16="http://schemas.microsoft.com/office/drawing/2014/main" id="{A05C0D4A-76FA-4021-AC9D-E8CC37615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226" y="412591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48">
              <a:extLst>
                <a:ext uri="{FF2B5EF4-FFF2-40B4-BE49-F238E27FC236}">
                  <a16:creationId xmlns:a16="http://schemas.microsoft.com/office/drawing/2014/main" id="{2F866FD5-1E51-4645-97D4-6FF889450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226" y="412591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BECC8396-3A48-45BA-B674-2A5664C6E4B9}"/>
              </a:ext>
            </a:extLst>
          </p:cNvPr>
          <p:cNvGrpSpPr/>
          <p:nvPr/>
        </p:nvGrpSpPr>
        <p:grpSpPr>
          <a:xfrm>
            <a:off x="2041249" y="1097652"/>
            <a:ext cx="49813" cy="324448"/>
            <a:chOff x="3881438" y="4040188"/>
            <a:chExt cx="92075" cy="574675"/>
          </a:xfrm>
        </p:grpSpPr>
        <p:sp>
          <p:nvSpPr>
            <p:cNvPr id="95" name="Freeform 49">
              <a:extLst>
                <a:ext uri="{FF2B5EF4-FFF2-40B4-BE49-F238E27FC236}">
                  <a16:creationId xmlns:a16="http://schemas.microsoft.com/office/drawing/2014/main" id="{2DF711EA-6D0F-4957-BA62-48F448A87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438" y="4275138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Freeform 50">
              <a:extLst>
                <a:ext uri="{FF2B5EF4-FFF2-40B4-BE49-F238E27FC236}">
                  <a16:creationId xmlns:a16="http://schemas.microsoft.com/office/drawing/2014/main" id="{19546EF4-B279-4B01-AD09-BF1AF09AA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438" y="4275138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Rectangle 51">
              <a:extLst>
                <a:ext uri="{FF2B5EF4-FFF2-40B4-BE49-F238E27FC236}">
                  <a16:creationId xmlns:a16="http://schemas.microsoft.com/office/drawing/2014/main" id="{4B59171E-F77F-4DC5-A571-53C89CD53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4522788"/>
              <a:ext cx="92075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Rectangle 52">
              <a:extLst>
                <a:ext uri="{FF2B5EF4-FFF2-40B4-BE49-F238E27FC236}">
                  <a16:creationId xmlns:a16="http://schemas.microsoft.com/office/drawing/2014/main" id="{C0CD030E-59EA-4EDC-A24A-0D31A4F13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4522788"/>
              <a:ext cx="92075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Oval 53">
              <a:extLst>
                <a:ext uri="{FF2B5EF4-FFF2-40B4-BE49-F238E27FC236}">
                  <a16:creationId xmlns:a16="http://schemas.microsoft.com/office/drawing/2014/main" id="{E4269EE9-1A05-40C5-9766-ED0EC8EC7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4040188"/>
              <a:ext cx="92075" cy="920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Oval 54">
              <a:extLst>
                <a:ext uri="{FF2B5EF4-FFF2-40B4-BE49-F238E27FC236}">
                  <a16:creationId xmlns:a16="http://schemas.microsoft.com/office/drawing/2014/main" id="{F6A90FCF-5B80-45E0-B121-A55CF7DBB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4040188"/>
              <a:ext cx="92075" cy="920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55">
              <a:extLst>
                <a:ext uri="{FF2B5EF4-FFF2-40B4-BE49-F238E27FC236}">
                  <a16:creationId xmlns:a16="http://schemas.microsoft.com/office/drawing/2014/main" id="{EE0535E8-EFEE-485C-B8BE-5F89FB81E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438" y="41497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56">
              <a:extLst>
                <a:ext uri="{FF2B5EF4-FFF2-40B4-BE49-F238E27FC236}">
                  <a16:creationId xmlns:a16="http://schemas.microsoft.com/office/drawing/2014/main" id="{A745B261-195F-437B-8FCF-49415C42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1438" y="41497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3" name="Freeform 57">
            <a:extLst>
              <a:ext uri="{FF2B5EF4-FFF2-40B4-BE49-F238E27FC236}">
                <a16:creationId xmlns:a16="http://schemas.microsoft.com/office/drawing/2014/main" id="{16460674-ED79-4018-A4BC-8FF486AC7287}"/>
              </a:ext>
            </a:extLst>
          </p:cNvPr>
          <p:cNvSpPr>
            <a:spLocks/>
          </p:cNvSpPr>
          <p:nvPr/>
        </p:nvSpPr>
        <p:spPr bwMode="auto">
          <a:xfrm>
            <a:off x="1447261" y="1230300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" name="Freeform 58">
            <a:extLst>
              <a:ext uri="{FF2B5EF4-FFF2-40B4-BE49-F238E27FC236}">
                <a16:creationId xmlns:a16="http://schemas.microsoft.com/office/drawing/2014/main" id="{1250C47C-7829-4C76-987A-FF5FDF1CC857}"/>
              </a:ext>
            </a:extLst>
          </p:cNvPr>
          <p:cNvSpPr>
            <a:spLocks/>
          </p:cNvSpPr>
          <p:nvPr/>
        </p:nvSpPr>
        <p:spPr bwMode="auto">
          <a:xfrm>
            <a:off x="1447261" y="1230300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5" name="Rectangle 59">
            <a:extLst>
              <a:ext uri="{FF2B5EF4-FFF2-40B4-BE49-F238E27FC236}">
                <a16:creationId xmlns:a16="http://schemas.microsoft.com/office/drawing/2014/main" id="{38D04AC5-9D80-4128-9048-9201456A6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261" y="1327096"/>
            <a:ext cx="49813" cy="5198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6" name="Rectangle 60">
            <a:extLst>
              <a:ext uri="{FF2B5EF4-FFF2-40B4-BE49-F238E27FC236}">
                <a16:creationId xmlns:a16="http://schemas.microsoft.com/office/drawing/2014/main" id="{0C093BFF-E52D-4745-BAD8-8AB47258D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261" y="1327096"/>
            <a:ext cx="49813" cy="5198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7" name="Oval 61">
            <a:extLst>
              <a:ext uri="{FF2B5EF4-FFF2-40B4-BE49-F238E27FC236}">
                <a16:creationId xmlns:a16="http://schemas.microsoft.com/office/drawing/2014/main" id="{00466133-34FF-4385-BBCF-426A45898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448" y="1122748"/>
            <a:ext cx="49813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8" name="Oval 62">
            <a:extLst>
              <a:ext uri="{FF2B5EF4-FFF2-40B4-BE49-F238E27FC236}">
                <a16:creationId xmlns:a16="http://schemas.microsoft.com/office/drawing/2014/main" id="{8BD2AD90-9D76-42D4-9A0F-B5BA76C1E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448" y="1122748"/>
            <a:ext cx="49813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9" name="Freeform 63">
            <a:extLst>
              <a:ext uri="{FF2B5EF4-FFF2-40B4-BE49-F238E27FC236}">
                <a16:creationId xmlns:a16="http://schemas.microsoft.com/office/drawing/2014/main" id="{E2323980-B167-4ACC-AE58-2D5B18582DB9}"/>
              </a:ext>
            </a:extLst>
          </p:cNvPr>
          <p:cNvSpPr>
            <a:spLocks/>
          </p:cNvSpPr>
          <p:nvPr/>
        </p:nvSpPr>
        <p:spPr bwMode="auto">
          <a:xfrm>
            <a:off x="1497075" y="1117370"/>
            <a:ext cx="48955" cy="51983"/>
          </a:xfrm>
          <a:custGeom>
            <a:avLst/>
            <a:gdLst>
              <a:gd name="T0" fmla="*/ 28 w 57"/>
              <a:gd name="T1" fmla="*/ 0 h 58"/>
              <a:gd name="T2" fmla="*/ 57 w 57"/>
              <a:gd name="T3" fmla="*/ 29 h 58"/>
              <a:gd name="T4" fmla="*/ 28 w 57"/>
              <a:gd name="T5" fmla="*/ 58 h 58"/>
              <a:gd name="T6" fmla="*/ 0 w 57"/>
              <a:gd name="T7" fmla="*/ 29 h 58"/>
              <a:gd name="T8" fmla="*/ 28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57" y="29"/>
                </a:lnTo>
                <a:lnTo>
                  <a:pt x="28" y="58"/>
                </a:lnTo>
                <a:lnTo>
                  <a:pt x="0" y="29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0" name="Freeform 64">
            <a:extLst>
              <a:ext uri="{FF2B5EF4-FFF2-40B4-BE49-F238E27FC236}">
                <a16:creationId xmlns:a16="http://schemas.microsoft.com/office/drawing/2014/main" id="{54905E13-4C69-47D0-9E36-99A58E199841}"/>
              </a:ext>
            </a:extLst>
          </p:cNvPr>
          <p:cNvSpPr>
            <a:spLocks/>
          </p:cNvSpPr>
          <p:nvPr/>
        </p:nvSpPr>
        <p:spPr bwMode="auto">
          <a:xfrm>
            <a:off x="1497075" y="1117370"/>
            <a:ext cx="48955" cy="51983"/>
          </a:xfrm>
          <a:custGeom>
            <a:avLst/>
            <a:gdLst>
              <a:gd name="T0" fmla="*/ 28 w 57"/>
              <a:gd name="T1" fmla="*/ 0 h 58"/>
              <a:gd name="T2" fmla="*/ 57 w 57"/>
              <a:gd name="T3" fmla="*/ 29 h 58"/>
              <a:gd name="T4" fmla="*/ 28 w 57"/>
              <a:gd name="T5" fmla="*/ 58 h 58"/>
              <a:gd name="T6" fmla="*/ 0 w 57"/>
              <a:gd name="T7" fmla="*/ 29 h 58"/>
              <a:gd name="T8" fmla="*/ 28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57" y="29"/>
                </a:lnTo>
                <a:lnTo>
                  <a:pt x="28" y="58"/>
                </a:lnTo>
                <a:lnTo>
                  <a:pt x="0" y="29"/>
                </a:lnTo>
                <a:lnTo>
                  <a:pt x="28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EC11C73E-0BE7-4E9C-B852-8FE3CDADAC28}"/>
              </a:ext>
            </a:extLst>
          </p:cNvPr>
          <p:cNvSpPr txBox="1"/>
          <p:nvPr/>
        </p:nvSpPr>
        <p:spPr>
          <a:xfrm>
            <a:off x="1538233" y="1847313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B3D7D238-E5E2-40BF-B8B5-B0783CC85EF5}"/>
              </a:ext>
            </a:extLst>
          </p:cNvPr>
          <p:cNvSpPr txBox="1"/>
          <p:nvPr/>
        </p:nvSpPr>
        <p:spPr>
          <a:xfrm>
            <a:off x="1919560" y="1847313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E895192F-6B02-47CA-A9ED-B11D5F7037CC}"/>
              </a:ext>
            </a:extLst>
          </p:cNvPr>
          <p:cNvSpPr txBox="1"/>
          <p:nvPr/>
        </p:nvSpPr>
        <p:spPr>
          <a:xfrm>
            <a:off x="1285900" y="1840782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48607A00-06EE-4933-907A-A1FA7ED16910}"/>
              </a:ext>
            </a:extLst>
          </p:cNvPr>
          <p:cNvSpPr txBox="1"/>
          <p:nvPr/>
        </p:nvSpPr>
        <p:spPr>
          <a:xfrm>
            <a:off x="1612284" y="1990230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4A612602-484F-41EE-9597-5951CAD1F2BF}"/>
              </a:ext>
            </a:extLst>
          </p:cNvPr>
          <p:cNvCxnSpPr>
            <a:cxnSpLocks/>
          </p:cNvCxnSpPr>
          <p:nvPr/>
        </p:nvCxnSpPr>
        <p:spPr>
          <a:xfrm>
            <a:off x="1659833" y="2025926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01F3561F-8D32-4269-BBBE-FF40F1EE2923}"/>
              </a:ext>
            </a:extLst>
          </p:cNvPr>
          <p:cNvSpPr txBox="1"/>
          <p:nvPr/>
        </p:nvSpPr>
        <p:spPr>
          <a:xfrm>
            <a:off x="3295395" y="399865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IFNB</a:t>
            </a:r>
          </a:p>
        </p:txBody>
      </p:sp>
      <p:sp>
        <p:nvSpPr>
          <p:cNvPr id="308" name="Rectangle 246">
            <a:extLst>
              <a:ext uri="{FF2B5EF4-FFF2-40B4-BE49-F238E27FC236}">
                <a16:creationId xmlns:a16="http://schemas.microsoft.com/office/drawing/2014/main" id="{E9D34CDA-3DC1-4841-A8E9-54EE7E1A4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407" y="1780537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9" name="Rectangle 247">
            <a:extLst>
              <a:ext uri="{FF2B5EF4-FFF2-40B4-BE49-F238E27FC236}">
                <a16:creationId xmlns:a16="http://schemas.microsoft.com/office/drawing/2014/main" id="{F029F4EF-EAFA-4A7D-A2F6-448A88E3B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115" y="143713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0" name="Rectangle 248">
            <a:extLst>
              <a:ext uri="{FF2B5EF4-FFF2-40B4-BE49-F238E27FC236}">
                <a16:creationId xmlns:a16="http://schemas.microsoft.com/office/drawing/2014/main" id="{2C127E9D-AE98-4E12-99C8-FC0A8A886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823" y="1096307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1" name="Rectangle 249">
            <a:extLst>
              <a:ext uri="{FF2B5EF4-FFF2-40B4-BE49-F238E27FC236}">
                <a16:creationId xmlns:a16="http://schemas.microsoft.com/office/drawing/2014/main" id="{9609776F-CF10-4028-9506-9465B4177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8385" y="74637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7" name="Freeform 245">
            <a:extLst>
              <a:ext uri="{FF2B5EF4-FFF2-40B4-BE49-F238E27FC236}">
                <a16:creationId xmlns:a16="http://schemas.microsoft.com/office/drawing/2014/main" id="{A0EE1A08-4E09-4856-B423-8D45BECEE5FB}"/>
              </a:ext>
            </a:extLst>
          </p:cNvPr>
          <p:cNvSpPr>
            <a:spLocks noEditPoints="1"/>
          </p:cNvSpPr>
          <p:nvPr/>
        </p:nvSpPr>
        <p:spPr bwMode="auto">
          <a:xfrm>
            <a:off x="2988381" y="1839271"/>
            <a:ext cx="996300" cy="42125"/>
          </a:xfrm>
          <a:custGeom>
            <a:avLst/>
            <a:gdLst>
              <a:gd name="T0" fmla="*/ 0 w 1161"/>
              <a:gd name="T1" fmla="*/ 0 h 47"/>
              <a:gd name="T2" fmla="*/ 1161 w 1161"/>
              <a:gd name="T3" fmla="*/ 0 h 47"/>
              <a:gd name="T4" fmla="*/ 234 w 1161"/>
              <a:gd name="T5" fmla="*/ 47 h 47"/>
              <a:gd name="T6" fmla="*/ 234 w 1161"/>
              <a:gd name="T7" fmla="*/ 0 h 47"/>
              <a:gd name="T8" fmla="*/ 580 w 1161"/>
              <a:gd name="T9" fmla="*/ 47 h 47"/>
              <a:gd name="T10" fmla="*/ 580 w 1161"/>
              <a:gd name="T11" fmla="*/ 0 h 47"/>
              <a:gd name="T12" fmla="*/ 927 w 1161"/>
              <a:gd name="T13" fmla="*/ 47 h 47"/>
              <a:gd name="T14" fmla="*/ 927 w 1161"/>
              <a:gd name="T1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1" h="47">
                <a:moveTo>
                  <a:pt x="0" y="0"/>
                </a:moveTo>
                <a:lnTo>
                  <a:pt x="1161" y="0"/>
                </a:lnTo>
                <a:moveTo>
                  <a:pt x="234" y="47"/>
                </a:moveTo>
                <a:lnTo>
                  <a:pt x="234" y="0"/>
                </a:lnTo>
                <a:moveTo>
                  <a:pt x="580" y="47"/>
                </a:moveTo>
                <a:lnTo>
                  <a:pt x="580" y="0"/>
                </a:lnTo>
                <a:moveTo>
                  <a:pt x="927" y="47"/>
                </a:moveTo>
                <a:lnTo>
                  <a:pt x="927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2" name="Freeform 250">
            <a:extLst>
              <a:ext uri="{FF2B5EF4-FFF2-40B4-BE49-F238E27FC236}">
                <a16:creationId xmlns:a16="http://schemas.microsoft.com/office/drawing/2014/main" id="{DF2A722C-4069-4C32-BD12-E24FEABDCB7C}"/>
              </a:ext>
            </a:extLst>
          </p:cNvPr>
          <p:cNvSpPr>
            <a:spLocks noEditPoints="1"/>
          </p:cNvSpPr>
          <p:nvPr/>
        </p:nvSpPr>
        <p:spPr bwMode="auto">
          <a:xfrm>
            <a:off x="2951481" y="801396"/>
            <a:ext cx="39474" cy="1040564"/>
          </a:xfrm>
          <a:custGeom>
            <a:avLst/>
            <a:gdLst>
              <a:gd name="T0" fmla="*/ 46 w 46"/>
              <a:gd name="T1" fmla="*/ 1161 h 1161"/>
              <a:gd name="T2" fmla="*/ 46 w 46"/>
              <a:gd name="T3" fmla="*/ 0 h 1161"/>
              <a:gd name="T4" fmla="*/ 46 w 46"/>
              <a:gd name="T5" fmla="*/ 1158 h 1161"/>
              <a:gd name="T6" fmla="*/ 0 w 46"/>
              <a:gd name="T7" fmla="*/ 1158 h 1161"/>
              <a:gd name="T8" fmla="*/ 46 w 46"/>
              <a:gd name="T9" fmla="*/ 773 h 1161"/>
              <a:gd name="T10" fmla="*/ 0 w 46"/>
              <a:gd name="T11" fmla="*/ 773 h 1161"/>
              <a:gd name="T12" fmla="*/ 46 w 46"/>
              <a:gd name="T13" fmla="*/ 388 h 1161"/>
              <a:gd name="T14" fmla="*/ 0 w 46"/>
              <a:gd name="T15" fmla="*/ 388 h 1161"/>
              <a:gd name="T16" fmla="*/ 46 w 46"/>
              <a:gd name="T17" fmla="*/ 3 h 1161"/>
              <a:gd name="T18" fmla="*/ 0 w 46"/>
              <a:gd name="T19" fmla="*/ 3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1">
                <a:moveTo>
                  <a:pt x="46" y="1161"/>
                </a:moveTo>
                <a:lnTo>
                  <a:pt x="46" y="0"/>
                </a:lnTo>
                <a:moveTo>
                  <a:pt x="46" y="1158"/>
                </a:moveTo>
                <a:lnTo>
                  <a:pt x="0" y="1158"/>
                </a:lnTo>
                <a:moveTo>
                  <a:pt x="46" y="773"/>
                </a:moveTo>
                <a:lnTo>
                  <a:pt x="0" y="773"/>
                </a:lnTo>
                <a:moveTo>
                  <a:pt x="46" y="388"/>
                </a:moveTo>
                <a:lnTo>
                  <a:pt x="0" y="388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38" name="Groupe 337">
            <a:extLst>
              <a:ext uri="{FF2B5EF4-FFF2-40B4-BE49-F238E27FC236}">
                <a16:creationId xmlns:a16="http://schemas.microsoft.com/office/drawing/2014/main" id="{E8863987-181E-4695-8632-C4277FCDE582}"/>
              </a:ext>
            </a:extLst>
          </p:cNvPr>
          <p:cNvGrpSpPr/>
          <p:nvPr/>
        </p:nvGrpSpPr>
        <p:grpSpPr>
          <a:xfrm>
            <a:off x="3412650" y="1544400"/>
            <a:ext cx="148458" cy="129063"/>
            <a:chOff x="9280526" y="4265613"/>
            <a:chExt cx="274638" cy="228601"/>
          </a:xfrm>
          <a:solidFill>
            <a:srgbClr val="FCC5AA"/>
          </a:solidFill>
        </p:grpSpPr>
        <p:sp>
          <p:nvSpPr>
            <p:cNvPr id="313" name="Freeform 251">
              <a:extLst>
                <a:ext uri="{FF2B5EF4-FFF2-40B4-BE49-F238E27FC236}">
                  <a16:creationId xmlns:a16="http://schemas.microsoft.com/office/drawing/2014/main" id="{0971D19C-96CF-45D5-AF6A-9C28C0495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6" y="4403726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4" name="Freeform 252">
              <a:extLst>
                <a:ext uri="{FF2B5EF4-FFF2-40B4-BE49-F238E27FC236}">
                  <a16:creationId xmlns:a16="http://schemas.microsoft.com/office/drawing/2014/main" id="{988AB54F-0837-4FED-B7D8-D772EC0B2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6" y="4403726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5" name="Rectangle 253">
              <a:extLst>
                <a:ext uri="{FF2B5EF4-FFF2-40B4-BE49-F238E27FC236}">
                  <a16:creationId xmlns:a16="http://schemas.microsoft.com/office/drawing/2014/main" id="{0F9C1CB6-4385-4A04-9D75-AD64588E6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4676" y="4265613"/>
              <a:ext cx="90488" cy="92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6" name="Rectangle 254">
              <a:extLst>
                <a:ext uri="{FF2B5EF4-FFF2-40B4-BE49-F238E27FC236}">
                  <a16:creationId xmlns:a16="http://schemas.microsoft.com/office/drawing/2014/main" id="{1B3A4E21-9DC5-4B57-AE65-805CDF2CA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4676" y="4265613"/>
              <a:ext cx="90488" cy="92075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" name="Oval 255">
              <a:extLst>
                <a:ext uri="{FF2B5EF4-FFF2-40B4-BE49-F238E27FC236}">
                  <a16:creationId xmlns:a16="http://schemas.microsoft.com/office/drawing/2014/main" id="{3DBF1E5E-EF19-419D-9202-279FC48BD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0526" y="4265613"/>
              <a:ext cx="92075" cy="9207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" name="Oval 256">
              <a:extLst>
                <a:ext uri="{FF2B5EF4-FFF2-40B4-BE49-F238E27FC236}">
                  <a16:creationId xmlns:a16="http://schemas.microsoft.com/office/drawing/2014/main" id="{73D7DC1D-8069-4A34-B2C0-2513C161D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0526" y="4265613"/>
              <a:ext cx="92075" cy="92075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" name="Freeform 257">
              <a:extLst>
                <a:ext uri="{FF2B5EF4-FFF2-40B4-BE49-F238E27FC236}">
                  <a16:creationId xmlns:a16="http://schemas.microsoft.com/office/drawing/2014/main" id="{A15644CF-4DAC-4F7E-B90A-B53ACB6C4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6" y="4381501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" name="Freeform 258">
              <a:extLst>
                <a:ext uri="{FF2B5EF4-FFF2-40B4-BE49-F238E27FC236}">
                  <a16:creationId xmlns:a16="http://schemas.microsoft.com/office/drawing/2014/main" id="{0A2BC61C-BAE3-44EC-9660-7E605A100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6" y="4381501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39" name="Groupe 338">
            <a:extLst>
              <a:ext uri="{FF2B5EF4-FFF2-40B4-BE49-F238E27FC236}">
                <a16:creationId xmlns:a16="http://schemas.microsoft.com/office/drawing/2014/main" id="{107287B3-2D19-4078-8D2C-CF4C18E02342}"/>
              </a:ext>
            </a:extLst>
          </p:cNvPr>
          <p:cNvGrpSpPr/>
          <p:nvPr/>
        </p:nvGrpSpPr>
        <p:grpSpPr>
          <a:xfrm>
            <a:off x="3701825" y="1472698"/>
            <a:ext cx="148458" cy="285012"/>
            <a:chOff x="8731251" y="4138613"/>
            <a:chExt cx="274637" cy="504825"/>
          </a:xfrm>
        </p:grpSpPr>
        <p:sp>
          <p:nvSpPr>
            <p:cNvPr id="321" name="Freeform 259">
              <a:extLst>
                <a:ext uri="{FF2B5EF4-FFF2-40B4-BE49-F238E27FC236}">
                  <a16:creationId xmlns:a16="http://schemas.microsoft.com/office/drawing/2014/main" id="{932A09F0-4F4D-49F0-8E2E-8B2F58318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3326" y="4138613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8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2" name="Freeform 260">
              <a:extLst>
                <a:ext uri="{FF2B5EF4-FFF2-40B4-BE49-F238E27FC236}">
                  <a16:creationId xmlns:a16="http://schemas.microsoft.com/office/drawing/2014/main" id="{3EB76ECA-856B-4EEF-A13D-9EEBBA84C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3326" y="4138613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8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3" name="Rectangle 261">
              <a:extLst>
                <a:ext uri="{FF2B5EF4-FFF2-40B4-BE49-F238E27FC236}">
                  <a16:creationId xmlns:a16="http://schemas.microsoft.com/office/drawing/2014/main" id="{0FDC244F-0833-4AB0-ABC2-E547AF5E1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1251" y="4551363"/>
              <a:ext cx="92075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4" name="Rectangle 262">
              <a:extLst>
                <a:ext uri="{FF2B5EF4-FFF2-40B4-BE49-F238E27FC236}">
                  <a16:creationId xmlns:a16="http://schemas.microsoft.com/office/drawing/2014/main" id="{5C6ED6E5-E310-43CF-90F5-A8C8636EC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1251" y="4551363"/>
              <a:ext cx="92075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5" name="Oval 263">
              <a:extLst>
                <a:ext uri="{FF2B5EF4-FFF2-40B4-BE49-F238E27FC236}">
                  <a16:creationId xmlns:a16="http://schemas.microsoft.com/office/drawing/2014/main" id="{8FD8EB47-963B-4CEA-937C-B9506C4C4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326" y="4376738"/>
              <a:ext cx="90488" cy="920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6" name="Oval 264">
              <a:extLst>
                <a:ext uri="{FF2B5EF4-FFF2-40B4-BE49-F238E27FC236}">
                  <a16:creationId xmlns:a16="http://schemas.microsoft.com/office/drawing/2014/main" id="{50A72EA4-07DD-48C2-B2B7-15FA2115D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326" y="4376738"/>
              <a:ext cx="90488" cy="920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" name="Freeform 265">
              <a:extLst>
                <a:ext uri="{FF2B5EF4-FFF2-40B4-BE49-F238E27FC236}">
                  <a16:creationId xmlns:a16="http://schemas.microsoft.com/office/drawing/2014/main" id="{4449D8D7-13FE-4F34-A62E-063C8D60E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813" y="4481513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9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9"/>
                  </a:lnTo>
                  <a:lnTo>
                    <a:pt x="29" y="57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8" name="Freeform 266">
              <a:extLst>
                <a:ext uri="{FF2B5EF4-FFF2-40B4-BE49-F238E27FC236}">
                  <a16:creationId xmlns:a16="http://schemas.microsoft.com/office/drawing/2014/main" id="{BFCEE486-F432-47CE-B904-3EC6FD5E9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813" y="4481513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9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9"/>
                  </a:lnTo>
                  <a:lnTo>
                    <a:pt x="29" y="57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29" name="Freeform 267">
            <a:extLst>
              <a:ext uri="{FF2B5EF4-FFF2-40B4-BE49-F238E27FC236}">
                <a16:creationId xmlns:a16="http://schemas.microsoft.com/office/drawing/2014/main" id="{D116F948-CE2B-471D-BADC-C6CBB21AAC2C}"/>
              </a:ext>
            </a:extLst>
          </p:cNvPr>
          <p:cNvSpPr>
            <a:spLocks/>
          </p:cNvSpPr>
          <p:nvPr/>
        </p:nvSpPr>
        <p:spPr bwMode="auto">
          <a:xfrm>
            <a:off x="3164299" y="1543504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0" name="Freeform 268">
            <a:extLst>
              <a:ext uri="{FF2B5EF4-FFF2-40B4-BE49-F238E27FC236}">
                <a16:creationId xmlns:a16="http://schemas.microsoft.com/office/drawing/2014/main" id="{43BAD681-E36C-481D-A13C-3934D159822C}"/>
              </a:ext>
            </a:extLst>
          </p:cNvPr>
          <p:cNvSpPr>
            <a:spLocks/>
          </p:cNvSpPr>
          <p:nvPr/>
        </p:nvSpPr>
        <p:spPr bwMode="auto">
          <a:xfrm>
            <a:off x="3164299" y="1543504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1" name="Rectangle 269">
            <a:extLst>
              <a:ext uri="{FF2B5EF4-FFF2-40B4-BE49-F238E27FC236}">
                <a16:creationId xmlns:a16="http://schemas.microsoft.com/office/drawing/2014/main" id="{614CC0B9-402C-47C7-8185-5C731929A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299" y="1786391"/>
            <a:ext cx="49772" cy="510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2" name="Rectangle 270">
            <a:extLst>
              <a:ext uri="{FF2B5EF4-FFF2-40B4-BE49-F238E27FC236}">
                <a16:creationId xmlns:a16="http://schemas.microsoft.com/office/drawing/2014/main" id="{A31395D0-9D73-43F3-B1A1-0F88FD6D7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4299" y="1786391"/>
            <a:ext cx="49772" cy="5108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3" name="Oval 271">
            <a:extLst>
              <a:ext uri="{FF2B5EF4-FFF2-40B4-BE49-F238E27FC236}">
                <a16:creationId xmlns:a16="http://schemas.microsoft.com/office/drawing/2014/main" id="{F221C3D0-D2CC-4524-89FF-5E5CD89B3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072" y="1647470"/>
            <a:ext cx="49772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4" name="Oval 272">
            <a:extLst>
              <a:ext uri="{FF2B5EF4-FFF2-40B4-BE49-F238E27FC236}">
                <a16:creationId xmlns:a16="http://schemas.microsoft.com/office/drawing/2014/main" id="{BC9F75D8-38B4-40DC-AA87-15F047EB7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072" y="1647470"/>
            <a:ext cx="49772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5" name="Freeform 273">
            <a:extLst>
              <a:ext uri="{FF2B5EF4-FFF2-40B4-BE49-F238E27FC236}">
                <a16:creationId xmlns:a16="http://schemas.microsoft.com/office/drawing/2014/main" id="{B9259A80-CCB4-4ECF-A2FB-277752B8D6E0}"/>
              </a:ext>
            </a:extLst>
          </p:cNvPr>
          <p:cNvSpPr>
            <a:spLocks/>
          </p:cNvSpPr>
          <p:nvPr/>
        </p:nvSpPr>
        <p:spPr bwMode="auto">
          <a:xfrm>
            <a:off x="3114527" y="1632234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6" name="Freeform 274">
            <a:extLst>
              <a:ext uri="{FF2B5EF4-FFF2-40B4-BE49-F238E27FC236}">
                <a16:creationId xmlns:a16="http://schemas.microsoft.com/office/drawing/2014/main" id="{D76CFBF9-F87A-4733-B160-3654BE36F5D4}"/>
              </a:ext>
            </a:extLst>
          </p:cNvPr>
          <p:cNvSpPr>
            <a:spLocks/>
          </p:cNvSpPr>
          <p:nvPr/>
        </p:nvSpPr>
        <p:spPr bwMode="auto">
          <a:xfrm>
            <a:off x="3114527" y="1632234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2" name="ZoneTexte 341">
            <a:extLst>
              <a:ext uri="{FF2B5EF4-FFF2-40B4-BE49-F238E27FC236}">
                <a16:creationId xmlns:a16="http://schemas.microsoft.com/office/drawing/2014/main" id="{DD30BDFD-078E-450B-8FFD-BAE7C62A8675}"/>
              </a:ext>
            </a:extLst>
          </p:cNvPr>
          <p:cNvSpPr txBox="1"/>
          <p:nvPr/>
        </p:nvSpPr>
        <p:spPr>
          <a:xfrm>
            <a:off x="3263026" y="1837618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343" name="ZoneTexte 342">
            <a:extLst>
              <a:ext uri="{FF2B5EF4-FFF2-40B4-BE49-F238E27FC236}">
                <a16:creationId xmlns:a16="http://schemas.microsoft.com/office/drawing/2014/main" id="{7B6162C7-9FC1-4586-80E0-7A52DF179B63}"/>
              </a:ext>
            </a:extLst>
          </p:cNvPr>
          <p:cNvSpPr txBox="1"/>
          <p:nvPr/>
        </p:nvSpPr>
        <p:spPr>
          <a:xfrm>
            <a:off x="3611698" y="1837618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344" name="ZoneTexte 343">
            <a:extLst>
              <a:ext uri="{FF2B5EF4-FFF2-40B4-BE49-F238E27FC236}">
                <a16:creationId xmlns:a16="http://schemas.microsoft.com/office/drawing/2014/main" id="{4186FF60-0F41-4F94-B996-E114484270CE}"/>
              </a:ext>
            </a:extLst>
          </p:cNvPr>
          <p:cNvSpPr txBox="1"/>
          <p:nvPr/>
        </p:nvSpPr>
        <p:spPr>
          <a:xfrm>
            <a:off x="2978038" y="183761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345" name="ZoneTexte 344">
            <a:extLst>
              <a:ext uri="{FF2B5EF4-FFF2-40B4-BE49-F238E27FC236}">
                <a16:creationId xmlns:a16="http://schemas.microsoft.com/office/drawing/2014/main" id="{CC3E6BC8-EDD7-49E7-8D6F-CDF1F30CA45C}"/>
              </a:ext>
            </a:extLst>
          </p:cNvPr>
          <p:cNvSpPr txBox="1"/>
          <p:nvPr/>
        </p:nvSpPr>
        <p:spPr>
          <a:xfrm>
            <a:off x="3304422" y="1980535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346" name="Connecteur droit 345">
            <a:extLst>
              <a:ext uri="{FF2B5EF4-FFF2-40B4-BE49-F238E27FC236}">
                <a16:creationId xmlns:a16="http://schemas.microsoft.com/office/drawing/2014/main" id="{24B4C54B-1204-4278-88E4-DE13B7498D2E}"/>
              </a:ext>
            </a:extLst>
          </p:cNvPr>
          <p:cNvCxnSpPr>
            <a:cxnSpLocks/>
          </p:cNvCxnSpPr>
          <p:nvPr/>
        </p:nvCxnSpPr>
        <p:spPr>
          <a:xfrm>
            <a:off x="3351971" y="2009700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7" name="ZoneTexte 416">
            <a:extLst>
              <a:ext uri="{FF2B5EF4-FFF2-40B4-BE49-F238E27FC236}">
                <a16:creationId xmlns:a16="http://schemas.microsoft.com/office/drawing/2014/main" id="{0B493377-BB6E-4ADE-B6A8-83372B81EC68}"/>
              </a:ext>
            </a:extLst>
          </p:cNvPr>
          <p:cNvSpPr txBox="1"/>
          <p:nvPr/>
        </p:nvSpPr>
        <p:spPr>
          <a:xfrm>
            <a:off x="104606" y="2439881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C. </a:t>
            </a:r>
            <a:r>
              <a:rPr lang="fr-FR" sz="1200" b="1" dirty="0" err="1"/>
              <a:t>cMos</a:t>
            </a:r>
            <a:endParaRPr lang="fr-FR" sz="1200" b="1" dirty="0"/>
          </a:p>
        </p:txBody>
      </p:sp>
      <p:grpSp>
        <p:nvGrpSpPr>
          <p:cNvPr id="602" name="Groupe 601">
            <a:extLst>
              <a:ext uri="{FF2B5EF4-FFF2-40B4-BE49-F238E27FC236}">
                <a16:creationId xmlns:a16="http://schemas.microsoft.com/office/drawing/2014/main" id="{E818B80A-7CA5-47B0-989D-079018A23E83}"/>
              </a:ext>
            </a:extLst>
          </p:cNvPr>
          <p:cNvGrpSpPr/>
          <p:nvPr/>
        </p:nvGrpSpPr>
        <p:grpSpPr>
          <a:xfrm>
            <a:off x="4690606" y="4038508"/>
            <a:ext cx="962596" cy="377954"/>
            <a:chOff x="1279337" y="3220982"/>
            <a:chExt cx="962596" cy="377954"/>
          </a:xfrm>
        </p:grpSpPr>
        <p:sp>
          <p:nvSpPr>
            <p:cNvPr id="597" name="ZoneTexte 596">
              <a:extLst>
                <a:ext uri="{FF2B5EF4-FFF2-40B4-BE49-F238E27FC236}">
                  <a16:creationId xmlns:a16="http://schemas.microsoft.com/office/drawing/2014/main" id="{C6786856-019F-4F9B-BE01-893BDF0A3C56}"/>
                </a:ext>
              </a:extLst>
            </p:cNvPr>
            <p:cNvSpPr txBox="1"/>
            <p:nvPr/>
          </p:nvSpPr>
          <p:spPr>
            <a:xfrm>
              <a:off x="1551263" y="3220982"/>
              <a:ext cx="4443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0.001</a:t>
              </a:r>
            </a:p>
          </p:txBody>
        </p:sp>
        <p:sp>
          <p:nvSpPr>
            <p:cNvPr id="598" name="ZoneTexte 597">
              <a:extLst>
                <a:ext uri="{FF2B5EF4-FFF2-40B4-BE49-F238E27FC236}">
                  <a16:creationId xmlns:a16="http://schemas.microsoft.com/office/drawing/2014/main" id="{08DCDDD9-919D-467F-B9F8-B66C5D2B9FE5}"/>
                </a:ext>
              </a:extLst>
            </p:cNvPr>
            <p:cNvSpPr txBox="1"/>
            <p:nvPr/>
          </p:nvSpPr>
          <p:spPr>
            <a:xfrm>
              <a:off x="1912997" y="3220982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0.1</a:t>
              </a:r>
            </a:p>
          </p:txBody>
        </p:sp>
        <p:sp>
          <p:nvSpPr>
            <p:cNvPr id="599" name="ZoneTexte 598">
              <a:extLst>
                <a:ext uri="{FF2B5EF4-FFF2-40B4-BE49-F238E27FC236}">
                  <a16:creationId xmlns:a16="http://schemas.microsoft.com/office/drawing/2014/main" id="{43AF2B2E-7DA5-456C-BAC2-1395B220F391}"/>
                </a:ext>
              </a:extLst>
            </p:cNvPr>
            <p:cNvSpPr txBox="1"/>
            <p:nvPr/>
          </p:nvSpPr>
          <p:spPr>
            <a:xfrm>
              <a:off x="1279337" y="3220982"/>
              <a:ext cx="3433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600" name="ZoneTexte 599">
              <a:extLst>
                <a:ext uri="{FF2B5EF4-FFF2-40B4-BE49-F238E27FC236}">
                  <a16:creationId xmlns:a16="http://schemas.microsoft.com/office/drawing/2014/main" id="{B04CF7EE-280B-4AAD-B4D3-DC85F8A9CF57}"/>
                </a:ext>
              </a:extLst>
            </p:cNvPr>
            <p:cNvSpPr txBox="1"/>
            <p:nvPr/>
          </p:nvSpPr>
          <p:spPr>
            <a:xfrm>
              <a:off x="1605721" y="3383492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D614G-a</a:t>
              </a:r>
            </a:p>
          </p:txBody>
        </p:sp>
        <p:cxnSp>
          <p:nvCxnSpPr>
            <p:cNvPr id="601" name="Connecteur droit 600">
              <a:extLst>
                <a:ext uri="{FF2B5EF4-FFF2-40B4-BE49-F238E27FC236}">
                  <a16:creationId xmlns:a16="http://schemas.microsoft.com/office/drawing/2014/main" id="{AF066E74-AE2B-47A0-ADC7-86261C00A385}"/>
                </a:ext>
              </a:extLst>
            </p:cNvPr>
            <p:cNvCxnSpPr>
              <a:cxnSpLocks/>
            </p:cNvCxnSpPr>
            <p:nvPr/>
          </p:nvCxnSpPr>
          <p:spPr>
            <a:xfrm>
              <a:off x="1666332" y="3406126"/>
              <a:ext cx="502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2" name="Rectangle 39">
            <a:extLst>
              <a:ext uri="{FF2B5EF4-FFF2-40B4-BE49-F238E27FC236}">
                <a16:creationId xmlns:a16="http://schemas.microsoft.com/office/drawing/2014/main" id="{92A3BC86-600D-4FB6-B565-1066192E5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1221" y="3967972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3" name="Rectangle 40">
            <a:extLst>
              <a:ext uri="{FF2B5EF4-FFF2-40B4-BE49-F238E27FC236}">
                <a16:creationId xmlns:a16="http://schemas.microsoft.com/office/drawing/2014/main" id="{0C4ED416-C824-4145-A1E1-28D72368E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3246" y="3624147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4" name="Rectangle 41">
            <a:extLst>
              <a:ext uri="{FF2B5EF4-FFF2-40B4-BE49-F238E27FC236}">
                <a16:creationId xmlns:a16="http://schemas.microsoft.com/office/drawing/2014/main" id="{2B3A5608-4383-4D2B-99D7-57BFB820F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8100" y="3280449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5" name="Rectangle 42">
            <a:extLst>
              <a:ext uri="{FF2B5EF4-FFF2-40B4-BE49-F238E27FC236}">
                <a16:creationId xmlns:a16="http://schemas.microsoft.com/office/drawing/2014/main" id="{F806D0C0-F134-4105-A57E-0782FDD7E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9852" y="293675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1" name="Freeform 38">
            <a:extLst>
              <a:ext uri="{FF2B5EF4-FFF2-40B4-BE49-F238E27FC236}">
                <a16:creationId xmlns:a16="http://schemas.microsoft.com/office/drawing/2014/main" id="{9691A34E-A637-4DD8-A036-305534356667}"/>
              </a:ext>
            </a:extLst>
          </p:cNvPr>
          <p:cNvSpPr>
            <a:spLocks noEditPoints="1"/>
          </p:cNvSpPr>
          <p:nvPr/>
        </p:nvSpPr>
        <p:spPr bwMode="auto">
          <a:xfrm>
            <a:off x="4674141" y="4036976"/>
            <a:ext cx="996239" cy="41331"/>
          </a:xfrm>
          <a:custGeom>
            <a:avLst/>
            <a:gdLst>
              <a:gd name="T0" fmla="*/ 0 w 1159"/>
              <a:gd name="T1" fmla="*/ 0 h 46"/>
              <a:gd name="T2" fmla="*/ 1159 w 1159"/>
              <a:gd name="T3" fmla="*/ 0 h 46"/>
              <a:gd name="T4" fmla="*/ 234 w 1159"/>
              <a:gd name="T5" fmla="*/ 46 h 46"/>
              <a:gd name="T6" fmla="*/ 234 w 1159"/>
              <a:gd name="T7" fmla="*/ 0 h 46"/>
              <a:gd name="T8" fmla="*/ 580 w 1159"/>
              <a:gd name="T9" fmla="*/ 46 h 46"/>
              <a:gd name="T10" fmla="*/ 580 w 1159"/>
              <a:gd name="T11" fmla="*/ 0 h 46"/>
              <a:gd name="T12" fmla="*/ 926 w 1159"/>
              <a:gd name="T13" fmla="*/ 46 h 46"/>
              <a:gd name="T14" fmla="*/ 926 w 1159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59" h="46">
                <a:moveTo>
                  <a:pt x="0" y="0"/>
                </a:moveTo>
                <a:lnTo>
                  <a:pt x="1159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6" y="46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6" name="Freeform 43">
            <a:extLst>
              <a:ext uri="{FF2B5EF4-FFF2-40B4-BE49-F238E27FC236}">
                <a16:creationId xmlns:a16="http://schemas.microsoft.com/office/drawing/2014/main" id="{86AA830F-6427-4F09-B361-FD66EE3C8DB7}"/>
              </a:ext>
            </a:extLst>
          </p:cNvPr>
          <p:cNvSpPr>
            <a:spLocks noEditPoints="1"/>
          </p:cNvSpPr>
          <p:nvPr/>
        </p:nvSpPr>
        <p:spPr bwMode="auto">
          <a:xfrm>
            <a:off x="4637180" y="2998307"/>
            <a:ext cx="39540" cy="1041365"/>
          </a:xfrm>
          <a:custGeom>
            <a:avLst/>
            <a:gdLst>
              <a:gd name="T0" fmla="*/ 46 w 46"/>
              <a:gd name="T1" fmla="*/ 1159 h 1159"/>
              <a:gd name="T2" fmla="*/ 46 w 46"/>
              <a:gd name="T3" fmla="*/ 0 h 1159"/>
              <a:gd name="T4" fmla="*/ 46 w 46"/>
              <a:gd name="T5" fmla="*/ 1156 h 1159"/>
              <a:gd name="T6" fmla="*/ 0 w 46"/>
              <a:gd name="T7" fmla="*/ 1156 h 1159"/>
              <a:gd name="T8" fmla="*/ 46 w 46"/>
              <a:gd name="T9" fmla="*/ 772 h 1159"/>
              <a:gd name="T10" fmla="*/ 0 w 46"/>
              <a:gd name="T11" fmla="*/ 772 h 1159"/>
              <a:gd name="T12" fmla="*/ 46 w 46"/>
              <a:gd name="T13" fmla="*/ 387 h 1159"/>
              <a:gd name="T14" fmla="*/ 0 w 46"/>
              <a:gd name="T15" fmla="*/ 387 h 1159"/>
              <a:gd name="T16" fmla="*/ 46 w 46"/>
              <a:gd name="T17" fmla="*/ 3 h 1159"/>
              <a:gd name="T18" fmla="*/ 0 w 46"/>
              <a:gd name="T19" fmla="*/ 3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59">
                <a:moveTo>
                  <a:pt x="46" y="1159"/>
                </a:moveTo>
                <a:lnTo>
                  <a:pt x="46" y="0"/>
                </a:lnTo>
                <a:moveTo>
                  <a:pt x="46" y="1156"/>
                </a:moveTo>
                <a:lnTo>
                  <a:pt x="0" y="1156"/>
                </a:lnTo>
                <a:moveTo>
                  <a:pt x="46" y="772"/>
                </a:moveTo>
                <a:lnTo>
                  <a:pt x="0" y="772"/>
                </a:lnTo>
                <a:moveTo>
                  <a:pt x="46" y="387"/>
                </a:moveTo>
                <a:lnTo>
                  <a:pt x="0" y="387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7" name="Freeform 44">
            <a:extLst>
              <a:ext uri="{FF2B5EF4-FFF2-40B4-BE49-F238E27FC236}">
                <a16:creationId xmlns:a16="http://schemas.microsoft.com/office/drawing/2014/main" id="{E87DE27A-C796-4510-B565-F1CF7A11E3EB}"/>
              </a:ext>
            </a:extLst>
          </p:cNvPr>
          <p:cNvSpPr>
            <a:spLocks/>
          </p:cNvSpPr>
          <p:nvPr/>
        </p:nvSpPr>
        <p:spPr bwMode="auto">
          <a:xfrm>
            <a:off x="5151264" y="3936344"/>
            <a:ext cx="48996" cy="5211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9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8" name="Freeform 45">
            <a:extLst>
              <a:ext uri="{FF2B5EF4-FFF2-40B4-BE49-F238E27FC236}">
                <a16:creationId xmlns:a16="http://schemas.microsoft.com/office/drawing/2014/main" id="{7458C378-BEE9-48FD-9D13-7D57FACA4A5F}"/>
              </a:ext>
            </a:extLst>
          </p:cNvPr>
          <p:cNvSpPr>
            <a:spLocks/>
          </p:cNvSpPr>
          <p:nvPr/>
        </p:nvSpPr>
        <p:spPr bwMode="auto">
          <a:xfrm>
            <a:off x="5151264" y="3936344"/>
            <a:ext cx="48996" cy="5211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9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9" name="Rectangle 46">
            <a:extLst>
              <a:ext uri="{FF2B5EF4-FFF2-40B4-BE49-F238E27FC236}">
                <a16:creationId xmlns:a16="http://schemas.microsoft.com/office/drawing/2014/main" id="{56760F64-FD34-4D56-B983-BF670888F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264" y="3564364"/>
            <a:ext cx="48996" cy="52113"/>
          </a:xfrm>
          <a:prstGeom prst="rect">
            <a:avLst/>
          </a:pr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0" name="Rectangle 47">
            <a:extLst>
              <a:ext uri="{FF2B5EF4-FFF2-40B4-BE49-F238E27FC236}">
                <a16:creationId xmlns:a16="http://schemas.microsoft.com/office/drawing/2014/main" id="{EDE805F6-6B65-432C-8AB5-D22BBEFB3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264" y="3564364"/>
            <a:ext cx="48996" cy="52113"/>
          </a:xfrm>
          <a:prstGeom prst="rect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1" name="Oval 48">
            <a:extLst>
              <a:ext uri="{FF2B5EF4-FFF2-40B4-BE49-F238E27FC236}">
                <a16:creationId xmlns:a16="http://schemas.microsoft.com/office/drawing/2014/main" id="{9C9F828F-3A82-4765-8E24-3B1A0ECFD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264" y="3744064"/>
            <a:ext cx="48996" cy="51215"/>
          </a:xfrm>
          <a:prstGeom prst="ellipse">
            <a:avLst/>
          </a:prstGeom>
          <a:solidFill>
            <a:srgbClr val="FCC5AA"/>
          </a:solidFill>
          <a:ln w="0">
            <a:solidFill>
              <a:srgbClr val="FCC5A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2" name="Oval 49">
            <a:extLst>
              <a:ext uri="{FF2B5EF4-FFF2-40B4-BE49-F238E27FC236}">
                <a16:creationId xmlns:a16="http://schemas.microsoft.com/office/drawing/2014/main" id="{26EA6726-593A-455B-AA74-2786F709A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264" y="3744064"/>
            <a:ext cx="48996" cy="51215"/>
          </a:xfrm>
          <a:prstGeom prst="ellipse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3" name="Freeform 50">
            <a:extLst>
              <a:ext uri="{FF2B5EF4-FFF2-40B4-BE49-F238E27FC236}">
                <a16:creationId xmlns:a16="http://schemas.microsoft.com/office/drawing/2014/main" id="{C80186C8-F220-4A76-AFDA-A30AEA9C4D7E}"/>
              </a:ext>
            </a:extLst>
          </p:cNvPr>
          <p:cNvSpPr>
            <a:spLocks/>
          </p:cNvSpPr>
          <p:nvPr/>
        </p:nvSpPr>
        <p:spPr bwMode="auto">
          <a:xfrm>
            <a:off x="5151264" y="3623665"/>
            <a:ext cx="48996" cy="5211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29 h 58"/>
              <a:gd name="T4" fmla="*/ 29 w 57"/>
              <a:gd name="T5" fmla="*/ 58 h 58"/>
              <a:gd name="T6" fmla="*/ 0 w 57"/>
              <a:gd name="T7" fmla="*/ 29 h 58"/>
              <a:gd name="T8" fmla="*/ 29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" name="Freeform 51">
            <a:extLst>
              <a:ext uri="{FF2B5EF4-FFF2-40B4-BE49-F238E27FC236}">
                <a16:creationId xmlns:a16="http://schemas.microsoft.com/office/drawing/2014/main" id="{58DDD7A5-D0DD-4503-A813-AE4F840C71EF}"/>
              </a:ext>
            </a:extLst>
          </p:cNvPr>
          <p:cNvSpPr>
            <a:spLocks/>
          </p:cNvSpPr>
          <p:nvPr/>
        </p:nvSpPr>
        <p:spPr bwMode="auto">
          <a:xfrm>
            <a:off x="5151264" y="3623665"/>
            <a:ext cx="48996" cy="5211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29 h 58"/>
              <a:gd name="T4" fmla="*/ 29 w 57"/>
              <a:gd name="T5" fmla="*/ 58 h 58"/>
              <a:gd name="T6" fmla="*/ 0 w 57"/>
              <a:gd name="T7" fmla="*/ 29 h 58"/>
              <a:gd name="T8" fmla="*/ 29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5" name="Freeform 52">
            <a:extLst>
              <a:ext uri="{FF2B5EF4-FFF2-40B4-BE49-F238E27FC236}">
                <a16:creationId xmlns:a16="http://schemas.microsoft.com/office/drawing/2014/main" id="{FC8B3BCD-381C-49AA-A60A-5A40265C013F}"/>
              </a:ext>
            </a:extLst>
          </p:cNvPr>
          <p:cNvSpPr>
            <a:spLocks/>
          </p:cNvSpPr>
          <p:nvPr/>
        </p:nvSpPr>
        <p:spPr bwMode="auto">
          <a:xfrm>
            <a:off x="5448222" y="4011818"/>
            <a:ext cx="48996" cy="51215"/>
          </a:xfrm>
          <a:custGeom>
            <a:avLst/>
            <a:gdLst>
              <a:gd name="T0" fmla="*/ 29 w 57"/>
              <a:gd name="T1" fmla="*/ 0 h 57"/>
              <a:gd name="T2" fmla="*/ 57 w 57"/>
              <a:gd name="T3" fmla="*/ 57 h 57"/>
              <a:gd name="T4" fmla="*/ 0 w 57"/>
              <a:gd name="T5" fmla="*/ 57 h 57"/>
              <a:gd name="T6" fmla="*/ 29 w 57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57" y="57"/>
                </a:lnTo>
                <a:lnTo>
                  <a:pt x="0" y="57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" name="Freeform 53">
            <a:extLst>
              <a:ext uri="{FF2B5EF4-FFF2-40B4-BE49-F238E27FC236}">
                <a16:creationId xmlns:a16="http://schemas.microsoft.com/office/drawing/2014/main" id="{96C26873-E2AB-47D8-AA33-F905FB6226B5}"/>
              </a:ext>
            </a:extLst>
          </p:cNvPr>
          <p:cNvSpPr>
            <a:spLocks/>
          </p:cNvSpPr>
          <p:nvPr/>
        </p:nvSpPr>
        <p:spPr bwMode="auto">
          <a:xfrm>
            <a:off x="5448222" y="4011818"/>
            <a:ext cx="48996" cy="51215"/>
          </a:xfrm>
          <a:custGeom>
            <a:avLst/>
            <a:gdLst>
              <a:gd name="T0" fmla="*/ 29 w 57"/>
              <a:gd name="T1" fmla="*/ 0 h 57"/>
              <a:gd name="T2" fmla="*/ 57 w 57"/>
              <a:gd name="T3" fmla="*/ 57 h 57"/>
              <a:gd name="T4" fmla="*/ 0 w 57"/>
              <a:gd name="T5" fmla="*/ 57 h 57"/>
              <a:gd name="T6" fmla="*/ 29 w 57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57" y="57"/>
                </a:lnTo>
                <a:lnTo>
                  <a:pt x="0" y="57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7" name="Rectangle 54">
            <a:extLst>
              <a:ext uri="{FF2B5EF4-FFF2-40B4-BE49-F238E27FC236}">
                <a16:creationId xmlns:a16="http://schemas.microsoft.com/office/drawing/2014/main" id="{9BD3D76B-AD7B-4F62-AE27-C9ED478A7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222" y="3621868"/>
            <a:ext cx="48996" cy="521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8" name="Rectangle 55">
            <a:extLst>
              <a:ext uri="{FF2B5EF4-FFF2-40B4-BE49-F238E27FC236}">
                <a16:creationId xmlns:a16="http://schemas.microsoft.com/office/drawing/2014/main" id="{CD539535-48D1-4A61-B25B-66B9E9C4F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222" y="3621868"/>
            <a:ext cx="48996" cy="52113"/>
          </a:xfrm>
          <a:prstGeom prst="rect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9" name="Oval 56">
            <a:extLst>
              <a:ext uri="{FF2B5EF4-FFF2-40B4-BE49-F238E27FC236}">
                <a16:creationId xmlns:a16="http://schemas.microsoft.com/office/drawing/2014/main" id="{5F577170-7A0D-4B10-81C0-DA3E5169A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222" y="3754846"/>
            <a:ext cx="48996" cy="52113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0" name="Oval 57">
            <a:extLst>
              <a:ext uri="{FF2B5EF4-FFF2-40B4-BE49-F238E27FC236}">
                <a16:creationId xmlns:a16="http://schemas.microsoft.com/office/drawing/2014/main" id="{9E44410C-BE62-44B6-8364-B1F78EE20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222" y="3754846"/>
            <a:ext cx="48996" cy="52113"/>
          </a:xfrm>
          <a:prstGeom prst="ellipse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1" name="Freeform 58">
            <a:extLst>
              <a:ext uri="{FF2B5EF4-FFF2-40B4-BE49-F238E27FC236}">
                <a16:creationId xmlns:a16="http://schemas.microsoft.com/office/drawing/2014/main" id="{CB565064-7213-479F-9A8F-62A8A7F41C2D}"/>
              </a:ext>
            </a:extLst>
          </p:cNvPr>
          <p:cNvSpPr>
            <a:spLocks/>
          </p:cNvSpPr>
          <p:nvPr/>
        </p:nvSpPr>
        <p:spPr bwMode="auto">
          <a:xfrm>
            <a:off x="5448222" y="3496077"/>
            <a:ext cx="48996" cy="51215"/>
          </a:xfrm>
          <a:custGeom>
            <a:avLst/>
            <a:gdLst>
              <a:gd name="T0" fmla="*/ 29 w 57"/>
              <a:gd name="T1" fmla="*/ 0 h 57"/>
              <a:gd name="T2" fmla="*/ 57 w 57"/>
              <a:gd name="T3" fmla="*/ 28 h 57"/>
              <a:gd name="T4" fmla="*/ 29 w 57"/>
              <a:gd name="T5" fmla="*/ 57 h 57"/>
              <a:gd name="T6" fmla="*/ 0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57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123A34E6-76D6-46FB-9229-79418C6F41EB}"/>
              </a:ext>
            </a:extLst>
          </p:cNvPr>
          <p:cNvSpPr>
            <a:spLocks/>
          </p:cNvSpPr>
          <p:nvPr/>
        </p:nvSpPr>
        <p:spPr bwMode="auto">
          <a:xfrm>
            <a:off x="5448222" y="3496077"/>
            <a:ext cx="48996" cy="51215"/>
          </a:xfrm>
          <a:custGeom>
            <a:avLst/>
            <a:gdLst>
              <a:gd name="T0" fmla="*/ 29 w 57"/>
              <a:gd name="T1" fmla="*/ 0 h 57"/>
              <a:gd name="T2" fmla="*/ 57 w 57"/>
              <a:gd name="T3" fmla="*/ 28 h 57"/>
              <a:gd name="T4" fmla="*/ 29 w 57"/>
              <a:gd name="T5" fmla="*/ 57 h 57"/>
              <a:gd name="T6" fmla="*/ 0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57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5" name="Rectangle 60">
            <a:extLst>
              <a:ext uri="{FF2B5EF4-FFF2-40B4-BE49-F238E27FC236}">
                <a16:creationId xmlns:a16="http://schemas.microsoft.com/office/drawing/2014/main" id="{7C54A736-7163-40EC-867B-7720B900A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498" y="3624564"/>
            <a:ext cx="49855" cy="521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6" name="Rectangle 61">
            <a:extLst>
              <a:ext uri="{FF2B5EF4-FFF2-40B4-BE49-F238E27FC236}">
                <a16:creationId xmlns:a16="http://schemas.microsoft.com/office/drawing/2014/main" id="{F6D094C6-847E-446A-A9FC-999CBA8A3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498" y="3624564"/>
            <a:ext cx="49855" cy="5211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7" name="Oval 62">
            <a:extLst>
              <a:ext uri="{FF2B5EF4-FFF2-40B4-BE49-F238E27FC236}">
                <a16:creationId xmlns:a16="http://schemas.microsoft.com/office/drawing/2014/main" id="{EFBAB384-77D8-47BB-86EC-6059BFC9C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353" y="3753049"/>
            <a:ext cx="49855" cy="5211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8" name="Oval 63">
            <a:extLst>
              <a:ext uri="{FF2B5EF4-FFF2-40B4-BE49-F238E27FC236}">
                <a16:creationId xmlns:a16="http://schemas.microsoft.com/office/drawing/2014/main" id="{E576614B-FE5C-458E-9F9C-E0C2AEC14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353" y="3753049"/>
            <a:ext cx="49855" cy="5211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2D2CD566-798B-4222-95C1-30827361B56A}"/>
              </a:ext>
            </a:extLst>
          </p:cNvPr>
          <p:cNvSpPr>
            <a:spLocks/>
          </p:cNvSpPr>
          <p:nvPr/>
        </p:nvSpPr>
        <p:spPr bwMode="auto">
          <a:xfrm>
            <a:off x="4900208" y="3647026"/>
            <a:ext cx="48996" cy="51215"/>
          </a:xfrm>
          <a:custGeom>
            <a:avLst/>
            <a:gdLst>
              <a:gd name="T0" fmla="*/ 28 w 57"/>
              <a:gd name="T1" fmla="*/ 0 h 57"/>
              <a:gd name="T2" fmla="*/ 57 w 57"/>
              <a:gd name="T3" fmla="*/ 29 h 57"/>
              <a:gd name="T4" fmla="*/ 28 w 57"/>
              <a:gd name="T5" fmla="*/ 57 h 57"/>
              <a:gd name="T6" fmla="*/ 0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57" y="29"/>
                </a:lnTo>
                <a:lnTo>
                  <a:pt x="28" y="57"/>
                </a:lnTo>
                <a:lnTo>
                  <a:pt x="0" y="29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" name="Freeform 65">
            <a:extLst>
              <a:ext uri="{FF2B5EF4-FFF2-40B4-BE49-F238E27FC236}">
                <a16:creationId xmlns:a16="http://schemas.microsoft.com/office/drawing/2014/main" id="{D0680ECD-680F-46AE-BD3A-E6D19E68C725}"/>
              </a:ext>
            </a:extLst>
          </p:cNvPr>
          <p:cNvSpPr>
            <a:spLocks/>
          </p:cNvSpPr>
          <p:nvPr/>
        </p:nvSpPr>
        <p:spPr bwMode="auto">
          <a:xfrm>
            <a:off x="4900208" y="3647026"/>
            <a:ext cx="48996" cy="51215"/>
          </a:xfrm>
          <a:custGeom>
            <a:avLst/>
            <a:gdLst>
              <a:gd name="T0" fmla="*/ 28 w 57"/>
              <a:gd name="T1" fmla="*/ 0 h 57"/>
              <a:gd name="T2" fmla="*/ 57 w 57"/>
              <a:gd name="T3" fmla="*/ 29 h 57"/>
              <a:gd name="T4" fmla="*/ 28 w 57"/>
              <a:gd name="T5" fmla="*/ 57 h 57"/>
              <a:gd name="T6" fmla="*/ 0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57" y="29"/>
                </a:lnTo>
                <a:lnTo>
                  <a:pt x="28" y="57"/>
                </a:lnTo>
                <a:lnTo>
                  <a:pt x="0" y="29"/>
                </a:lnTo>
                <a:lnTo>
                  <a:pt x="28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8" name="ZoneTexte 417">
            <a:extLst>
              <a:ext uri="{FF2B5EF4-FFF2-40B4-BE49-F238E27FC236}">
                <a16:creationId xmlns:a16="http://schemas.microsoft.com/office/drawing/2014/main" id="{7D8FB81F-7FA8-4AF6-868A-42C728FD87DD}"/>
              </a:ext>
            </a:extLst>
          </p:cNvPr>
          <p:cNvSpPr txBox="1"/>
          <p:nvPr/>
        </p:nvSpPr>
        <p:spPr>
          <a:xfrm>
            <a:off x="4988554" y="2525506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IFNG</a:t>
            </a:r>
          </a:p>
        </p:txBody>
      </p:sp>
      <p:sp>
        <p:nvSpPr>
          <p:cNvPr id="548" name="Freeform 117">
            <a:extLst>
              <a:ext uri="{FF2B5EF4-FFF2-40B4-BE49-F238E27FC236}">
                <a16:creationId xmlns:a16="http://schemas.microsoft.com/office/drawing/2014/main" id="{5FF29BAF-337F-48F6-AA3E-39AC3D3CF6D8}"/>
              </a:ext>
            </a:extLst>
          </p:cNvPr>
          <p:cNvSpPr>
            <a:spLocks noEditPoints="1"/>
          </p:cNvSpPr>
          <p:nvPr/>
        </p:nvSpPr>
        <p:spPr bwMode="auto">
          <a:xfrm>
            <a:off x="1271687" y="4035805"/>
            <a:ext cx="996270" cy="41228"/>
          </a:xfrm>
          <a:custGeom>
            <a:avLst/>
            <a:gdLst>
              <a:gd name="T0" fmla="*/ 0 w 1160"/>
              <a:gd name="T1" fmla="*/ 0 h 46"/>
              <a:gd name="T2" fmla="*/ 1160 w 1160"/>
              <a:gd name="T3" fmla="*/ 0 h 46"/>
              <a:gd name="T4" fmla="*/ 234 w 1160"/>
              <a:gd name="T5" fmla="*/ 46 h 46"/>
              <a:gd name="T6" fmla="*/ 234 w 1160"/>
              <a:gd name="T7" fmla="*/ 0 h 46"/>
              <a:gd name="T8" fmla="*/ 580 w 1160"/>
              <a:gd name="T9" fmla="*/ 46 h 46"/>
              <a:gd name="T10" fmla="*/ 580 w 1160"/>
              <a:gd name="T11" fmla="*/ 0 h 46"/>
              <a:gd name="T12" fmla="*/ 926 w 1160"/>
              <a:gd name="T13" fmla="*/ 46 h 46"/>
              <a:gd name="T14" fmla="*/ 926 w 1160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6">
                <a:moveTo>
                  <a:pt x="0" y="0"/>
                </a:moveTo>
                <a:lnTo>
                  <a:pt x="1160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6" y="46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7" name="Freeform 122">
            <a:extLst>
              <a:ext uri="{FF2B5EF4-FFF2-40B4-BE49-F238E27FC236}">
                <a16:creationId xmlns:a16="http://schemas.microsoft.com/office/drawing/2014/main" id="{37078C2F-078F-43C8-8019-3B5ACCB677C0}"/>
              </a:ext>
            </a:extLst>
          </p:cNvPr>
          <p:cNvSpPr>
            <a:spLocks noEditPoints="1"/>
          </p:cNvSpPr>
          <p:nvPr/>
        </p:nvSpPr>
        <p:spPr bwMode="auto">
          <a:xfrm>
            <a:off x="1234757" y="2997033"/>
            <a:ext cx="39507" cy="1041460"/>
          </a:xfrm>
          <a:custGeom>
            <a:avLst/>
            <a:gdLst>
              <a:gd name="T0" fmla="*/ 46 w 46"/>
              <a:gd name="T1" fmla="*/ 1162 h 1162"/>
              <a:gd name="T2" fmla="*/ 46 w 46"/>
              <a:gd name="T3" fmla="*/ 0 h 1162"/>
              <a:gd name="T4" fmla="*/ 46 w 46"/>
              <a:gd name="T5" fmla="*/ 1159 h 1162"/>
              <a:gd name="T6" fmla="*/ 0 w 46"/>
              <a:gd name="T7" fmla="*/ 1159 h 1162"/>
              <a:gd name="T8" fmla="*/ 46 w 46"/>
              <a:gd name="T9" fmla="*/ 774 h 1162"/>
              <a:gd name="T10" fmla="*/ 0 w 46"/>
              <a:gd name="T11" fmla="*/ 774 h 1162"/>
              <a:gd name="T12" fmla="*/ 46 w 46"/>
              <a:gd name="T13" fmla="*/ 389 h 1162"/>
              <a:gd name="T14" fmla="*/ 0 w 46"/>
              <a:gd name="T15" fmla="*/ 389 h 1162"/>
              <a:gd name="T16" fmla="*/ 46 w 46"/>
              <a:gd name="T17" fmla="*/ 3 h 1162"/>
              <a:gd name="T18" fmla="*/ 0 w 46"/>
              <a:gd name="T19" fmla="*/ 3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2">
                <a:moveTo>
                  <a:pt x="46" y="1162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8" name="Freeform 123">
            <a:extLst>
              <a:ext uri="{FF2B5EF4-FFF2-40B4-BE49-F238E27FC236}">
                <a16:creationId xmlns:a16="http://schemas.microsoft.com/office/drawing/2014/main" id="{7A614385-6352-4C2A-AD39-32719757EA2D}"/>
              </a:ext>
            </a:extLst>
          </p:cNvPr>
          <p:cNvSpPr>
            <a:spLocks/>
          </p:cNvSpPr>
          <p:nvPr/>
        </p:nvSpPr>
        <p:spPr bwMode="auto">
          <a:xfrm>
            <a:off x="1710454" y="3889713"/>
            <a:ext cx="48955" cy="5198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9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9" name="Freeform 124">
            <a:extLst>
              <a:ext uri="{FF2B5EF4-FFF2-40B4-BE49-F238E27FC236}">
                <a16:creationId xmlns:a16="http://schemas.microsoft.com/office/drawing/2014/main" id="{2808FC3C-88DB-4100-AF6E-E5BB89A6558A}"/>
              </a:ext>
            </a:extLst>
          </p:cNvPr>
          <p:cNvSpPr>
            <a:spLocks/>
          </p:cNvSpPr>
          <p:nvPr/>
        </p:nvSpPr>
        <p:spPr bwMode="auto">
          <a:xfrm>
            <a:off x="1710454" y="3889713"/>
            <a:ext cx="48955" cy="5198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58 h 58"/>
              <a:gd name="T4" fmla="*/ 0 w 57"/>
              <a:gd name="T5" fmla="*/ 58 h 58"/>
              <a:gd name="T6" fmla="*/ 29 w 57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0" name="Rectangle 125">
            <a:extLst>
              <a:ext uri="{FF2B5EF4-FFF2-40B4-BE49-F238E27FC236}">
                <a16:creationId xmlns:a16="http://schemas.microsoft.com/office/drawing/2014/main" id="{AC8DF996-94BD-4E78-8310-C46C636C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0454" y="3816220"/>
            <a:ext cx="48955" cy="51983"/>
          </a:xfrm>
          <a:prstGeom prst="rect">
            <a:avLst/>
          </a:pr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1" name="Rectangle 126">
            <a:extLst>
              <a:ext uri="{FF2B5EF4-FFF2-40B4-BE49-F238E27FC236}">
                <a16:creationId xmlns:a16="http://schemas.microsoft.com/office/drawing/2014/main" id="{ADF2327B-33DA-4911-AD2F-C63F17ACC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0454" y="3816220"/>
            <a:ext cx="48955" cy="51983"/>
          </a:xfrm>
          <a:prstGeom prst="rect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2" name="Oval 127">
            <a:extLst>
              <a:ext uri="{FF2B5EF4-FFF2-40B4-BE49-F238E27FC236}">
                <a16:creationId xmlns:a16="http://schemas.microsoft.com/office/drawing/2014/main" id="{6DF3A5E0-70A5-4FE5-93A9-5F2B2A6CD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409" y="3515074"/>
            <a:ext cx="49813" cy="51983"/>
          </a:xfrm>
          <a:prstGeom prst="ellipse">
            <a:avLst/>
          </a:prstGeom>
          <a:solidFill>
            <a:srgbClr val="FCC5AA"/>
          </a:solidFill>
          <a:ln w="0">
            <a:solidFill>
              <a:srgbClr val="FCC5A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" name="Oval 128">
            <a:extLst>
              <a:ext uri="{FF2B5EF4-FFF2-40B4-BE49-F238E27FC236}">
                <a16:creationId xmlns:a16="http://schemas.microsoft.com/office/drawing/2014/main" id="{C091E2A4-F5C0-4370-B089-EF0B7E60C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409" y="3515074"/>
            <a:ext cx="49813" cy="51983"/>
          </a:xfrm>
          <a:prstGeom prst="ellipse">
            <a:avLst/>
          </a:pr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4" name="Freeform 129">
            <a:extLst>
              <a:ext uri="{FF2B5EF4-FFF2-40B4-BE49-F238E27FC236}">
                <a16:creationId xmlns:a16="http://schemas.microsoft.com/office/drawing/2014/main" id="{B4086F3D-BDB6-431C-B32B-45FF74F2B21B}"/>
              </a:ext>
            </a:extLst>
          </p:cNvPr>
          <p:cNvSpPr>
            <a:spLocks/>
          </p:cNvSpPr>
          <p:nvPr/>
        </p:nvSpPr>
        <p:spPr bwMode="auto">
          <a:xfrm>
            <a:off x="1809222" y="3861929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>
            <a:solidFill>
              <a:srgbClr val="FCC5AA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5" name="Freeform 130">
            <a:extLst>
              <a:ext uri="{FF2B5EF4-FFF2-40B4-BE49-F238E27FC236}">
                <a16:creationId xmlns:a16="http://schemas.microsoft.com/office/drawing/2014/main" id="{7FEBF4BD-D81D-4FDF-BFD2-38D3EC0DF9D6}"/>
              </a:ext>
            </a:extLst>
          </p:cNvPr>
          <p:cNvSpPr>
            <a:spLocks/>
          </p:cNvSpPr>
          <p:nvPr/>
        </p:nvSpPr>
        <p:spPr bwMode="auto">
          <a:xfrm>
            <a:off x="1809222" y="3861929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solidFill>
              <a:srgbClr val="FCC5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6" name="Freeform 131">
            <a:extLst>
              <a:ext uri="{FF2B5EF4-FFF2-40B4-BE49-F238E27FC236}">
                <a16:creationId xmlns:a16="http://schemas.microsoft.com/office/drawing/2014/main" id="{176BF797-0CEB-40FB-A5D3-519BE555FC8A}"/>
              </a:ext>
            </a:extLst>
          </p:cNvPr>
          <p:cNvSpPr>
            <a:spLocks/>
          </p:cNvSpPr>
          <p:nvPr/>
        </p:nvSpPr>
        <p:spPr bwMode="auto">
          <a:xfrm>
            <a:off x="2095075" y="3888817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7" name="Freeform 132">
            <a:extLst>
              <a:ext uri="{FF2B5EF4-FFF2-40B4-BE49-F238E27FC236}">
                <a16:creationId xmlns:a16="http://schemas.microsoft.com/office/drawing/2014/main" id="{B81E2721-8363-4994-8427-C546F82EAC29}"/>
              </a:ext>
            </a:extLst>
          </p:cNvPr>
          <p:cNvSpPr>
            <a:spLocks/>
          </p:cNvSpPr>
          <p:nvPr/>
        </p:nvSpPr>
        <p:spPr bwMode="auto">
          <a:xfrm>
            <a:off x="2095075" y="3888817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8" name="Rectangle 133">
            <a:extLst>
              <a:ext uri="{FF2B5EF4-FFF2-40B4-BE49-F238E27FC236}">
                <a16:creationId xmlns:a16="http://schemas.microsoft.com/office/drawing/2014/main" id="{E6C81343-B627-4625-B3D4-56056DBD2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48" y="3881647"/>
            <a:ext cx="49813" cy="5198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9" name="Rectangle 134">
            <a:extLst>
              <a:ext uri="{FF2B5EF4-FFF2-40B4-BE49-F238E27FC236}">
                <a16:creationId xmlns:a16="http://schemas.microsoft.com/office/drawing/2014/main" id="{E4EFA4DA-E9E7-4DB4-B617-D601D060A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48" y="3881647"/>
            <a:ext cx="49813" cy="51983"/>
          </a:xfrm>
          <a:prstGeom prst="rect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0" name="Oval 135">
            <a:extLst>
              <a:ext uri="{FF2B5EF4-FFF2-40B4-BE49-F238E27FC236}">
                <a16:creationId xmlns:a16="http://schemas.microsoft.com/office/drawing/2014/main" id="{153560BE-BA6B-46FD-ACF1-246B18E12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261" y="3469365"/>
            <a:ext cx="49813" cy="51983"/>
          </a:xfrm>
          <a:prstGeom prst="ellipse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1" name="Oval 136">
            <a:extLst>
              <a:ext uri="{FF2B5EF4-FFF2-40B4-BE49-F238E27FC236}">
                <a16:creationId xmlns:a16="http://schemas.microsoft.com/office/drawing/2014/main" id="{AD11818A-E84E-4E84-BAF8-2471E04FB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261" y="3469365"/>
            <a:ext cx="49813" cy="51983"/>
          </a:xfrm>
          <a:prstGeom prst="ellipse">
            <a:avLst/>
          </a:pr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2" name="Freeform 137">
            <a:extLst>
              <a:ext uri="{FF2B5EF4-FFF2-40B4-BE49-F238E27FC236}">
                <a16:creationId xmlns:a16="http://schemas.microsoft.com/office/drawing/2014/main" id="{86E70A40-091E-4EE0-BDCE-930F97984D26}"/>
              </a:ext>
            </a:extLst>
          </p:cNvPr>
          <p:cNvSpPr>
            <a:spLocks/>
          </p:cNvSpPr>
          <p:nvPr/>
        </p:nvSpPr>
        <p:spPr bwMode="auto">
          <a:xfrm>
            <a:off x="1995448" y="3939904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" name="Freeform 138">
            <a:extLst>
              <a:ext uri="{FF2B5EF4-FFF2-40B4-BE49-F238E27FC236}">
                <a16:creationId xmlns:a16="http://schemas.microsoft.com/office/drawing/2014/main" id="{0C3A0FDE-65FD-437B-B115-413763FD9F87}"/>
              </a:ext>
            </a:extLst>
          </p:cNvPr>
          <p:cNvSpPr>
            <a:spLocks/>
          </p:cNvSpPr>
          <p:nvPr/>
        </p:nvSpPr>
        <p:spPr bwMode="auto">
          <a:xfrm>
            <a:off x="1995448" y="3939904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" name="Freeform 139">
            <a:extLst>
              <a:ext uri="{FF2B5EF4-FFF2-40B4-BE49-F238E27FC236}">
                <a16:creationId xmlns:a16="http://schemas.microsoft.com/office/drawing/2014/main" id="{46CBAC86-2E58-4C6D-809B-5E13365FE1A1}"/>
              </a:ext>
            </a:extLst>
          </p:cNvPr>
          <p:cNvSpPr>
            <a:spLocks/>
          </p:cNvSpPr>
          <p:nvPr/>
        </p:nvSpPr>
        <p:spPr bwMode="auto">
          <a:xfrm>
            <a:off x="1447753" y="3765133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" name="Freeform 140">
            <a:extLst>
              <a:ext uri="{FF2B5EF4-FFF2-40B4-BE49-F238E27FC236}">
                <a16:creationId xmlns:a16="http://schemas.microsoft.com/office/drawing/2014/main" id="{DEDFAAFB-4D82-4AC7-849B-63685891CD73}"/>
              </a:ext>
            </a:extLst>
          </p:cNvPr>
          <p:cNvSpPr>
            <a:spLocks/>
          </p:cNvSpPr>
          <p:nvPr/>
        </p:nvSpPr>
        <p:spPr bwMode="auto">
          <a:xfrm>
            <a:off x="1447753" y="3765133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" name="Rectangle 141">
            <a:extLst>
              <a:ext uri="{FF2B5EF4-FFF2-40B4-BE49-F238E27FC236}">
                <a16:creationId xmlns:a16="http://schemas.microsoft.com/office/drawing/2014/main" id="{3FCD4557-3216-4D4F-802B-01D81148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566" y="3852070"/>
            <a:ext cx="48955" cy="510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7" name="Rectangle 142">
            <a:extLst>
              <a:ext uri="{FF2B5EF4-FFF2-40B4-BE49-F238E27FC236}">
                <a16:creationId xmlns:a16="http://schemas.microsoft.com/office/drawing/2014/main" id="{E7EDA112-8641-4BBC-8F67-084E62D18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566" y="3852070"/>
            <a:ext cx="48955" cy="5108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8" name="Oval 143">
            <a:extLst>
              <a:ext uri="{FF2B5EF4-FFF2-40B4-BE49-F238E27FC236}">
                <a16:creationId xmlns:a16="http://schemas.microsoft.com/office/drawing/2014/main" id="{73153F44-24A4-4DF0-9868-50A1521F1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753" y="3483705"/>
            <a:ext cx="49813" cy="51087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9" name="Oval 144">
            <a:extLst>
              <a:ext uri="{FF2B5EF4-FFF2-40B4-BE49-F238E27FC236}">
                <a16:creationId xmlns:a16="http://schemas.microsoft.com/office/drawing/2014/main" id="{8241F489-1F20-4209-B664-480BE619E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753" y="3483705"/>
            <a:ext cx="49813" cy="51087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0" name="Freeform 145">
            <a:extLst>
              <a:ext uri="{FF2B5EF4-FFF2-40B4-BE49-F238E27FC236}">
                <a16:creationId xmlns:a16="http://schemas.microsoft.com/office/drawing/2014/main" id="{2E1AC3B5-FBDF-4CBA-92F3-8F38EA7FCB86}"/>
              </a:ext>
            </a:extLst>
          </p:cNvPr>
          <p:cNvSpPr>
            <a:spLocks/>
          </p:cNvSpPr>
          <p:nvPr/>
        </p:nvSpPr>
        <p:spPr bwMode="auto">
          <a:xfrm>
            <a:off x="1397939" y="3902261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1" name="Freeform 146">
            <a:extLst>
              <a:ext uri="{FF2B5EF4-FFF2-40B4-BE49-F238E27FC236}">
                <a16:creationId xmlns:a16="http://schemas.microsoft.com/office/drawing/2014/main" id="{04EF7BD3-C123-494A-A948-F3395CDE6BC3}"/>
              </a:ext>
            </a:extLst>
          </p:cNvPr>
          <p:cNvSpPr>
            <a:spLocks/>
          </p:cNvSpPr>
          <p:nvPr/>
        </p:nvSpPr>
        <p:spPr bwMode="auto">
          <a:xfrm>
            <a:off x="1397939" y="3902261"/>
            <a:ext cx="49813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77" name="Groupe 176">
            <a:extLst>
              <a:ext uri="{FF2B5EF4-FFF2-40B4-BE49-F238E27FC236}">
                <a16:creationId xmlns:a16="http://schemas.microsoft.com/office/drawing/2014/main" id="{27B41043-9365-493A-92EC-79C89CD35163}"/>
              </a:ext>
            </a:extLst>
          </p:cNvPr>
          <p:cNvGrpSpPr/>
          <p:nvPr/>
        </p:nvGrpSpPr>
        <p:grpSpPr>
          <a:xfrm>
            <a:off x="968951" y="2944298"/>
            <a:ext cx="271190" cy="1141551"/>
            <a:chOff x="2462901" y="2640817"/>
            <a:chExt cx="271190" cy="1141551"/>
          </a:xfrm>
        </p:grpSpPr>
        <p:sp>
          <p:nvSpPr>
            <p:cNvPr id="580" name="Rectangle 36">
              <a:extLst>
                <a:ext uri="{FF2B5EF4-FFF2-40B4-BE49-F238E27FC236}">
                  <a16:creationId xmlns:a16="http://schemas.microsoft.com/office/drawing/2014/main" id="{E60D4BEF-D90C-4AFB-AD54-F2AFD7D8D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901" y="3659257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0.001</a:t>
              </a:r>
              <a:endParaRPr kumimoji="0" lang="fr-FR" altLang="fr-FR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1" name="Rectangle 37">
              <a:extLst>
                <a:ext uri="{FF2B5EF4-FFF2-40B4-BE49-F238E27FC236}">
                  <a16:creationId xmlns:a16="http://schemas.microsoft.com/office/drawing/2014/main" id="{A7E8CED4-B0E5-48E1-A858-C3935C692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609" y="3318443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0.01</a:t>
              </a:r>
              <a:endParaRPr kumimoji="0" lang="fr-FR" altLang="fr-FR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2" name="Rectangle 38">
              <a:extLst>
                <a:ext uri="{FF2B5EF4-FFF2-40B4-BE49-F238E27FC236}">
                  <a16:creationId xmlns:a16="http://schemas.microsoft.com/office/drawing/2014/main" id="{87B06328-64BB-46B5-BCE3-3F65193F5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821" y="2979893"/>
              <a:ext cx="14427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fr-FR" altLang="fr-FR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3" name="Rectangle 39">
              <a:extLst>
                <a:ext uri="{FF2B5EF4-FFF2-40B4-BE49-F238E27FC236}">
                  <a16:creationId xmlns:a16="http://schemas.microsoft.com/office/drawing/2014/main" id="{486C54D3-79BF-4081-83C4-905D6DDC6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4879" y="2640817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fr-FR" altLang="fr-FR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609" name="Groupe 608">
            <a:extLst>
              <a:ext uri="{FF2B5EF4-FFF2-40B4-BE49-F238E27FC236}">
                <a16:creationId xmlns:a16="http://schemas.microsoft.com/office/drawing/2014/main" id="{68025586-5672-4BE0-A791-B37F0110F79A}"/>
              </a:ext>
            </a:extLst>
          </p:cNvPr>
          <p:cNvGrpSpPr/>
          <p:nvPr/>
        </p:nvGrpSpPr>
        <p:grpSpPr>
          <a:xfrm>
            <a:off x="1271580" y="4034547"/>
            <a:ext cx="962596" cy="377954"/>
            <a:chOff x="1279337" y="3220982"/>
            <a:chExt cx="962596" cy="377954"/>
          </a:xfrm>
        </p:grpSpPr>
        <p:sp>
          <p:nvSpPr>
            <p:cNvPr id="610" name="ZoneTexte 609">
              <a:extLst>
                <a:ext uri="{FF2B5EF4-FFF2-40B4-BE49-F238E27FC236}">
                  <a16:creationId xmlns:a16="http://schemas.microsoft.com/office/drawing/2014/main" id="{9FB7D8B6-3CE9-4E05-8B69-F05E89A635C0}"/>
                </a:ext>
              </a:extLst>
            </p:cNvPr>
            <p:cNvSpPr txBox="1"/>
            <p:nvPr/>
          </p:nvSpPr>
          <p:spPr>
            <a:xfrm>
              <a:off x="1551263" y="3220982"/>
              <a:ext cx="4443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0.001</a:t>
              </a:r>
            </a:p>
          </p:txBody>
        </p:sp>
        <p:sp>
          <p:nvSpPr>
            <p:cNvPr id="611" name="ZoneTexte 610">
              <a:extLst>
                <a:ext uri="{FF2B5EF4-FFF2-40B4-BE49-F238E27FC236}">
                  <a16:creationId xmlns:a16="http://schemas.microsoft.com/office/drawing/2014/main" id="{075B4DCE-3C06-4640-9E45-4574FB1950B5}"/>
                </a:ext>
              </a:extLst>
            </p:cNvPr>
            <p:cNvSpPr txBox="1"/>
            <p:nvPr/>
          </p:nvSpPr>
          <p:spPr>
            <a:xfrm>
              <a:off x="1912997" y="3220982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0.1</a:t>
              </a:r>
            </a:p>
          </p:txBody>
        </p:sp>
        <p:sp>
          <p:nvSpPr>
            <p:cNvPr id="674" name="ZoneTexte 673">
              <a:extLst>
                <a:ext uri="{FF2B5EF4-FFF2-40B4-BE49-F238E27FC236}">
                  <a16:creationId xmlns:a16="http://schemas.microsoft.com/office/drawing/2014/main" id="{23DAA15D-E219-455F-B3C7-C6233D6D2829}"/>
                </a:ext>
              </a:extLst>
            </p:cNvPr>
            <p:cNvSpPr txBox="1"/>
            <p:nvPr/>
          </p:nvSpPr>
          <p:spPr>
            <a:xfrm>
              <a:off x="1279337" y="3220982"/>
              <a:ext cx="3433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675" name="ZoneTexte 674">
              <a:extLst>
                <a:ext uri="{FF2B5EF4-FFF2-40B4-BE49-F238E27FC236}">
                  <a16:creationId xmlns:a16="http://schemas.microsoft.com/office/drawing/2014/main" id="{88F324FB-B530-4880-B7DD-210D3CA9EE12}"/>
                </a:ext>
              </a:extLst>
            </p:cNvPr>
            <p:cNvSpPr txBox="1"/>
            <p:nvPr/>
          </p:nvSpPr>
          <p:spPr>
            <a:xfrm>
              <a:off x="1605721" y="3383492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D614G-a</a:t>
              </a:r>
            </a:p>
          </p:txBody>
        </p:sp>
        <p:cxnSp>
          <p:nvCxnSpPr>
            <p:cNvPr id="676" name="Connecteur droit 675">
              <a:extLst>
                <a:ext uri="{FF2B5EF4-FFF2-40B4-BE49-F238E27FC236}">
                  <a16:creationId xmlns:a16="http://schemas.microsoft.com/office/drawing/2014/main" id="{5F920EE1-17C6-429F-88C9-6CB6C2D689CE}"/>
                </a:ext>
              </a:extLst>
            </p:cNvPr>
            <p:cNvCxnSpPr>
              <a:cxnSpLocks/>
            </p:cNvCxnSpPr>
            <p:nvPr/>
          </p:nvCxnSpPr>
          <p:spPr>
            <a:xfrm>
              <a:off x="1666332" y="3412657"/>
              <a:ext cx="502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5" name="ZoneTexte 584">
            <a:extLst>
              <a:ext uri="{FF2B5EF4-FFF2-40B4-BE49-F238E27FC236}">
                <a16:creationId xmlns:a16="http://schemas.microsoft.com/office/drawing/2014/main" id="{6EF1FB77-C6CF-4129-BB8A-2CEAA3F203F7}"/>
              </a:ext>
            </a:extLst>
          </p:cNvPr>
          <p:cNvSpPr txBox="1"/>
          <p:nvPr/>
        </p:nvSpPr>
        <p:spPr>
          <a:xfrm>
            <a:off x="3256303" y="4032243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586" name="ZoneTexte 585">
            <a:extLst>
              <a:ext uri="{FF2B5EF4-FFF2-40B4-BE49-F238E27FC236}">
                <a16:creationId xmlns:a16="http://schemas.microsoft.com/office/drawing/2014/main" id="{2F3C4FC7-27B5-4559-AC7B-4B673E77F78A}"/>
              </a:ext>
            </a:extLst>
          </p:cNvPr>
          <p:cNvSpPr txBox="1"/>
          <p:nvPr/>
        </p:nvSpPr>
        <p:spPr>
          <a:xfrm>
            <a:off x="3618037" y="4032243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587" name="ZoneTexte 586">
            <a:extLst>
              <a:ext uri="{FF2B5EF4-FFF2-40B4-BE49-F238E27FC236}">
                <a16:creationId xmlns:a16="http://schemas.microsoft.com/office/drawing/2014/main" id="{8834527A-FC77-4010-AD26-4B4250241B73}"/>
              </a:ext>
            </a:extLst>
          </p:cNvPr>
          <p:cNvSpPr txBox="1"/>
          <p:nvPr/>
        </p:nvSpPr>
        <p:spPr>
          <a:xfrm>
            <a:off x="2984377" y="4032243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588" name="ZoneTexte 587">
            <a:extLst>
              <a:ext uri="{FF2B5EF4-FFF2-40B4-BE49-F238E27FC236}">
                <a16:creationId xmlns:a16="http://schemas.microsoft.com/office/drawing/2014/main" id="{96FA8E73-10E1-4D23-B31A-9CF6D3C41C74}"/>
              </a:ext>
            </a:extLst>
          </p:cNvPr>
          <p:cNvSpPr txBox="1"/>
          <p:nvPr/>
        </p:nvSpPr>
        <p:spPr>
          <a:xfrm>
            <a:off x="3310761" y="4194753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589" name="Connecteur droit 588">
            <a:extLst>
              <a:ext uri="{FF2B5EF4-FFF2-40B4-BE49-F238E27FC236}">
                <a16:creationId xmlns:a16="http://schemas.microsoft.com/office/drawing/2014/main" id="{1B3C4605-BA40-4FDD-B5EB-8CB3F85E0024}"/>
              </a:ext>
            </a:extLst>
          </p:cNvPr>
          <p:cNvCxnSpPr>
            <a:cxnSpLocks/>
          </p:cNvCxnSpPr>
          <p:nvPr/>
        </p:nvCxnSpPr>
        <p:spPr>
          <a:xfrm>
            <a:off x="3371372" y="4223918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0" name="Freeform 193">
            <a:extLst>
              <a:ext uri="{FF2B5EF4-FFF2-40B4-BE49-F238E27FC236}">
                <a16:creationId xmlns:a16="http://schemas.microsoft.com/office/drawing/2014/main" id="{DEAF0E1F-88E0-4BC3-BAC2-33CC9798FD14}"/>
              </a:ext>
            </a:extLst>
          </p:cNvPr>
          <p:cNvSpPr>
            <a:spLocks noEditPoints="1"/>
          </p:cNvSpPr>
          <p:nvPr/>
        </p:nvSpPr>
        <p:spPr bwMode="auto">
          <a:xfrm>
            <a:off x="2992755" y="4037354"/>
            <a:ext cx="996300" cy="41228"/>
          </a:xfrm>
          <a:custGeom>
            <a:avLst/>
            <a:gdLst>
              <a:gd name="T0" fmla="*/ 0 w 1161"/>
              <a:gd name="T1" fmla="*/ 0 h 46"/>
              <a:gd name="T2" fmla="*/ 1161 w 1161"/>
              <a:gd name="T3" fmla="*/ 0 h 46"/>
              <a:gd name="T4" fmla="*/ 234 w 1161"/>
              <a:gd name="T5" fmla="*/ 46 h 46"/>
              <a:gd name="T6" fmla="*/ 234 w 1161"/>
              <a:gd name="T7" fmla="*/ 0 h 46"/>
              <a:gd name="T8" fmla="*/ 580 w 1161"/>
              <a:gd name="T9" fmla="*/ 46 h 46"/>
              <a:gd name="T10" fmla="*/ 580 w 1161"/>
              <a:gd name="T11" fmla="*/ 0 h 46"/>
              <a:gd name="T12" fmla="*/ 927 w 1161"/>
              <a:gd name="T13" fmla="*/ 46 h 46"/>
              <a:gd name="T14" fmla="*/ 927 w 1161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1" h="46">
                <a:moveTo>
                  <a:pt x="0" y="0"/>
                </a:moveTo>
                <a:lnTo>
                  <a:pt x="1161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7" y="46"/>
                </a:moveTo>
                <a:lnTo>
                  <a:pt x="927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5" name="Freeform 198">
            <a:extLst>
              <a:ext uri="{FF2B5EF4-FFF2-40B4-BE49-F238E27FC236}">
                <a16:creationId xmlns:a16="http://schemas.microsoft.com/office/drawing/2014/main" id="{43CBD258-B252-48B5-B6A9-9C7C5EA52D5E}"/>
              </a:ext>
            </a:extLst>
          </p:cNvPr>
          <p:cNvSpPr>
            <a:spLocks noEditPoints="1"/>
          </p:cNvSpPr>
          <p:nvPr/>
        </p:nvSpPr>
        <p:spPr bwMode="auto">
          <a:xfrm>
            <a:off x="2955855" y="2998582"/>
            <a:ext cx="39474" cy="1041460"/>
          </a:xfrm>
          <a:custGeom>
            <a:avLst/>
            <a:gdLst>
              <a:gd name="T0" fmla="*/ 46 w 46"/>
              <a:gd name="T1" fmla="*/ 1162 h 1162"/>
              <a:gd name="T2" fmla="*/ 46 w 46"/>
              <a:gd name="T3" fmla="*/ 0 h 1162"/>
              <a:gd name="T4" fmla="*/ 46 w 46"/>
              <a:gd name="T5" fmla="*/ 1159 h 1162"/>
              <a:gd name="T6" fmla="*/ 0 w 46"/>
              <a:gd name="T7" fmla="*/ 1159 h 1162"/>
              <a:gd name="T8" fmla="*/ 46 w 46"/>
              <a:gd name="T9" fmla="*/ 774 h 1162"/>
              <a:gd name="T10" fmla="*/ 0 w 46"/>
              <a:gd name="T11" fmla="*/ 774 h 1162"/>
              <a:gd name="T12" fmla="*/ 46 w 46"/>
              <a:gd name="T13" fmla="*/ 389 h 1162"/>
              <a:gd name="T14" fmla="*/ 0 w 46"/>
              <a:gd name="T15" fmla="*/ 389 h 1162"/>
              <a:gd name="T16" fmla="*/ 46 w 46"/>
              <a:gd name="T17" fmla="*/ 3 h 1162"/>
              <a:gd name="T18" fmla="*/ 0 w 46"/>
              <a:gd name="T19" fmla="*/ 3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2">
                <a:moveTo>
                  <a:pt x="46" y="1162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" name="Freeform 199">
            <a:extLst>
              <a:ext uri="{FF2B5EF4-FFF2-40B4-BE49-F238E27FC236}">
                <a16:creationId xmlns:a16="http://schemas.microsoft.com/office/drawing/2014/main" id="{50A8416D-DAED-4B26-8717-DF6E39AB7C4A}"/>
              </a:ext>
            </a:extLst>
          </p:cNvPr>
          <p:cNvSpPr>
            <a:spLocks/>
          </p:cNvSpPr>
          <p:nvPr/>
        </p:nvSpPr>
        <p:spPr bwMode="auto">
          <a:xfrm>
            <a:off x="3466810" y="3637619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7" name="Freeform 200">
            <a:extLst>
              <a:ext uri="{FF2B5EF4-FFF2-40B4-BE49-F238E27FC236}">
                <a16:creationId xmlns:a16="http://schemas.microsoft.com/office/drawing/2014/main" id="{7E033423-C50B-4065-A56D-165B3C178726}"/>
              </a:ext>
            </a:extLst>
          </p:cNvPr>
          <p:cNvSpPr>
            <a:spLocks/>
          </p:cNvSpPr>
          <p:nvPr/>
        </p:nvSpPr>
        <p:spPr bwMode="auto">
          <a:xfrm>
            <a:off x="3466810" y="3637619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8" name="Rectangle 201">
            <a:extLst>
              <a:ext uri="{FF2B5EF4-FFF2-40B4-BE49-F238E27FC236}">
                <a16:creationId xmlns:a16="http://schemas.microsoft.com/office/drawing/2014/main" id="{B4C53E2D-2FF3-414D-9F0F-BDE6D0D20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10" y="3539030"/>
            <a:ext cx="49772" cy="51983"/>
          </a:xfrm>
          <a:prstGeom prst="rect">
            <a:avLst/>
          </a:prstGeom>
          <a:solidFill>
            <a:srgbClr val="FCC5A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9" name="Rectangle 202">
            <a:extLst>
              <a:ext uri="{FF2B5EF4-FFF2-40B4-BE49-F238E27FC236}">
                <a16:creationId xmlns:a16="http://schemas.microsoft.com/office/drawing/2014/main" id="{B8CB7F35-34F3-44ED-AF16-E65DA3C12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10" y="3539030"/>
            <a:ext cx="49772" cy="51983"/>
          </a:xfrm>
          <a:prstGeom prst="rect">
            <a:avLst/>
          </a:prstGeom>
          <a:solidFill>
            <a:srgbClr val="FCC5AA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0" name="Oval 203">
            <a:extLst>
              <a:ext uri="{FF2B5EF4-FFF2-40B4-BE49-F238E27FC236}">
                <a16:creationId xmlns:a16="http://schemas.microsoft.com/office/drawing/2014/main" id="{4A5DB0DE-ED5C-4E32-8033-745860D8E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10" y="3769370"/>
            <a:ext cx="49772" cy="51983"/>
          </a:xfrm>
          <a:prstGeom prst="ellipse">
            <a:avLst/>
          </a:prstGeom>
          <a:solidFill>
            <a:srgbClr val="FCC5A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1" name="Oval 204">
            <a:extLst>
              <a:ext uri="{FF2B5EF4-FFF2-40B4-BE49-F238E27FC236}">
                <a16:creationId xmlns:a16="http://schemas.microsoft.com/office/drawing/2014/main" id="{1E41C528-CD47-43AE-94C1-883AE4E8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10" y="3769370"/>
            <a:ext cx="49772" cy="51983"/>
          </a:xfrm>
          <a:prstGeom prst="ellipse">
            <a:avLst/>
          </a:prstGeom>
          <a:solidFill>
            <a:srgbClr val="FCC5AA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2" name="Freeform 205">
            <a:extLst>
              <a:ext uri="{FF2B5EF4-FFF2-40B4-BE49-F238E27FC236}">
                <a16:creationId xmlns:a16="http://schemas.microsoft.com/office/drawing/2014/main" id="{0443AFF8-D83D-4BD0-965B-ADF650C90A64}"/>
              </a:ext>
            </a:extLst>
          </p:cNvPr>
          <p:cNvSpPr>
            <a:spLocks/>
          </p:cNvSpPr>
          <p:nvPr/>
        </p:nvSpPr>
        <p:spPr bwMode="auto">
          <a:xfrm>
            <a:off x="3466810" y="3828524"/>
            <a:ext cx="49772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3" name="Freeform 206">
            <a:extLst>
              <a:ext uri="{FF2B5EF4-FFF2-40B4-BE49-F238E27FC236}">
                <a16:creationId xmlns:a16="http://schemas.microsoft.com/office/drawing/2014/main" id="{009C997E-E693-4C0C-B747-DB80EE784742}"/>
              </a:ext>
            </a:extLst>
          </p:cNvPr>
          <p:cNvSpPr>
            <a:spLocks/>
          </p:cNvSpPr>
          <p:nvPr/>
        </p:nvSpPr>
        <p:spPr bwMode="auto">
          <a:xfrm>
            <a:off x="3466810" y="3828524"/>
            <a:ext cx="49772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FCC5AA"/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01" name="Groupe 300">
            <a:extLst>
              <a:ext uri="{FF2B5EF4-FFF2-40B4-BE49-F238E27FC236}">
                <a16:creationId xmlns:a16="http://schemas.microsoft.com/office/drawing/2014/main" id="{862E778F-A984-4A3D-A9CA-DB92A7D08A0A}"/>
              </a:ext>
            </a:extLst>
          </p:cNvPr>
          <p:cNvGrpSpPr/>
          <p:nvPr/>
        </p:nvGrpSpPr>
        <p:grpSpPr>
          <a:xfrm>
            <a:off x="3723844" y="3752341"/>
            <a:ext cx="148458" cy="187319"/>
            <a:chOff x="8066088" y="4379913"/>
            <a:chExt cx="274637" cy="331787"/>
          </a:xfrm>
        </p:grpSpPr>
        <p:sp>
          <p:nvSpPr>
            <p:cNvPr id="274" name="Freeform 207">
              <a:extLst>
                <a:ext uri="{FF2B5EF4-FFF2-40B4-BE49-F238E27FC236}">
                  <a16:creationId xmlns:a16="http://schemas.microsoft.com/office/drawing/2014/main" id="{22CC42A3-4BBD-48FB-ADBB-5120BCA43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88" y="4619625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9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" name="Freeform 208">
              <a:extLst>
                <a:ext uri="{FF2B5EF4-FFF2-40B4-BE49-F238E27FC236}">
                  <a16:creationId xmlns:a16="http://schemas.microsoft.com/office/drawing/2014/main" id="{BC42412C-9E11-409F-9997-DEE4CF186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88" y="4619625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9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" name="Rectangle 209">
              <a:extLst>
                <a:ext uri="{FF2B5EF4-FFF2-40B4-BE49-F238E27FC236}">
                  <a16:creationId xmlns:a16="http://schemas.microsoft.com/office/drawing/2014/main" id="{299EEA2F-9BC5-48C5-AEBE-CE74950E7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4379913"/>
              <a:ext cx="92075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" name="Rectangle 210">
              <a:extLst>
                <a:ext uri="{FF2B5EF4-FFF2-40B4-BE49-F238E27FC236}">
                  <a16:creationId xmlns:a16="http://schemas.microsoft.com/office/drawing/2014/main" id="{1A5B1C73-2A76-4583-BE77-9DE6CE0B1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4379913"/>
              <a:ext cx="92075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" name="Oval 211">
              <a:extLst>
                <a:ext uri="{FF2B5EF4-FFF2-40B4-BE49-F238E27FC236}">
                  <a16:creationId xmlns:a16="http://schemas.microsoft.com/office/drawing/2014/main" id="{94E91D4A-C30E-4876-8452-BEB95FFE3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4610100"/>
              <a:ext cx="92075" cy="920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9" name="Oval 212">
              <a:extLst>
                <a:ext uri="{FF2B5EF4-FFF2-40B4-BE49-F238E27FC236}">
                  <a16:creationId xmlns:a16="http://schemas.microsoft.com/office/drawing/2014/main" id="{FDCF9FBC-F454-4B66-8386-1DDCCB702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4610100"/>
              <a:ext cx="92075" cy="920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0" name="Freeform 213">
              <a:extLst>
                <a:ext uri="{FF2B5EF4-FFF2-40B4-BE49-F238E27FC236}">
                  <a16:creationId xmlns:a16="http://schemas.microsoft.com/office/drawing/2014/main" id="{09C7B04D-C215-4624-820F-36C322E83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88" y="4411663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1" name="Freeform 214">
              <a:extLst>
                <a:ext uri="{FF2B5EF4-FFF2-40B4-BE49-F238E27FC236}">
                  <a16:creationId xmlns:a16="http://schemas.microsoft.com/office/drawing/2014/main" id="{5EABB8DB-AC47-4C8E-B0C3-C8B12FF07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88" y="4411663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2" name="Freeform 215">
            <a:extLst>
              <a:ext uri="{FF2B5EF4-FFF2-40B4-BE49-F238E27FC236}">
                <a16:creationId xmlns:a16="http://schemas.microsoft.com/office/drawing/2014/main" id="{AD288A19-8998-4DFF-B567-BD8E12345976}"/>
              </a:ext>
            </a:extLst>
          </p:cNvPr>
          <p:cNvSpPr>
            <a:spLocks/>
          </p:cNvSpPr>
          <p:nvPr/>
        </p:nvSpPr>
        <p:spPr bwMode="auto">
          <a:xfrm>
            <a:off x="3118901" y="3713802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3" name="Freeform 216">
            <a:extLst>
              <a:ext uri="{FF2B5EF4-FFF2-40B4-BE49-F238E27FC236}">
                <a16:creationId xmlns:a16="http://schemas.microsoft.com/office/drawing/2014/main" id="{3A99FC69-AEE0-4A72-807A-98497577C934}"/>
              </a:ext>
            </a:extLst>
          </p:cNvPr>
          <p:cNvSpPr>
            <a:spLocks/>
          </p:cNvSpPr>
          <p:nvPr/>
        </p:nvSpPr>
        <p:spPr bwMode="auto">
          <a:xfrm>
            <a:off x="3118901" y="3713802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4" name="Rectangle 217">
            <a:extLst>
              <a:ext uri="{FF2B5EF4-FFF2-40B4-BE49-F238E27FC236}">
                <a16:creationId xmlns:a16="http://schemas.microsoft.com/office/drawing/2014/main" id="{2AF9D4EF-A2DB-45AA-A60E-CA10481AE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73" y="3518416"/>
            <a:ext cx="49772" cy="5198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5" name="Rectangle 218">
            <a:extLst>
              <a:ext uri="{FF2B5EF4-FFF2-40B4-BE49-F238E27FC236}">
                <a16:creationId xmlns:a16="http://schemas.microsoft.com/office/drawing/2014/main" id="{14A69FDB-243D-4BA8-B187-38E03F61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73" y="3518416"/>
            <a:ext cx="49772" cy="5198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" name="Oval 219">
            <a:extLst>
              <a:ext uri="{FF2B5EF4-FFF2-40B4-BE49-F238E27FC236}">
                <a16:creationId xmlns:a16="http://schemas.microsoft.com/office/drawing/2014/main" id="{715B5DB5-F60C-4372-9594-68FE68689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73" y="3833005"/>
            <a:ext cx="49772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7" name="Oval 220">
            <a:extLst>
              <a:ext uri="{FF2B5EF4-FFF2-40B4-BE49-F238E27FC236}">
                <a16:creationId xmlns:a16="http://schemas.microsoft.com/office/drawing/2014/main" id="{FE4A736A-8848-4C76-80B0-9EA8E2BA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73" y="3833005"/>
            <a:ext cx="49772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8" name="Freeform 221">
            <a:extLst>
              <a:ext uri="{FF2B5EF4-FFF2-40B4-BE49-F238E27FC236}">
                <a16:creationId xmlns:a16="http://schemas.microsoft.com/office/drawing/2014/main" id="{EBBEFDCC-CE91-4F84-8E6E-12170B2220BE}"/>
              </a:ext>
            </a:extLst>
          </p:cNvPr>
          <p:cNvSpPr>
            <a:spLocks/>
          </p:cNvSpPr>
          <p:nvPr/>
        </p:nvSpPr>
        <p:spPr bwMode="auto">
          <a:xfrm>
            <a:off x="3218446" y="3745171"/>
            <a:ext cx="48914" cy="5198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29 h 58"/>
              <a:gd name="T4" fmla="*/ 29 w 57"/>
              <a:gd name="T5" fmla="*/ 58 h 58"/>
              <a:gd name="T6" fmla="*/ 0 w 57"/>
              <a:gd name="T7" fmla="*/ 29 h 58"/>
              <a:gd name="T8" fmla="*/ 29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9" name="Freeform 222">
            <a:extLst>
              <a:ext uri="{FF2B5EF4-FFF2-40B4-BE49-F238E27FC236}">
                <a16:creationId xmlns:a16="http://schemas.microsoft.com/office/drawing/2014/main" id="{EBB7AA03-1401-4F92-AD9B-3F30253FDABB}"/>
              </a:ext>
            </a:extLst>
          </p:cNvPr>
          <p:cNvSpPr>
            <a:spLocks/>
          </p:cNvSpPr>
          <p:nvPr/>
        </p:nvSpPr>
        <p:spPr bwMode="auto">
          <a:xfrm>
            <a:off x="3218446" y="3745171"/>
            <a:ext cx="48914" cy="51983"/>
          </a:xfrm>
          <a:custGeom>
            <a:avLst/>
            <a:gdLst>
              <a:gd name="T0" fmla="*/ 29 w 57"/>
              <a:gd name="T1" fmla="*/ 0 h 58"/>
              <a:gd name="T2" fmla="*/ 57 w 57"/>
              <a:gd name="T3" fmla="*/ 29 h 58"/>
              <a:gd name="T4" fmla="*/ 29 w 57"/>
              <a:gd name="T5" fmla="*/ 58 h 58"/>
              <a:gd name="T6" fmla="*/ 0 w 57"/>
              <a:gd name="T7" fmla="*/ 29 h 58"/>
              <a:gd name="T8" fmla="*/ 29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57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05" name="Rectangle 36">
            <a:extLst>
              <a:ext uri="{FF2B5EF4-FFF2-40B4-BE49-F238E27FC236}">
                <a16:creationId xmlns:a16="http://schemas.microsoft.com/office/drawing/2014/main" id="{76F93D1F-1EBD-4718-9EAD-07FA99920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1750" y="3964841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6" name="Rectangle 37">
            <a:extLst>
              <a:ext uri="{FF2B5EF4-FFF2-40B4-BE49-F238E27FC236}">
                <a16:creationId xmlns:a16="http://schemas.microsoft.com/office/drawing/2014/main" id="{FF834EB6-64A0-4F72-9BB0-02E754B8A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927" y="3630558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7" name="Rectangle 38">
            <a:extLst>
              <a:ext uri="{FF2B5EF4-FFF2-40B4-BE49-F238E27FC236}">
                <a16:creationId xmlns:a16="http://schemas.microsoft.com/office/drawing/2014/main" id="{0B98478B-DA70-4A45-B475-A305941A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635" y="3285214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8" name="Rectangle 39">
            <a:extLst>
              <a:ext uri="{FF2B5EF4-FFF2-40B4-BE49-F238E27FC236}">
                <a16:creationId xmlns:a16="http://schemas.microsoft.com/office/drawing/2014/main" id="{48D98C80-3A17-4870-B19A-4E74C08AD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197" y="294640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9" name="ZoneTexte 708">
            <a:extLst>
              <a:ext uri="{FF2B5EF4-FFF2-40B4-BE49-F238E27FC236}">
                <a16:creationId xmlns:a16="http://schemas.microsoft.com/office/drawing/2014/main" id="{19F96CA9-B57F-4D00-8CA9-8CB897572403}"/>
              </a:ext>
            </a:extLst>
          </p:cNvPr>
          <p:cNvSpPr txBox="1"/>
          <p:nvPr/>
        </p:nvSpPr>
        <p:spPr>
          <a:xfrm>
            <a:off x="1579337" y="2543346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IFNA</a:t>
            </a:r>
          </a:p>
        </p:txBody>
      </p:sp>
      <p:sp>
        <p:nvSpPr>
          <p:cNvPr id="710" name="ZoneTexte 709">
            <a:extLst>
              <a:ext uri="{FF2B5EF4-FFF2-40B4-BE49-F238E27FC236}">
                <a16:creationId xmlns:a16="http://schemas.microsoft.com/office/drawing/2014/main" id="{4EF28C0A-CD38-4FE7-BB55-B42918332F65}"/>
              </a:ext>
            </a:extLst>
          </p:cNvPr>
          <p:cNvSpPr txBox="1"/>
          <p:nvPr/>
        </p:nvSpPr>
        <p:spPr>
          <a:xfrm>
            <a:off x="3283518" y="2540263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IFNB</a:t>
            </a:r>
          </a:p>
        </p:txBody>
      </p:sp>
      <p:sp>
        <p:nvSpPr>
          <p:cNvPr id="387" name="Rectangle 310">
            <a:extLst>
              <a:ext uri="{FF2B5EF4-FFF2-40B4-BE49-F238E27FC236}">
                <a16:creationId xmlns:a16="http://schemas.microsoft.com/office/drawing/2014/main" id="{DF95F4A5-4F60-47D0-8E12-04E1CA518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9465" y="1787274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8" name="Rectangle 311">
            <a:extLst>
              <a:ext uri="{FF2B5EF4-FFF2-40B4-BE49-F238E27FC236}">
                <a16:creationId xmlns:a16="http://schemas.microsoft.com/office/drawing/2014/main" id="{943EE30D-6AF3-402B-8E66-93BE28D1A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5294" y="1428728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9" name="Rectangle 312">
            <a:extLst>
              <a:ext uri="{FF2B5EF4-FFF2-40B4-BE49-F238E27FC236}">
                <a16:creationId xmlns:a16="http://schemas.microsoft.com/office/drawing/2014/main" id="{9D01C657-852B-4078-AA98-69F6008A5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5593" y="1089775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0" name="Rectangle 313">
            <a:extLst>
              <a:ext uri="{FF2B5EF4-FFF2-40B4-BE49-F238E27FC236}">
                <a16:creationId xmlns:a16="http://schemas.microsoft.com/office/drawing/2014/main" id="{C8C00F79-D2FA-42AA-8AA7-937636916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5843" y="739844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6" name="Freeform 309">
            <a:extLst>
              <a:ext uri="{FF2B5EF4-FFF2-40B4-BE49-F238E27FC236}">
                <a16:creationId xmlns:a16="http://schemas.microsoft.com/office/drawing/2014/main" id="{E3A26DA8-BDAA-4B71-9F28-22A510509C50}"/>
              </a:ext>
            </a:extLst>
          </p:cNvPr>
          <p:cNvSpPr>
            <a:spLocks noEditPoints="1"/>
          </p:cNvSpPr>
          <p:nvPr/>
        </p:nvSpPr>
        <p:spPr bwMode="auto">
          <a:xfrm>
            <a:off x="10561869" y="1845110"/>
            <a:ext cx="996300" cy="41228"/>
          </a:xfrm>
          <a:custGeom>
            <a:avLst/>
            <a:gdLst>
              <a:gd name="T0" fmla="*/ 0 w 1161"/>
              <a:gd name="T1" fmla="*/ 0 h 46"/>
              <a:gd name="T2" fmla="*/ 1161 w 1161"/>
              <a:gd name="T3" fmla="*/ 0 h 46"/>
              <a:gd name="T4" fmla="*/ 234 w 1161"/>
              <a:gd name="T5" fmla="*/ 46 h 46"/>
              <a:gd name="T6" fmla="*/ 234 w 1161"/>
              <a:gd name="T7" fmla="*/ 0 h 46"/>
              <a:gd name="T8" fmla="*/ 580 w 1161"/>
              <a:gd name="T9" fmla="*/ 46 h 46"/>
              <a:gd name="T10" fmla="*/ 580 w 1161"/>
              <a:gd name="T11" fmla="*/ 0 h 46"/>
              <a:gd name="T12" fmla="*/ 927 w 1161"/>
              <a:gd name="T13" fmla="*/ 46 h 46"/>
              <a:gd name="T14" fmla="*/ 927 w 1161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1" h="46">
                <a:moveTo>
                  <a:pt x="0" y="0"/>
                </a:moveTo>
                <a:lnTo>
                  <a:pt x="1161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7" y="46"/>
                </a:moveTo>
                <a:lnTo>
                  <a:pt x="927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1" name="Freeform 314">
            <a:extLst>
              <a:ext uri="{FF2B5EF4-FFF2-40B4-BE49-F238E27FC236}">
                <a16:creationId xmlns:a16="http://schemas.microsoft.com/office/drawing/2014/main" id="{4D2120F5-EB1F-419E-A42C-811946485BDC}"/>
              </a:ext>
            </a:extLst>
          </p:cNvPr>
          <p:cNvSpPr>
            <a:spLocks noEditPoints="1"/>
          </p:cNvSpPr>
          <p:nvPr/>
        </p:nvSpPr>
        <p:spPr bwMode="auto">
          <a:xfrm>
            <a:off x="10524969" y="806338"/>
            <a:ext cx="39474" cy="1040564"/>
          </a:xfrm>
          <a:custGeom>
            <a:avLst/>
            <a:gdLst>
              <a:gd name="T0" fmla="*/ 46 w 46"/>
              <a:gd name="T1" fmla="*/ 1161 h 1161"/>
              <a:gd name="T2" fmla="*/ 46 w 46"/>
              <a:gd name="T3" fmla="*/ 0 h 1161"/>
              <a:gd name="T4" fmla="*/ 46 w 46"/>
              <a:gd name="T5" fmla="*/ 1159 h 1161"/>
              <a:gd name="T6" fmla="*/ 0 w 46"/>
              <a:gd name="T7" fmla="*/ 1159 h 1161"/>
              <a:gd name="T8" fmla="*/ 46 w 46"/>
              <a:gd name="T9" fmla="*/ 774 h 1161"/>
              <a:gd name="T10" fmla="*/ 0 w 46"/>
              <a:gd name="T11" fmla="*/ 774 h 1161"/>
              <a:gd name="T12" fmla="*/ 46 w 46"/>
              <a:gd name="T13" fmla="*/ 389 h 1161"/>
              <a:gd name="T14" fmla="*/ 0 w 46"/>
              <a:gd name="T15" fmla="*/ 389 h 1161"/>
              <a:gd name="T16" fmla="*/ 46 w 46"/>
              <a:gd name="T17" fmla="*/ 3 h 1161"/>
              <a:gd name="T18" fmla="*/ 0 w 46"/>
              <a:gd name="T19" fmla="*/ 3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1">
                <a:moveTo>
                  <a:pt x="46" y="1161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426" name="Groupe 425">
            <a:extLst>
              <a:ext uri="{FF2B5EF4-FFF2-40B4-BE49-F238E27FC236}">
                <a16:creationId xmlns:a16="http://schemas.microsoft.com/office/drawing/2014/main" id="{24488CFE-07D7-4D1E-8719-68C0D76E7A4C}"/>
              </a:ext>
            </a:extLst>
          </p:cNvPr>
          <p:cNvGrpSpPr/>
          <p:nvPr/>
        </p:nvGrpSpPr>
        <p:grpSpPr>
          <a:xfrm>
            <a:off x="10957717" y="1375467"/>
            <a:ext cx="198230" cy="136232"/>
            <a:chOff x="7629525" y="4483101"/>
            <a:chExt cx="366713" cy="241300"/>
          </a:xfrm>
          <a:solidFill>
            <a:srgbClr val="FCC5AA"/>
          </a:solidFill>
        </p:grpSpPr>
        <p:sp>
          <p:nvSpPr>
            <p:cNvPr id="392" name="Freeform 315">
              <a:extLst>
                <a:ext uri="{FF2B5EF4-FFF2-40B4-BE49-F238E27FC236}">
                  <a16:creationId xmlns:a16="http://schemas.microsoft.com/office/drawing/2014/main" id="{7DF9E2BA-BAEF-4963-8763-0AFA0F0CB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5" y="46323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3" name="Freeform 316">
              <a:extLst>
                <a:ext uri="{FF2B5EF4-FFF2-40B4-BE49-F238E27FC236}">
                  <a16:creationId xmlns:a16="http://schemas.microsoft.com/office/drawing/2014/main" id="{A352C4E4-6582-4156-A994-95B8CDE89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5" y="4632326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4" name="Rectangle 317">
              <a:extLst>
                <a:ext uri="{FF2B5EF4-FFF2-40B4-BE49-F238E27FC236}">
                  <a16:creationId xmlns:a16="http://schemas.microsoft.com/office/drawing/2014/main" id="{5525C893-2563-41CB-9E74-B54359E55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4163" y="4559301"/>
              <a:ext cx="92075" cy="92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5" name="Rectangle 318">
              <a:extLst>
                <a:ext uri="{FF2B5EF4-FFF2-40B4-BE49-F238E27FC236}">
                  <a16:creationId xmlns:a16="http://schemas.microsoft.com/office/drawing/2014/main" id="{C47BAB2A-1142-444F-A0C7-DEB45884E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4163" y="4559301"/>
              <a:ext cx="92075" cy="92075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6" name="Oval 319">
              <a:extLst>
                <a:ext uri="{FF2B5EF4-FFF2-40B4-BE49-F238E27FC236}">
                  <a16:creationId xmlns:a16="http://schemas.microsoft.com/office/drawing/2014/main" id="{4D3F0097-061E-47D9-A5EA-2CE0534CC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7638" y="4498976"/>
              <a:ext cx="92075" cy="9207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7" name="Oval 320">
              <a:extLst>
                <a:ext uri="{FF2B5EF4-FFF2-40B4-BE49-F238E27FC236}">
                  <a16:creationId xmlns:a16="http://schemas.microsoft.com/office/drawing/2014/main" id="{44F34857-C475-4735-A0C4-4832243DC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7638" y="4498976"/>
              <a:ext cx="92075" cy="92075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8" name="Freeform 321">
              <a:extLst>
                <a:ext uri="{FF2B5EF4-FFF2-40B4-BE49-F238E27FC236}">
                  <a16:creationId xmlns:a16="http://schemas.microsoft.com/office/drawing/2014/main" id="{C384C2A5-67A7-4D93-A0A8-BA3849F64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5" y="4483101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9" name="Freeform 322">
              <a:extLst>
                <a:ext uri="{FF2B5EF4-FFF2-40B4-BE49-F238E27FC236}">
                  <a16:creationId xmlns:a16="http://schemas.microsoft.com/office/drawing/2014/main" id="{8B00EABA-359E-4B0D-82B1-5E1C3CCA6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5" y="4483101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27" name="Groupe 426">
            <a:extLst>
              <a:ext uri="{FF2B5EF4-FFF2-40B4-BE49-F238E27FC236}">
                <a16:creationId xmlns:a16="http://schemas.microsoft.com/office/drawing/2014/main" id="{3D76252A-12E7-45CC-84C5-293EFDE21883}"/>
              </a:ext>
            </a:extLst>
          </p:cNvPr>
          <p:cNvGrpSpPr/>
          <p:nvPr/>
        </p:nvGrpSpPr>
        <p:grpSpPr>
          <a:xfrm>
            <a:off x="11250416" y="1340512"/>
            <a:ext cx="198230" cy="208830"/>
            <a:chOff x="7080250" y="4421188"/>
            <a:chExt cx="366713" cy="369888"/>
          </a:xfrm>
        </p:grpSpPr>
        <p:sp>
          <p:nvSpPr>
            <p:cNvPr id="400" name="Freeform 323">
              <a:extLst>
                <a:ext uri="{FF2B5EF4-FFF2-40B4-BE49-F238E27FC236}">
                  <a16:creationId xmlns:a16="http://schemas.microsoft.com/office/drawing/2014/main" id="{1C52FCD2-F2F2-461F-8DE2-D594A54F7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6775" y="4700588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1" name="Freeform 324">
              <a:extLst>
                <a:ext uri="{FF2B5EF4-FFF2-40B4-BE49-F238E27FC236}">
                  <a16:creationId xmlns:a16="http://schemas.microsoft.com/office/drawing/2014/main" id="{D0766A27-13E6-4BD5-A198-7C26F5203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6775" y="4700588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2" name="Rectangle 325">
              <a:extLst>
                <a:ext uri="{FF2B5EF4-FFF2-40B4-BE49-F238E27FC236}">
                  <a16:creationId xmlns:a16="http://schemas.microsoft.com/office/drawing/2014/main" id="{7740CAF1-16BB-430D-858E-58694B6CA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4888" y="4425951"/>
              <a:ext cx="92075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3" name="Rectangle 326">
              <a:extLst>
                <a:ext uri="{FF2B5EF4-FFF2-40B4-BE49-F238E27FC236}">
                  <a16:creationId xmlns:a16="http://schemas.microsoft.com/office/drawing/2014/main" id="{7DFE6E81-3955-40B8-8878-5B9E87E91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4888" y="4425951"/>
              <a:ext cx="92075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4" name="Oval 327">
              <a:extLst>
                <a:ext uri="{FF2B5EF4-FFF2-40B4-BE49-F238E27FC236}">
                  <a16:creationId xmlns:a16="http://schemas.microsoft.com/office/drawing/2014/main" id="{020F74E5-7533-42AF-8658-06FBB7B40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6775" y="4497388"/>
              <a:ext cx="92075" cy="9048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5" name="Oval 328">
              <a:extLst>
                <a:ext uri="{FF2B5EF4-FFF2-40B4-BE49-F238E27FC236}">
                  <a16:creationId xmlns:a16="http://schemas.microsoft.com/office/drawing/2014/main" id="{EC18C73C-4DDC-49EA-BAE7-51E9A2D32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6775" y="4497388"/>
              <a:ext cx="92075" cy="90488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6" name="Freeform 329">
              <a:extLst>
                <a:ext uri="{FF2B5EF4-FFF2-40B4-BE49-F238E27FC236}">
                  <a16:creationId xmlns:a16="http://schemas.microsoft.com/office/drawing/2014/main" id="{57FA8009-2821-4ADD-BD47-6379D93E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250" y="44211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7" name="Freeform 330">
              <a:extLst>
                <a:ext uri="{FF2B5EF4-FFF2-40B4-BE49-F238E27FC236}">
                  <a16:creationId xmlns:a16="http://schemas.microsoft.com/office/drawing/2014/main" id="{5359CC7B-EB86-4E28-B386-B8151C2A3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250" y="44211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08" name="Freeform 331">
            <a:extLst>
              <a:ext uri="{FF2B5EF4-FFF2-40B4-BE49-F238E27FC236}">
                <a16:creationId xmlns:a16="http://schemas.microsoft.com/office/drawing/2014/main" id="{4138BBF0-2EE7-434E-BE36-C3C8993CAF18}"/>
              </a:ext>
            </a:extLst>
          </p:cNvPr>
          <p:cNvSpPr>
            <a:spLocks/>
          </p:cNvSpPr>
          <p:nvPr/>
        </p:nvSpPr>
        <p:spPr bwMode="auto">
          <a:xfrm>
            <a:off x="10737787" y="1626421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9" name="Freeform 332">
            <a:extLst>
              <a:ext uri="{FF2B5EF4-FFF2-40B4-BE49-F238E27FC236}">
                <a16:creationId xmlns:a16="http://schemas.microsoft.com/office/drawing/2014/main" id="{4ABF16DF-FEC4-4FE1-AE21-65AB4C0E89CC}"/>
              </a:ext>
            </a:extLst>
          </p:cNvPr>
          <p:cNvSpPr>
            <a:spLocks/>
          </p:cNvSpPr>
          <p:nvPr/>
        </p:nvSpPr>
        <p:spPr bwMode="auto">
          <a:xfrm>
            <a:off x="10737787" y="1626421"/>
            <a:ext cx="49772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" name="Rectangle 333">
            <a:extLst>
              <a:ext uri="{FF2B5EF4-FFF2-40B4-BE49-F238E27FC236}">
                <a16:creationId xmlns:a16="http://schemas.microsoft.com/office/drawing/2014/main" id="{8DEABE1A-2766-429F-B5DF-FE86EBC54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787" y="1281359"/>
            <a:ext cx="49772" cy="5198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1" name="Rectangle 334">
            <a:extLst>
              <a:ext uri="{FF2B5EF4-FFF2-40B4-BE49-F238E27FC236}">
                <a16:creationId xmlns:a16="http://schemas.microsoft.com/office/drawing/2014/main" id="{FBB6269C-DB5C-4A3E-AFEA-EC9D3C434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787" y="1281359"/>
            <a:ext cx="49772" cy="5198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2" name="Oval 335">
            <a:extLst>
              <a:ext uri="{FF2B5EF4-FFF2-40B4-BE49-F238E27FC236}">
                <a16:creationId xmlns:a16="http://schemas.microsoft.com/office/drawing/2014/main" id="{C73B7844-C53D-42F0-81B6-A520E1CB9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7560" y="1389807"/>
            <a:ext cx="49772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3" name="Oval 336">
            <a:extLst>
              <a:ext uri="{FF2B5EF4-FFF2-40B4-BE49-F238E27FC236}">
                <a16:creationId xmlns:a16="http://schemas.microsoft.com/office/drawing/2014/main" id="{6B582345-6836-40E9-84DE-BA6EDB73F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7560" y="1389807"/>
            <a:ext cx="49772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4" name="Freeform 337">
            <a:extLst>
              <a:ext uri="{FF2B5EF4-FFF2-40B4-BE49-F238E27FC236}">
                <a16:creationId xmlns:a16="http://schemas.microsoft.com/office/drawing/2014/main" id="{7DC5B3D0-60FA-4C64-9415-7B636B344D17}"/>
              </a:ext>
            </a:extLst>
          </p:cNvPr>
          <p:cNvSpPr>
            <a:spLocks/>
          </p:cNvSpPr>
          <p:nvPr/>
        </p:nvSpPr>
        <p:spPr bwMode="auto">
          <a:xfrm>
            <a:off x="10688015" y="1383533"/>
            <a:ext cx="49772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5" name="Freeform 338">
            <a:extLst>
              <a:ext uri="{FF2B5EF4-FFF2-40B4-BE49-F238E27FC236}">
                <a16:creationId xmlns:a16="http://schemas.microsoft.com/office/drawing/2014/main" id="{1668D434-D69C-4BF7-965F-20ECF91F6BEE}"/>
              </a:ext>
            </a:extLst>
          </p:cNvPr>
          <p:cNvSpPr>
            <a:spLocks/>
          </p:cNvSpPr>
          <p:nvPr/>
        </p:nvSpPr>
        <p:spPr bwMode="auto">
          <a:xfrm>
            <a:off x="10688015" y="1383533"/>
            <a:ext cx="49772" cy="51087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9 h 57"/>
              <a:gd name="T4" fmla="*/ 29 w 58"/>
              <a:gd name="T5" fmla="*/ 57 h 57"/>
              <a:gd name="T6" fmla="*/ 0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9"/>
                </a:lnTo>
                <a:lnTo>
                  <a:pt x="29" y="57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0" name="ZoneTexte 429">
            <a:extLst>
              <a:ext uri="{FF2B5EF4-FFF2-40B4-BE49-F238E27FC236}">
                <a16:creationId xmlns:a16="http://schemas.microsoft.com/office/drawing/2014/main" id="{03E78D0D-C30D-4567-9642-AB973548D816}"/>
              </a:ext>
            </a:extLst>
          </p:cNvPr>
          <p:cNvSpPr txBox="1"/>
          <p:nvPr/>
        </p:nvSpPr>
        <p:spPr>
          <a:xfrm>
            <a:off x="10831674" y="1829359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431" name="ZoneTexte 430">
            <a:extLst>
              <a:ext uri="{FF2B5EF4-FFF2-40B4-BE49-F238E27FC236}">
                <a16:creationId xmlns:a16="http://schemas.microsoft.com/office/drawing/2014/main" id="{9C49CA66-6678-44F1-A5F9-57F4DC3C067E}"/>
              </a:ext>
            </a:extLst>
          </p:cNvPr>
          <p:cNvSpPr txBox="1"/>
          <p:nvPr/>
        </p:nvSpPr>
        <p:spPr>
          <a:xfrm>
            <a:off x="11193408" y="1829359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432" name="ZoneTexte 431">
            <a:extLst>
              <a:ext uri="{FF2B5EF4-FFF2-40B4-BE49-F238E27FC236}">
                <a16:creationId xmlns:a16="http://schemas.microsoft.com/office/drawing/2014/main" id="{233F0DBD-8491-4ACA-B0AA-A8841661BFDA}"/>
              </a:ext>
            </a:extLst>
          </p:cNvPr>
          <p:cNvSpPr txBox="1"/>
          <p:nvPr/>
        </p:nvSpPr>
        <p:spPr>
          <a:xfrm>
            <a:off x="10559748" y="182935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433" name="ZoneTexte 432">
            <a:extLst>
              <a:ext uri="{FF2B5EF4-FFF2-40B4-BE49-F238E27FC236}">
                <a16:creationId xmlns:a16="http://schemas.microsoft.com/office/drawing/2014/main" id="{BDAEFC58-46E0-48FC-832B-DBECD9637AF4}"/>
              </a:ext>
            </a:extLst>
          </p:cNvPr>
          <p:cNvSpPr txBox="1"/>
          <p:nvPr/>
        </p:nvSpPr>
        <p:spPr>
          <a:xfrm>
            <a:off x="10886132" y="1991869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434" name="Connecteur droit 433">
            <a:extLst>
              <a:ext uri="{FF2B5EF4-FFF2-40B4-BE49-F238E27FC236}">
                <a16:creationId xmlns:a16="http://schemas.microsoft.com/office/drawing/2014/main" id="{BC4B1D5E-271C-4DEC-907C-D1C600C0B35C}"/>
              </a:ext>
            </a:extLst>
          </p:cNvPr>
          <p:cNvCxnSpPr>
            <a:cxnSpLocks/>
          </p:cNvCxnSpPr>
          <p:nvPr/>
        </p:nvCxnSpPr>
        <p:spPr>
          <a:xfrm>
            <a:off x="10946743" y="2021034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6" name="ZoneTexte 435">
            <a:extLst>
              <a:ext uri="{FF2B5EF4-FFF2-40B4-BE49-F238E27FC236}">
                <a16:creationId xmlns:a16="http://schemas.microsoft.com/office/drawing/2014/main" id="{80AE2410-7BE5-4A06-BEE1-EEC90350D461}"/>
              </a:ext>
            </a:extLst>
          </p:cNvPr>
          <p:cNvSpPr txBox="1"/>
          <p:nvPr/>
        </p:nvSpPr>
        <p:spPr>
          <a:xfrm>
            <a:off x="10840999" y="387250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IFNG</a:t>
            </a:r>
          </a:p>
        </p:txBody>
      </p:sp>
      <p:sp>
        <p:nvSpPr>
          <p:cNvPr id="437" name="ZoneTexte 436">
            <a:extLst>
              <a:ext uri="{FF2B5EF4-FFF2-40B4-BE49-F238E27FC236}">
                <a16:creationId xmlns:a16="http://schemas.microsoft.com/office/drawing/2014/main" id="{F8A51B90-8F01-4F4B-9349-BF0593A63353}"/>
              </a:ext>
            </a:extLst>
          </p:cNvPr>
          <p:cNvSpPr txBox="1"/>
          <p:nvPr/>
        </p:nvSpPr>
        <p:spPr>
          <a:xfrm>
            <a:off x="7460511" y="378433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IFNA</a:t>
            </a:r>
          </a:p>
        </p:txBody>
      </p:sp>
      <p:sp>
        <p:nvSpPr>
          <p:cNvPr id="473" name="Rectangle 383">
            <a:extLst>
              <a:ext uri="{FF2B5EF4-FFF2-40B4-BE49-F238E27FC236}">
                <a16:creationId xmlns:a16="http://schemas.microsoft.com/office/drawing/2014/main" id="{973C3562-044C-4CB4-A3EC-834990B5C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550" y="1782939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4" name="Rectangle 384">
            <a:extLst>
              <a:ext uri="{FF2B5EF4-FFF2-40B4-BE49-F238E27FC236}">
                <a16:creationId xmlns:a16="http://schemas.microsoft.com/office/drawing/2014/main" id="{8437F0E7-DD69-4405-90F5-DBCB79EC6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5881" y="1438524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5" name="Rectangle 385">
            <a:extLst>
              <a:ext uri="{FF2B5EF4-FFF2-40B4-BE49-F238E27FC236}">
                <a16:creationId xmlns:a16="http://schemas.microsoft.com/office/drawing/2014/main" id="{E9AD4F0F-6040-47A8-9F71-78A9EA112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6701" y="1092238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6" name="Rectangle 386">
            <a:extLst>
              <a:ext uri="{FF2B5EF4-FFF2-40B4-BE49-F238E27FC236}">
                <a16:creationId xmlns:a16="http://schemas.microsoft.com/office/drawing/2014/main" id="{B34ADC65-E0AF-44F9-BDE0-D5CA9E8CE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464" y="73661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2" name="Freeform 382">
            <a:extLst>
              <a:ext uri="{FF2B5EF4-FFF2-40B4-BE49-F238E27FC236}">
                <a16:creationId xmlns:a16="http://schemas.microsoft.com/office/drawing/2014/main" id="{914D0551-2481-4722-B815-23E566B0FCCB}"/>
              </a:ext>
            </a:extLst>
          </p:cNvPr>
          <p:cNvSpPr>
            <a:spLocks noEditPoints="1"/>
          </p:cNvSpPr>
          <p:nvPr/>
        </p:nvSpPr>
        <p:spPr bwMode="auto">
          <a:xfrm>
            <a:off x="7145990" y="1843433"/>
            <a:ext cx="996269" cy="41262"/>
          </a:xfrm>
          <a:custGeom>
            <a:avLst/>
            <a:gdLst>
              <a:gd name="T0" fmla="*/ 0 w 1160"/>
              <a:gd name="T1" fmla="*/ 0 h 46"/>
              <a:gd name="T2" fmla="*/ 1160 w 1160"/>
              <a:gd name="T3" fmla="*/ 0 h 46"/>
              <a:gd name="T4" fmla="*/ 234 w 1160"/>
              <a:gd name="T5" fmla="*/ 46 h 46"/>
              <a:gd name="T6" fmla="*/ 234 w 1160"/>
              <a:gd name="T7" fmla="*/ 0 h 46"/>
              <a:gd name="T8" fmla="*/ 580 w 1160"/>
              <a:gd name="T9" fmla="*/ 46 h 46"/>
              <a:gd name="T10" fmla="*/ 580 w 1160"/>
              <a:gd name="T11" fmla="*/ 0 h 46"/>
              <a:gd name="T12" fmla="*/ 926 w 1160"/>
              <a:gd name="T13" fmla="*/ 46 h 46"/>
              <a:gd name="T14" fmla="*/ 926 w 1160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6">
                <a:moveTo>
                  <a:pt x="0" y="0"/>
                </a:moveTo>
                <a:lnTo>
                  <a:pt x="1160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6" y="46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7" name="Freeform 387">
            <a:extLst>
              <a:ext uri="{FF2B5EF4-FFF2-40B4-BE49-F238E27FC236}">
                <a16:creationId xmlns:a16="http://schemas.microsoft.com/office/drawing/2014/main" id="{1DD2035C-C6D2-4746-9AD9-71D4EA1B5A10}"/>
              </a:ext>
            </a:extLst>
          </p:cNvPr>
          <p:cNvSpPr>
            <a:spLocks noEditPoints="1"/>
          </p:cNvSpPr>
          <p:nvPr/>
        </p:nvSpPr>
        <p:spPr bwMode="auto">
          <a:xfrm>
            <a:off x="7109059" y="804695"/>
            <a:ext cx="39507" cy="1041429"/>
          </a:xfrm>
          <a:custGeom>
            <a:avLst/>
            <a:gdLst>
              <a:gd name="T0" fmla="*/ 46 w 46"/>
              <a:gd name="T1" fmla="*/ 1161 h 1161"/>
              <a:gd name="T2" fmla="*/ 46 w 46"/>
              <a:gd name="T3" fmla="*/ 0 h 1161"/>
              <a:gd name="T4" fmla="*/ 46 w 46"/>
              <a:gd name="T5" fmla="*/ 1158 h 1161"/>
              <a:gd name="T6" fmla="*/ 0 w 46"/>
              <a:gd name="T7" fmla="*/ 1158 h 1161"/>
              <a:gd name="T8" fmla="*/ 46 w 46"/>
              <a:gd name="T9" fmla="*/ 773 h 1161"/>
              <a:gd name="T10" fmla="*/ 0 w 46"/>
              <a:gd name="T11" fmla="*/ 773 h 1161"/>
              <a:gd name="T12" fmla="*/ 46 w 46"/>
              <a:gd name="T13" fmla="*/ 388 h 1161"/>
              <a:gd name="T14" fmla="*/ 0 w 46"/>
              <a:gd name="T15" fmla="*/ 388 h 1161"/>
              <a:gd name="T16" fmla="*/ 46 w 46"/>
              <a:gd name="T17" fmla="*/ 3 h 1161"/>
              <a:gd name="T18" fmla="*/ 0 w 46"/>
              <a:gd name="T19" fmla="*/ 3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1">
                <a:moveTo>
                  <a:pt x="46" y="1161"/>
                </a:moveTo>
                <a:lnTo>
                  <a:pt x="46" y="0"/>
                </a:lnTo>
                <a:moveTo>
                  <a:pt x="46" y="1158"/>
                </a:moveTo>
                <a:lnTo>
                  <a:pt x="0" y="1158"/>
                </a:lnTo>
                <a:moveTo>
                  <a:pt x="46" y="773"/>
                </a:moveTo>
                <a:lnTo>
                  <a:pt x="0" y="773"/>
                </a:lnTo>
                <a:moveTo>
                  <a:pt x="46" y="388"/>
                </a:moveTo>
                <a:lnTo>
                  <a:pt x="0" y="388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12" name="Groupe 511">
            <a:extLst>
              <a:ext uri="{FF2B5EF4-FFF2-40B4-BE49-F238E27FC236}">
                <a16:creationId xmlns:a16="http://schemas.microsoft.com/office/drawing/2014/main" id="{66A4B12A-53E8-46A0-A809-081821F28F25}"/>
              </a:ext>
            </a:extLst>
          </p:cNvPr>
          <p:cNvGrpSpPr/>
          <p:nvPr/>
        </p:nvGrpSpPr>
        <p:grpSpPr>
          <a:xfrm>
            <a:off x="7623099" y="1381472"/>
            <a:ext cx="49813" cy="377641"/>
            <a:chOff x="8131175" y="4432300"/>
            <a:chExt cx="92075" cy="668338"/>
          </a:xfrm>
          <a:solidFill>
            <a:srgbClr val="FCC5AA"/>
          </a:solidFill>
        </p:grpSpPr>
        <p:sp>
          <p:nvSpPr>
            <p:cNvPr id="478" name="Freeform 388">
              <a:extLst>
                <a:ext uri="{FF2B5EF4-FFF2-40B4-BE49-F238E27FC236}">
                  <a16:creationId xmlns:a16="http://schemas.microsoft.com/office/drawing/2014/main" id="{ABC5D852-D5EF-4E7C-883F-C752BF630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711700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CC5A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9" name="Freeform 389">
              <a:extLst>
                <a:ext uri="{FF2B5EF4-FFF2-40B4-BE49-F238E27FC236}">
                  <a16:creationId xmlns:a16="http://schemas.microsoft.com/office/drawing/2014/main" id="{B0D72991-7E9E-4F5F-8414-C943DCC33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711700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solidFill>
                <a:srgbClr val="FCC5A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0" name="Rectangle 390">
              <a:extLst>
                <a:ext uri="{FF2B5EF4-FFF2-40B4-BE49-F238E27FC236}">
                  <a16:creationId xmlns:a16="http://schemas.microsoft.com/office/drawing/2014/main" id="{5FB8631F-DE1A-4EC8-8391-79CD508ED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5" y="5008563"/>
              <a:ext cx="92075" cy="92075"/>
            </a:xfrm>
            <a:prstGeom prst="rect">
              <a:avLst/>
            </a:prstGeom>
            <a:grpFill/>
            <a:ln w="9525">
              <a:solidFill>
                <a:srgbClr val="FCC5A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1" name="Rectangle 391">
              <a:extLst>
                <a:ext uri="{FF2B5EF4-FFF2-40B4-BE49-F238E27FC236}">
                  <a16:creationId xmlns:a16="http://schemas.microsoft.com/office/drawing/2014/main" id="{884CAB8B-74C1-4534-B093-23BBCCE52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5" y="5008563"/>
              <a:ext cx="92075" cy="92075"/>
            </a:xfrm>
            <a:prstGeom prst="rect">
              <a:avLst/>
            </a:prstGeom>
            <a:grpFill/>
            <a:ln w="1588" cap="flat">
              <a:solidFill>
                <a:srgbClr val="FCC5A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2" name="Oval 392">
              <a:extLst>
                <a:ext uri="{FF2B5EF4-FFF2-40B4-BE49-F238E27FC236}">
                  <a16:creationId xmlns:a16="http://schemas.microsoft.com/office/drawing/2014/main" id="{0C868D6B-2801-4D55-8149-85BB79B20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5" y="4432300"/>
              <a:ext cx="92075" cy="92075"/>
            </a:xfrm>
            <a:prstGeom prst="ellipse">
              <a:avLst/>
            </a:prstGeom>
            <a:grpFill/>
            <a:ln w="0">
              <a:solidFill>
                <a:srgbClr val="FCC5A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3" name="Oval 393">
              <a:extLst>
                <a:ext uri="{FF2B5EF4-FFF2-40B4-BE49-F238E27FC236}">
                  <a16:creationId xmlns:a16="http://schemas.microsoft.com/office/drawing/2014/main" id="{3056A695-6D58-4FD4-AF18-B7F5EA580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175" y="4432300"/>
              <a:ext cx="92075" cy="92075"/>
            </a:xfrm>
            <a:prstGeom prst="ellipse">
              <a:avLst/>
            </a:prstGeom>
            <a:grpFill/>
            <a:ln w="1588" cap="flat">
              <a:solidFill>
                <a:srgbClr val="FCC5A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4" name="Freeform 394">
              <a:extLst>
                <a:ext uri="{FF2B5EF4-FFF2-40B4-BE49-F238E27FC236}">
                  <a16:creationId xmlns:a16="http://schemas.microsoft.com/office/drawing/2014/main" id="{6642B810-CCEB-463D-9F41-C67E59112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848225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CC5A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5" name="Freeform 395">
              <a:extLst>
                <a:ext uri="{FF2B5EF4-FFF2-40B4-BE49-F238E27FC236}">
                  <a16:creationId xmlns:a16="http://schemas.microsoft.com/office/drawing/2014/main" id="{4C848A83-B069-473E-93BA-FC43F69D7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848225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solidFill>
                <a:srgbClr val="FCC5A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13" name="Groupe 512">
            <a:extLst>
              <a:ext uri="{FF2B5EF4-FFF2-40B4-BE49-F238E27FC236}">
                <a16:creationId xmlns:a16="http://schemas.microsoft.com/office/drawing/2014/main" id="{C4FD8879-D94C-480F-B8B3-581D65618F15}"/>
              </a:ext>
            </a:extLst>
          </p:cNvPr>
          <p:cNvGrpSpPr/>
          <p:nvPr/>
        </p:nvGrpSpPr>
        <p:grpSpPr>
          <a:xfrm>
            <a:off x="7919571" y="1433499"/>
            <a:ext cx="49813" cy="354319"/>
            <a:chOff x="7581900" y="4524375"/>
            <a:chExt cx="92075" cy="627063"/>
          </a:xfrm>
          <a:solidFill>
            <a:srgbClr val="FF0000"/>
          </a:solidFill>
        </p:grpSpPr>
        <p:sp>
          <p:nvSpPr>
            <p:cNvPr id="486" name="Freeform 396">
              <a:extLst>
                <a:ext uri="{FF2B5EF4-FFF2-40B4-BE49-F238E27FC236}">
                  <a16:creationId xmlns:a16="http://schemas.microsoft.com/office/drawing/2014/main" id="{3FCFA5E6-3770-4452-A142-948F7DC5A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46402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7" name="Freeform 397">
              <a:extLst>
                <a:ext uri="{FF2B5EF4-FFF2-40B4-BE49-F238E27FC236}">
                  <a16:creationId xmlns:a16="http://schemas.microsoft.com/office/drawing/2014/main" id="{F7F69387-6862-4271-BD20-FD7219056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46402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8" name="Rectangle 398">
              <a:extLst>
                <a:ext uri="{FF2B5EF4-FFF2-40B4-BE49-F238E27FC236}">
                  <a16:creationId xmlns:a16="http://schemas.microsoft.com/office/drawing/2014/main" id="{C3650CA0-E136-4EB5-A865-7F76AA9CC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900" y="4851400"/>
              <a:ext cx="92075" cy="92075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9" name="Rectangle 399">
              <a:extLst>
                <a:ext uri="{FF2B5EF4-FFF2-40B4-BE49-F238E27FC236}">
                  <a16:creationId xmlns:a16="http://schemas.microsoft.com/office/drawing/2014/main" id="{67E714FB-C859-414F-A86F-0619857E9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900" y="4851400"/>
              <a:ext cx="92075" cy="92075"/>
            </a:xfrm>
            <a:prstGeom prst="rect">
              <a:avLst/>
            </a:prstGeom>
            <a:grp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0" name="Oval 400">
              <a:extLst>
                <a:ext uri="{FF2B5EF4-FFF2-40B4-BE49-F238E27FC236}">
                  <a16:creationId xmlns:a16="http://schemas.microsoft.com/office/drawing/2014/main" id="{5B333BA1-3833-4B64-B63E-CB92A4134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900" y="4524375"/>
              <a:ext cx="92075" cy="92075"/>
            </a:xfrm>
            <a:prstGeom prst="ellipse">
              <a:avLst/>
            </a:prstGeom>
            <a:grp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1" name="Oval 401">
              <a:extLst>
                <a:ext uri="{FF2B5EF4-FFF2-40B4-BE49-F238E27FC236}">
                  <a16:creationId xmlns:a16="http://schemas.microsoft.com/office/drawing/2014/main" id="{F48B9998-AAA7-4E30-9397-3F1E65F99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900" y="4524375"/>
              <a:ext cx="92075" cy="92075"/>
            </a:xfrm>
            <a:prstGeom prst="ellipse">
              <a:avLst/>
            </a:prstGeom>
            <a:grp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2" name="Freeform 402">
              <a:extLst>
                <a:ext uri="{FF2B5EF4-FFF2-40B4-BE49-F238E27FC236}">
                  <a16:creationId xmlns:a16="http://schemas.microsoft.com/office/drawing/2014/main" id="{CC559551-3BFA-43A9-A524-613145E69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50593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3" name="Freeform 403">
              <a:extLst>
                <a:ext uri="{FF2B5EF4-FFF2-40B4-BE49-F238E27FC236}">
                  <a16:creationId xmlns:a16="http://schemas.microsoft.com/office/drawing/2014/main" id="{C589B358-803B-4393-9584-C425517D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50593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94" name="Freeform 404">
            <a:extLst>
              <a:ext uri="{FF2B5EF4-FFF2-40B4-BE49-F238E27FC236}">
                <a16:creationId xmlns:a16="http://schemas.microsoft.com/office/drawing/2014/main" id="{5E0EDAD5-6D3C-4189-9C79-F2C2294958F3}"/>
              </a:ext>
            </a:extLst>
          </p:cNvPr>
          <p:cNvSpPr>
            <a:spLocks/>
          </p:cNvSpPr>
          <p:nvPr/>
        </p:nvSpPr>
        <p:spPr bwMode="auto">
          <a:xfrm>
            <a:off x="7371868" y="1458615"/>
            <a:ext cx="48955" cy="51130"/>
          </a:xfrm>
          <a:custGeom>
            <a:avLst/>
            <a:gdLst>
              <a:gd name="T0" fmla="*/ 28 w 57"/>
              <a:gd name="T1" fmla="*/ 0 h 57"/>
              <a:gd name="T2" fmla="*/ 57 w 57"/>
              <a:gd name="T3" fmla="*/ 57 h 57"/>
              <a:gd name="T4" fmla="*/ 0 w 57"/>
              <a:gd name="T5" fmla="*/ 57 h 57"/>
              <a:gd name="T6" fmla="*/ 28 w 57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57" y="57"/>
                </a:lnTo>
                <a:lnTo>
                  <a:pt x="0" y="57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5" name="Freeform 405">
            <a:extLst>
              <a:ext uri="{FF2B5EF4-FFF2-40B4-BE49-F238E27FC236}">
                <a16:creationId xmlns:a16="http://schemas.microsoft.com/office/drawing/2014/main" id="{B0E79522-A0B0-48CC-8CB6-799CC3514121}"/>
              </a:ext>
            </a:extLst>
          </p:cNvPr>
          <p:cNvSpPr>
            <a:spLocks/>
          </p:cNvSpPr>
          <p:nvPr/>
        </p:nvSpPr>
        <p:spPr bwMode="auto">
          <a:xfrm>
            <a:off x="7371868" y="1458615"/>
            <a:ext cx="48955" cy="51130"/>
          </a:xfrm>
          <a:custGeom>
            <a:avLst/>
            <a:gdLst>
              <a:gd name="T0" fmla="*/ 28 w 57"/>
              <a:gd name="T1" fmla="*/ 0 h 57"/>
              <a:gd name="T2" fmla="*/ 57 w 57"/>
              <a:gd name="T3" fmla="*/ 57 h 57"/>
              <a:gd name="T4" fmla="*/ 0 w 57"/>
              <a:gd name="T5" fmla="*/ 57 h 57"/>
              <a:gd name="T6" fmla="*/ 28 w 57"/>
              <a:gd name="T7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57" y="57"/>
                </a:lnTo>
                <a:lnTo>
                  <a:pt x="0" y="57"/>
                </a:lnTo>
                <a:lnTo>
                  <a:pt x="28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6" name="Rectangle 406">
            <a:extLst>
              <a:ext uri="{FF2B5EF4-FFF2-40B4-BE49-F238E27FC236}">
                <a16:creationId xmlns:a16="http://schemas.microsoft.com/office/drawing/2014/main" id="{5F098FFD-FFFC-466F-AAE3-5C10F6295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054" y="1539346"/>
            <a:ext cx="49813" cy="5202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7" name="Rectangle 407">
            <a:extLst>
              <a:ext uri="{FF2B5EF4-FFF2-40B4-BE49-F238E27FC236}">
                <a16:creationId xmlns:a16="http://schemas.microsoft.com/office/drawing/2014/main" id="{82257608-B767-4850-8D8B-A59082576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054" y="1539346"/>
            <a:ext cx="49813" cy="5202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8" name="Oval 408">
            <a:extLst>
              <a:ext uri="{FF2B5EF4-FFF2-40B4-BE49-F238E27FC236}">
                <a16:creationId xmlns:a16="http://schemas.microsoft.com/office/drawing/2014/main" id="{AB6F4B61-FBF9-4370-ADB2-BACB96AC8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054" y="1385957"/>
            <a:ext cx="49813" cy="52027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9" name="Oval 409">
            <a:extLst>
              <a:ext uri="{FF2B5EF4-FFF2-40B4-BE49-F238E27FC236}">
                <a16:creationId xmlns:a16="http://schemas.microsoft.com/office/drawing/2014/main" id="{B658144A-F9CC-445E-9E94-C310CE61D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054" y="1385957"/>
            <a:ext cx="49813" cy="52027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0" name="Freeform 410">
            <a:extLst>
              <a:ext uri="{FF2B5EF4-FFF2-40B4-BE49-F238E27FC236}">
                <a16:creationId xmlns:a16="http://schemas.microsoft.com/office/drawing/2014/main" id="{AB1C35B3-98E3-47B8-981B-E725C3F6A6BD}"/>
              </a:ext>
            </a:extLst>
          </p:cNvPr>
          <p:cNvSpPr>
            <a:spLocks/>
          </p:cNvSpPr>
          <p:nvPr/>
        </p:nvSpPr>
        <p:spPr bwMode="auto">
          <a:xfrm>
            <a:off x="7272241" y="1447851"/>
            <a:ext cx="49813" cy="52027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1" name="Freeform 411">
            <a:extLst>
              <a:ext uri="{FF2B5EF4-FFF2-40B4-BE49-F238E27FC236}">
                <a16:creationId xmlns:a16="http://schemas.microsoft.com/office/drawing/2014/main" id="{ED1178FC-F912-43CE-8EA4-9453A98A50B4}"/>
              </a:ext>
            </a:extLst>
          </p:cNvPr>
          <p:cNvSpPr>
            <a:spLocks/>
          </p:cNvSpPr>
          <p:nvPr/>
        </p:nvSpPr>
        <p:spPr bwMode="auto">
          <a:xfrm>
            <a:off x="7272241" y="1447851"/>
            <a:ext cx="49813" cy="52027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6" name="ZoneTexte 515">
            <a:extLst>
              <a:ext uri="{FF2B5EF4-FFF2-40B4-BE49-F238E27FC236}">
                <a16:creationId xmlns:a16="http://schemas.microsoft.com/office/drawing/2014/main" id="{DD8B06A0-DC63-487E-891B-0FAA7299DAD5}"/>
              </a:ext>
            </a:extLst>
          </p:cNvPr>
          <p:cNvSpPr txBox="1"/>
          <p:nvPr/>
        </p:nvSpPr>
        <p:spPr>
          <a:xfrm>
            <a:off x="5998149" y="208992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B. </a:t>
            </a:r>
            <a:r>
              <a:rPr lang="fr-FR" sz="1200" b="1" dirty="0" err="1"/>
              <a:t>IMs</a:t>
            </a:r>
            <a:endParaRPr lang="fr-FR" sz="1200" b="1" dirty="0"/>
          </a:p>
        </p:txBody>
      </p:sp>
      <p:sp>
        <p:nvSpPr>
          <p:cNvPr id="590" name="ZoneTexte 589">
            <a:extLst>
              <a:ext uri="{FF2B5EF4-FFF2-40B4-BE49-F238E27FC236}">
                <a16:creationId xmlns:a16="http://schemas.microsoft.com/office/drawing/2014/main" id="{5DEECD66-8C06-4CDE-A150-2692B8551E63}"/>
              </a:ext>
            </a:extLst>
          </p:cNvPr>
          <p:cNvSpPr txBox="1"/>
          <p:nvPr/>
        </p:nvSpPr>
        <p:spPr>
          <a:xfrm>
            <a:off x="7429617" y="1841488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0.001</a:t>
            </a:r>
          </a:p>
        </p:txBody>
      </p:sp>
      <p:sp>
        <p:nvSpPr>
          <p:cNvPr id="591" name="ZoneTexte 590">
            <a:extLst>
              <a:ext uri="{FF2B5EF4-FFF2-40B4-BE49-F238E27FC236}">
                <a16:creationId xmlns:a16="http://schemas.microsoft.com/office/drawing/2014/main" id="{0B0C86F1-E4B7-4C9C-9D5D-7B04A1D9A322}"/>
              </a:ext>
            </a:extLst>
          </p:cNvPr>
          <p:cNvSpPr txBox="1"/>
          <p:nvPr/>
        </p:nvSpPr>
        <p:spPr>
          <a:xfrm>
            <a:off x="7791351" y="1841488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0.1</a:t>
            </a:r>
          </a:p>
        </p:txBody>
      </p:sp>
      <p:sp>
        <p:nvSpPr>
          <p:cNvPr id="592" name="ZoneTexte 591">
            <a:extLst>
              <a:ext uri="{FF2B5EF4-FFF2-40B4-BE49-F238E27FC236}">
                <a16:creationId xmlns:a16="http://schemas.microsoft.com/office/drawing/2014/main" id="{9275ADDC-C3D1-40B5-BAE1-A5EC56DE248B}"/>
              </a:ext>
            </a:extLst>
          </p:cNvPr>
          <p:cNvSpPr txBox="1"/>
          <p:nvPr/>
        </p:nvSpPr>
        <p:spPr>
          <a:xfrm>
            <a:off x="7157691" y="1841488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+mj-lt"/>
              </a:rPr>
              <a:t>Ctrl</a:t>
            </a:r>
          </a:p>
        </p:txBody>
      </p:sp>
      <p:sp>
        <p:nvSpPr>
          <p:cNvPr id="593" name="ZoneTexte 592">
            <a:extLst>
              <a:ext uri="{FF2B5EF4-FFF2-40B4-BE49-F238E27FC236}">
                <a16:creationId xmlns:a16="http://schemas.microsoft.com/office/drawing/2014/main" id="{11E14BA8-D66B-425F-AF60-D247E19E34AA}"/>
              </a:ext>
            </a:extLst>
          </p:cNvPr>
          <p:cNvSpPr txBox="1"/>
          <p:nvPr/>
        </p:nvSpPr>
        <p:spPr>
          <a:xfrm>
            <a:off x="7484075" y="1990936"/>
            <a:ext cx="6030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/>
              <a:t>D614G-a</a:t>
            </a:r>
          </a:p>
        </p:txBody>
      </p:sp>
      <p:cxnSp>
        <p:nvCxnSpPr>
          <p:cNvPr id="594" name="Connecteur droit 593">
            <a:extLst>
              <a:ext uri="{FF2B5EF4-FFF2-40B4-BE49-F238E27FC236}">
                <a16:creationId xmlns:a16="http://schemas.microsoft.com/office/drawing/2014/main" id="{FC930B5A-2A84-4114-AA29-A20ACC8461AC}"/>
              </a:ext>
            </a:extLst>
          </p:cNvPr>
          <p:cNvCxnSpPr>
            <a:cxnSpLocks/>
          </p:cNvCxnSpPr>
          <p:nvPr/>
        </p:nvCxnSpPr>
        <p:spPr>
          <a:xfrm>
            <a:off x="7544686" y="2020101"/>
            <a:ext cx="502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1" name="ZoneTexte 710">
            <a:extLst>
              <a:ext uri="{FF2B5EF4-FFF2-40B4-BE49-F238E27FC236}">
                <a16:creationId xmlns:a16="http://schemas.microsoft.com/office/drawing/2014/main" id="{2A02E0FA-2BF7-4789-8CA3-C6805B76A0B2}"/>
              </a:ext>
            </a:extLst>
          </p:cNvPr>
          <p:cNvSpPr txBox="1"/>
          <p:nvPr/>
        </p:nvSpPr>
        <p:spPr>
          <a:xfrm>
            <a:off x="6003261" y="2439881"/>
            <a:ext cx="869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D. </a:t>
            </a:r>
            <a:r>
              <a:rPr lang="fr-FR" sz="1200" b="1" dirty="0" err="1"/>
              <a:t>ncMos</a:t>
            </a:r>
            <a:endParaRPr lang="fr-FR" sz="1200" b="1" dirty="0"/>
          </a:p>
        </p:txBody>
      </p:sp>
      <p:sp>
        <p:nvSpPr>
          <p:cNvPr id="713" name="Freeform 120">
            <a:extLst>
              <a:ext uri="{FF2B5EF4-FFF2-40B4-BE49-F238E27FC236}">
                <a16:creationId xmlns:a16="http://schemas.microsoft.com/office/drawing/2014/main" id="{846B50E0-DAAA-4027-A694-1F9A1F45E8C9}"/>
              </a:ext>
            </a:extLst>
          </p:cNvPr>
          <p:cNvSpPr>
            <a:spLocks noEditPoints="1"/>
          </p:cNvSpPr>
          <p:nvPr/>
        </p:nvSpPr>
        <p:spPr bwMode="auto">
          <a:xfrm>
            <a:off x="10561195" y="4033945"/>
            <a:ext cx="996270" cy="41262"/>
          </a:xfrm>
          <a:custGeom>
            <a:avLst/>
            <a:gdLst>
              <a:gd name="T0" fmla="*/ 0 w 1160"/>
              <a:gd name="T1" fmla="*/ 0 h 46"/>
              <a:gd name="T2" fmla="*/ 1160 w 1160"/>
              <a:gd name="T3" fmla="*/ 0 h 46"/>
              <a:gd name="T4" fmla="*/ 234 w 1160"/>
              <a:gd name="T5" fmla="*/ 46 h 46"/>
              <a:gd name="T6" fmla="*/ 234 w 1160"/>
              <a:gd name="T7" fmla="*/ 0 h 46"/>
              <a:gd name="T8" fmla="*/ 580 w 1160"/>
              <a:gd name="T9" fmla="*/ 46 h 46"/>
              <a:gd name="T10" fmla="*/ 580 w 1160"/>
              <a:gd name="T11" fmla="*/ 0 h 46"/>
              <a:gd name="T12" fmla="*/ 927 w 1160"/>
              <a:gd name="T13" fmla="*/ 46 h 46"/>
              <a:gd name="T14" fmla="*/ 927 w 1160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6">
                <a:moveTo>
                  <a:pt x="0" y="0"/>
                </a:moveTo>
                <a:lnTo>
                  <a:pt x="1160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7" y="46"/>
                </a:moveTo>
                <a:lnTo>
                  <a:pt x="927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4" name="Freeform 125">
            <a:extLst>
              <a:ext uri="{FF2B5EF4-FFF2-40B4-BE49-F238E27FC236}">
                <a16:creationId xmlns:a16="http://schemas.microsoft.com/office/drawing/2014/main" id="{9AF2FD81-1EB9-484E-BE18-C0382FF8BEBD}"/>
              </a:ext>
            </a:extLst>
          </p:cNvPr>
          <p:cNvSpPr>
            <a:spLocks noEditPoints="1"/>
          </p:cNvSpPr>
          <p:nvPr/>
        </p:nvSpPr>
        <p:spPr bwMode="auto">
          <a:xfrm>
            <a:off x="10524265" y="2995207"/>
            <a:ext cx="39507" cy="1041429"/>
          </a:xfrm>
          <a:custGeom>
            <a:avLst/>
            <a:gdLst>
              <a:gd name="T0" fmla="*/ 46 w 46"/>
              <a:gd name="T1" fmla="*/ 1161 h 1161"/>
              <a:gd name="T2" fmla="*/ 46 w 46"/>
              <a:gd name="T3" fmla="*/ 0 h 1161"/>
              <a:gd name="T4" fmla="*/ 46 w 46"/>
              <a:gd name="T5" fmla="*/ 1158 h 1161"/>
              <a:gd name="T6" fmla="*/ 0 w 46"/>
              <a:gd name="T7" fmla="*/ 1158 h 1161"/>
              <a:gd name="T8" fmla="*/ 46 w 46"/>
              <a:gd name="T9" fmla="*/ 773 h 1161"/>
              <a:gd name="T10" fmla="*/ 0 w 46"/>
              <a:gd name="T11" fmla="*/ 773 h 1161"/>
              <a:gd name="T12" fmla="*/ 46 w 46"/>
              <a:gd name="T13" fmla="*/ 388 h 1161"/>
              <a:gd name="T14" fmla="*/ 0 w 46"/>
              <a:gd name="T15" fmla="*/ 388 h 1161"/>
              <a:gd name="T16" fmla="*/ 46 w 46"/>
              <a:gd name="T17" fmla="*/ 3 h 1161"/>
              <a:gd name="T18" fmla="*/ 0 w 46"/>
              <a:gd name="T19" fmla="*/ 3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1">
                <a:moveTo>
                  <a:pt x="46" y="1161"/>
                </a:moveTo>
                <a:lnTo>
                  <a:pt x="46" y="0"/>
                </a:lnTo>
                <a:moveTo>
                  <a:pt x="46" y="1158"/>
                </a:moveTo>
                <a:lnTo>
                  <a:pt x="0" y="1158"/>
                </a:lnTo>
                <a:moveTo>
                  <a:pt x="46" y="773"/>
                </a:moveTo>
                <a:lnTo>
                  <a:pt x="0" y="773"/>
                </a:lnTo>
                <a:moveTo>
                  <a:pt x="46" y="388"/>
                </a:moveTo>
                <a:lnTo>
                  <a:pt x="0" y="388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15" name="Groupe 714">
            <a:extLst>
              <a:ext uri="{FF2B5EF4-FFF2-40B4-BE49-F238E27FC236}">
                <a16:creationId xmlns:a16="http://schemas.microsoft.com/office/drawing/2014/main" id="{8F454F20-2F98-47A7-A4CD-4A67558C640D}"/>
              </a:ext>
            </a:extLst>
          </p:cNvPr>
          <p:cNvGrpSpPr/>
          <p:nvPr/>
        </p:nvGrpSpPr>
        <p:grpSpPr>
          <a:xfrm>
            <a:off x="10982281" y="3109128"/>
            <a:ext cx="148582" cy="217076"/>
            <a:chOff x="2663825" y="1036638"/>
            <a:chExt cx="274638" cy="384175"/>
          </a:xfrm>
          <a:solidFill>
            <a:srgbClr val="FCC5AA"/>
          </a:solidFill>
        </p:grpSpPr>
        <p:sp>
          <p:nvSpPr>
            <p:cNvPr id="731" name="Freeform 126">
              <a:extLst>
                <a:ext uri="{FF2B5EF4-FFF2-40B4-BE49-F238E27FC236}">
                  <a16:creationId xmlns:a16="http://schemas.microsoft.com/office/drawing/2014/main" id="{D524B67D-A32C-4141-9308-DC9A3AEAA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388" y="103663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2" name="Freeform 127">
              <a:extLst>
                <a:ext uri="{FF2B5EF4-FFF2-40B4-BE49-F238E27FC236}">
                  <a16:creationId xmlns:a16="http://schemas.microsoft.com/office/drawing/2014/main" id="{14543096-3FF2-4A3D-9D97-A1271145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388" y="103663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3" name="Rectangle 128">
              <a:extLst>
                <a:ext uri="{FF2B5EF4-FFF2-40B4-BE49-F238E27FC236}">
                  <a16:creationId xmlns:a16="http://schemas.microsoft.com/office/drawing/2014/main" id="{7430C24E-F4E2-46CD-8905-5935CF97F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00" y="1196975"/>
              <a:ext cx="90488" cy="92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4" name="Rectangle 129">
              <a:extLst>
                <a:ext uri="{FF2B5EF4-FFF2-40B4-BE49-F238E27FC236}">
                  <a16:creationId xmlns:a16="http://schemas.microsoft.com/office/drawing/2014/main" id="{1B835444-6359-4E2B-BE82-B037E9ED2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00" y="1196975"/>
              <a:ext cx="90488" cy="92075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5" name="Oval 130">
              <a:extLst>
                <a:ext uri="{FF2B5EF4-FFF2-40B4-BE49-F238E27FC236}">
                  <a16:creationId xmlns:a16="http://schemas.microsoft.com/office/drawing/2014/main" id="{32AE414F-BE4B-4CA1-A56A-97BF5393E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00" y="1328738"/>
              <a:ext cx="90488" cy="9207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6" name="Oval 131">
              <a:extLst>
                <a:ext uri="{FF2B5EF4-FFF2-40B4-BE49-F238E27FC236}">
                  <a16:creationId xmlns:a16="http://schemas.microsoft.com/office/drawing/2014/main" id="{45FB3C73-8CDF-4973-A135-1B2F4DD16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00" y="1328738"/>
              <a:ext cx="90488" cy="92075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7" name="Freeform 132">
              <a:extLst>
                <a:ext uri="{FF2B5EF4-FFF2-40B4-BE49-F238E27FC236}">
                  <a16:creationId xmlns:a16="http://schemas.microsoft.com/office/drawing/2014/main" id="{920F352F-27FA-4FAB-A2B9-3C506CB06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5" y="1063625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9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9"/>
                  </a:lnTo>
                  <a:lnTo>
                    <a:pt x="29" y="57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8" name="Freeform 133">
              <a:extLst>
                <a:ext uri="{FF2B5EF4-FFF2-40B4-BE49-F238E27FC236}">
                  <a16:creationId xmlns:a16="http://schemas.microsoft.com/office/drawing/2014/main" id="{938BC8AA-DCEA-44F4-BFBB-CD2569F2F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5" y="1063625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9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9"/>
                  </a:lnTo>
                  <a:lnTo>
                    <a:pt x="29" y="57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16" name="Groupe 715">
            <a:extLst>
              <a:ext uri="{FF2B5EF4-FFF2-40B4-BE49-F238E27FC236}">
                <a16:creationId xmlns:a16="http://schemas.microsoft.com/office/drawing/2014/main" id="{1F321F93-8746-4536-8EBB-51F7D3CCBE66}"/>
              </a:ext>
            </a:extLst>
          </p:cNvPr>
          <p:cNvGrpSpPr/>
          <p:nvPr/>
        </p:nvGrpSpPr>
        <p:grpSpPr>
          <a:xfrm>
            <a:off x="11338318" y="3214975"/>
            <a:ext cx="49813" cy="420697"/>
            <a:chOff x="2205038" y="1223963"/>
            <a:chExt cx="92075" cy="744537"/>
          </a:xfrm>
        </p:grpSpPr>
        <p:sp>
          <p:nvSpPr>
            <p:cNvPr id="725" name="Freeform 134">
              <a:extLst>
                <a:ext uri="{FF2B5EF4-FFF2-40B4-BE49-F238E27FC236}">
                  <a16:creationId xmlns:a16="http://schemas.microsoft.com/office/drawing/2014/main" id="{5B69FA8C-F8FF-47B5-B24C-4A202971A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1876425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6" name="Freeform 135">
              <a:extLst>
                <a:ext uri="{FF2B5EF4-FFF2-40B4-BE49-F238E27FC236}">
                  <a16:creationId xmlns:a16="http://schemas.microsoft.com/office/drawing/2014/main" id="{B1E4A376-690B-4ACB-BC00-14BE55550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1876425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7" name="Rectangle 136">
              <a:extLst>
                <a:ext uri="{FF2B5EF4-FFF2-40B4-BE49-F238E27FC236}">
                  <a16:creationId xmlns:a16="http://schemas.microsoft.com/office/drawing/2014/main" id="{DF710F42-1B4C-4209-84CE-00BCF9F5A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8" y="1223963"/>
              <a:ext cx="92075" cy="904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8" name="Rectangle 137">
              <a:extLst>
                <a:ext uri="{FF2B5EF4-FFF2-40B4-BE49-F238E27FC236}">
                  <a16:creationId xmlns:a16="http://schemas.microsoft.com/office/drawing/2014/main" id="{9F6009E5-9411-4966-84A4-C97459B6D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8" y="1223963"/>
              <a:ext cx="92075" cy="90488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9" name="Oval 138">
              <a:extLst>
                <a:ext uri="{FF2B5EF4-FFF2-40B4-BE49-F238E27FC236}">
                  <a16:creationId xmlns:a16="http://schemas.microsoft.com/office/drawing/2014/main" id="{A987E599-86B2-45F5-913D-1F92EF9AE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8" y="1352550"/>
              <a:ext cx="92075" cy="90488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0" name="Oval 139">
              <a:extLst>
                <a:ext uri="{FF2B5EF4-FFF2-40B4-BE49-F238E27FC236}">
                  <a16:creationId xmlns:a16="http://schemas.microsoft.com/office/drawing/2014/main" id="{5BE665D6-F645-4236-BD9D-28ACB2EC7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8" y="1352550"/>
              <a:ext cx="92075" cy="90488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17" name="Freeform 140">
            <a:extLst>
              <a:ext uri="{FF2B5EF4-FFF2-40B4-BE49-F238E27FC236}">
                <a16:creationId xmlns:a16="http://schemas.microsoft.com/office/drawing/2014/main" id="{979336CB-AD29-49F6-89B7-25B989A697F7}"/>
              </a:ext>
            </a:extLst>
          </p:cNvPr>
          <p:cNvSpPr>
            <a:spLocks/>
          </p:cNvSpPr>
          <p:nvPr/>
        </p:nvSpPr>
        <p:spPr bwMode="auto">
          <a:xfrm>
            <a:off x="10787074" y="3142317"/>
            <a:ext cx="49813" cy="52027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8" name="Freeform 141">
            <a:extLst>
              <a:ext uri="{FF2B5EF4-FFF2-40B4-BE49-F238E27FC236}">
                <a16:creationId xmlns:a16="http://schemas.microsoft.com/office/drawing/2014/main" id="{6FF2608E-C6FA-41AA-9A42-79E75CC7E892}"/>
              </a:ext>
            </a:extLst>
          </p:cNvPr>
          <p:cNvSpPr>
            <a:spLocks/>
          </p:cNvSpPr>
          <p:nvPr/>
        </p:nvSpPr>
        <p:spPr bwMode="auto">
          <a:xfrm>
            <a:off x="10787074" y="3142317"/>
            <a:ext cx="49813" cy="52027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9" name="Rectangle 142">
            <a:extLst>
              <a:ext uri="{FF2B5EF4-FFF2-40B4-BE49-F238E27FC236}">
                <a16:creationId xmlns:a16="http://schemas.microsoft.com/office/drawing/2014/main" id="{B7BD2F88-2B87-45A1-ACB5-D943926E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261" y="3218563"/>
            <a:ext cx="49813" cy="5202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0" name="Rectangle 143">
            <a:extLst>
              <a:ext uri="{FF2B5EF4-FFF2-40B4-BE49-F238E27FC236}">
                <a16:creationId xmlns:a16="http://schemas.microsoft.com/office/drawing/2014/main" id="{5C9F1085-8773-4E84-B301-A26DACABD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261" y="3218563"/>
            <a:ext cx="49813" cy="5202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1" name="Oval 144">
            <a:extLst>
              <a:ext uri="{FF2B5EF4-FFF2-40B4-BE49-F238E27FC236}">
                <a16:creationId xmlns:a16="http://schemas.microsoft.com/office/drawing/2014/main" id="{73EB8444-7155-4C69-BA3A-4A0499547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261" y="3279559"/>
            <a:ext cx="49813" cy="52027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2" name="Oval 145">
            <a:extLst>
              <a:ext uri="{FF2B5EF4-FFF2-40B4-BE49-F238E27FC236}">
                <a16:creationId xmlns:a16="http://schemas.microsoft.com/office/drawing/2014/main" id="{DFEA937F-91CC-4F8C-B1D2-417CA41E0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7261" y="3279559"/>
            <a:ext cx="49813" cy="52027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3" name="Freeform 146">
            <a:extLst>
              <a:ext uri="{FF2B5EF4-FFF2-40B4-BE49-F238E27FC236}">
                <a16:creationId xmlns:a16="http://schemas.microsoft.com/office/drawing/2014/main" id="{2840B5C3-73D8-41F3-BFA1-5090D60A8320}"/>
              </a:ext>
            </a:extLst>
          </p:cNvPr>
          <p:cNvSpPr>
            <a:spLocks/>
          </p:cNvSpPr>
          <p:nvPr/>
        </p:nvSpPr>
        <p:spPr bwMode="auto">
          <a:xfrm>
            <a:off x="10687447" y="3147699"/>
            <a:ext cx="49813" cy="51130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24" name="Freeform 147">
            <a:extLst>
              <a:ext uri="{FF2B5EF4-FFF2-40B4-BE49-F238E27FC236}">
                <a16:creationId xmlns:a16="http://schemas.microsoft.com/office/drawing/2014/main" id="{1001E153-0158-4D59-86E4-C9948A5211C2}"/>
              </a:ext>
            </a:extLst>
          </p:cNvPr>
          <p:cNvSpPr>
            <a:spLocks/>
          </p:cNvSpPr>
          <p:nvPr/>
        </p:nvSpPr>
        <p:spPr bwMode="auto">
          <a:xfrm>
            <a:off x="10687447" y="3147699"/>
            <a:ext cx="49813" cy="51130"/>
          </a:xfrm>
          <a:custGeom>
            <a:avLst/>
            <a:gdLst>
              <a:gd name="T0" fmla="*/ 29 w 58"/>
              <a:gd name="T1" fmla="*/ 0 h 57"/>
              <a:gd name="T2" fmla="*/ 58 w 58"/>
              <a:gd name="T3" fmla="*/ 28 h 57"/>
              <a:gd name="T4" fmla="*/ 29 w 58"/>
              <a:gd name="T5" fmla="*/ 57 h 57"/>
              <a:gd name="T6" fmla="*/ 0 w 58"/>
              <a:gd name="T7" fmla="*/ 28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58" y="28"/>
                </a:lnTo>
                <a:lnTo>
                  <a:pt x="29" y="57"/>
                </a:lnTo>
                <a:lnTo>
                  <a:pt x="0" y="2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45" name="Groupe 744">
            <a:extLst>
              <a:ext uri="{FF2B5EF4-FFF2-40B4-BE49-F238E27FC236}">
                <a16:creationId xmlns:a16="http://schemas.microsoft.com/office/drawing/2014/main" id="{98B77B27-1EDC-4245-B512-6EA58F54E8C2}"/>
              </a:ext>
            </a:extLst>
          </p:cNvPr>
          <p:cNvGrpSpPr/>
          <p:nvPr/>
        </p:nvGrpSpPr>
        <p:grpSpPr>
          <a:xfrm>
            <a:off x="10584453" y="4048590"/>
            <a:ext cx="962596" cy="371423"/>
            <a:chOff x="1279337" y="3220982"/>
            <a:chExt cx="962596" cy="371423"/>
          </a:xfrm>
        </p:grpSpPr>
        <p:sp>
          <p:nvSpPr>
            <p:cNvPr id="746" name="ZoneTexte 745">
              <a:extLst>
                <a:ext uri="{FF2B5EF4-FFF2-40B4-BE49-F238E27FC236}">
                  <a16:creationId xmlns:a16="http://schemas.microsoft.com/office/drawing/2014/main" id="{5F44FB37-9818-470D-B433-6437FFF25182}"/>
                </a:ext>
              </a:extLst>
            </p:cNvPr>
            <p:cNvSpPr txBox="1"/>
            <p:nvPr/>
          </p:nvSpPr>
          <p:spPr>
            <a:xfrm>
              <a:off x="1551263" y="3220982"/>
              <a:ext cx="4443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0.001</a:t>
              </a:r>
            </a:p>
          </p:txBody>
        </p:sp>
        <p:sp>
          <p:nvSpPr>
            <p:cNvPr id="747" name="ZoneTexte 746">
              <a:extLst>
                <a:ext uri="{FF2B5EF4-FFF2-40B4-BE49-F238E27FC236}">
                  <a16:creationId xmlns:a16="http://schemas.microsoft.com/office/drawing/2014/main" id="{58810C31-2ABC-42BE-BCDA-62D2C5233EFD}"/>
                </a:ext>
              </a:extLst>
            </p:cNvPr>
            <p:cNvSpPr txBox="1"/>
            <p:nvPr/>
          </p:nvSpPr>
          <p:spPr>
            <a:xfrm>
              <a:off x="1912997" y="3220982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0.1</a:t>
              </a:r>
            </a:p>
          </p:txBody>
        </p:sp>
        <p:sp>
          <p:nvSpPr>
            <p:cNvPr id="748" name="ZoneTexte 747">
              <a:extLst>
                <a:ext uri="{FF2B5EF4-FFF2-40B4-BE49-F238E27FC236}">
                  <a16:creationId xmlns:a16="http://schemas.microsoft.com/office/drawing/2014/main" id="{80915131-74B9-4622-B86E-4129E1E000EF}"/>
                </a:ext>
              </a:extLst>
            </p:cNvPr>
            <p:cNvSpPr txBox="1"/>
            <p:nvPr/>
          </p:nvSpPr>
          <p:spPr>
            <a:xfrm>
              <a:off x="1279337" y="3220982"/>
              <a:ext cx="3433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749" name="ZoneTexte 748">
              <a:extLst>
                <a:ext uri="{FF2B5EF4-FFF2-40B4-BE49-F238E27FC236}">
                  <a16:creationId xmlns:a16="http://schemas.microsoft.com/office/drawing/2014/main" id="{AE1EF474-E794-4A2C-A7D9-FDBDED53B90A}"/>
                </a:ext>
              </a:extLst>
            </p:cNvPr>
            <p:cNvSpPr txBox="1"/>
            <p:nvPr/>
          </p:nvSpPr>
          <p:spPr>
            <a:xfrm>
              <a:off x="1605721" y="3376961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D614G-a</a:t>
              </a:r>
            </a:p>
          </p:txBody>
        </p:sp>
        <p:cxnSp>
          <p:nvCxnSpPr>
            <p:cNvPr id="750" name="Connecteur droit 749">
              <a:extLst>
                <a:ext uri="{FF2B5EF4-FFF2-40B4-BE49-F238E27FC236}">
                  <a16:creationId xmlns:a16="http://schemas.microsoft.com/office/drawing/2014/main" id="{546EB034-345E-4922-A953-4DD886C004FE}"/>
                </a:ext>
              </a:extLst>
            </p:cNvPr>
            <p:cNvCxnSpPr>
              <a:cxnSpLocks/>
            </p:cNvCxnSpPr>
            <p:nvPr/>
          </p:nvCxnSpPr>
          <p:spPr>
            <a:xfrm>
              <a:off x="1666332" y="3399595"/>
              <a:ext cx="502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51" name="ZoneTexte 750">
            <a:extLst>
              <a:ext uri="{FF2B5EF4-FFF2-40B4-BE49-F238E27FC236}">
                <a16:creationId xmlns:a16="http://schemas.microsoft.com/office/drawing/2014/main" id="{CCC43311-D564-45FF-B867-6255D938F45C}"/>
              </a:ext>
            </a:extLst>
          </p:cNvPr>
          <p:cNvSpPr txBox="1"/>
          <p:nvPr/>
        </p:nvSpPr>
        <p:spPr>
          <a:xfrm>
            <a:off x="7462458" y="2537639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IFNA</a:t>
            </a:r>
          </a:p>
        </p:txBody>
      </p:sp>
      <p:sp>
        <p:nvSpPr>
          <p:cNvPr id="752" name="ZoneTexte 751">
            <a:extLst>
              <a:ext uri="{FF2B5EF4-FFF2-40B4-BE49-F238E27FC236}">
                <a16:creationId xmlns:a16="http://schemas.microsoft.com/office/drawing/2014/main" id="{883080C7-A852-4D81-BA08-6A77983EC89D}"/>
              </a:ext>
            </a:extLst>
          </p:cNvPr>
          <p:cNvSpPr txBox="1"/>
          <p:nvPr/>
        </p:nvSpPr>
        <p:spPr>
          <a:xfrm>
            <a:off x="8977226" y="2534556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IFNB</a:t>
            </a:r>
          </a:p>
        </p:txBody>
      </p:sp>
      <p:sp>
        <p:nvSpPr>
          <p:cNvPr id="753" name="ZoneTexte 752">
            <a:extLst>
              <a:ext uri="{FF2B5EF4-FFF2-40B4-BE49-F238E27FC236}">
                <a16:creationId xmlns:a16="http://schemas.microsoft.com/office/drawing/2014/main" id="{8BD0B599-1A71-4603-B31C-9F4E1FB47A6F}"/>
              </a:ext>
            </a:extLst>
          </p:cNvPr>
          <p:cNvSpPr txBox="1"/>
          <p:nvPr/>
        </p:nvSpPr>
        <p:spPr>
          <a:xfrm>
            <a:off x="10860051" y="254887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IFNG</a:t>
            </a:r>
          </a:p>
        </p:txBody>
      </p:sp>
      <p:sp>
        <p:nvSpPr>
          <p:cNvPr id="787" name="Freeform 278">
            <a:extLst>
              <a:ext uri="{FF2B5EF4-FFF2-40B4-BE49-F238E27FC236}">
                <a16:creationId xmlns:a16="http://schemas.microsoft.com/office/drawing/2014/main" id="{4A3ACF99-1967-43F3-B138-AF4CB0C80022}"/>
              </a:ext>
            </a:extLst>
          </p:cNvPr>
          <p:cNvSpPr>
            <a:spLocks noEditPoints="1"/>
          </p:cNvSpPr>
          <p:nvPr/>
        </p:nvSpPr>
        <p:spPr bwMode="auto">
          <a:xfrm>
            <a:off x="8868075" y="4036128"/>
            <a:ext cx="996269" cy="41228"/>
          </a:xfrm>
          <a:custGeom>
            <a:avLst/>
            <a:gdLst>
              <a:gd name="T0" fmla="*/ 0 w 1160"/>
              <a:gd name="T1" fmla="*/ 0 h 46"/>
              <a:gd name="T2" fmla="*/ 1160 w 1160"/>
              <a:gd name="T3" fmla="*/ 0 h 46"/>
              <a:gd name="T4" fmla="*/ 234 w 1160"/>
              <a:gd name="T5" fmla="*/ 46 h 46"/>
              <a:gd name="T6" fmla="*/ 234 w 1160"/>
              <a:gd name="T7" fmla="*/ 0 h 46"/>
              <a:gd name="T8" fmla="*/ 580 w 1160"/>
              <a:gd name="T9" fmla="*/ 46 h 46"/>
              <a:gd name="T10" fmla="*/ 580 w 1160"/>
              <a:gd name="T11" fmla="*/ 0 h 46"/>
              <a:gd name="T12" fmla="*/ 926 w 1160"/>
              <a:gd name="T13" fmla="*/ 46 h 46"/>
              <a:gd name="T14" fmla="*/ 926 w 1160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0" h="46">
                <a:moveTo>
                  <a:pt x="0" y="0"/>
                </a:moveTo>
                <a:lnTo>
                  <a:pt x="1160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6" y="46"/>
                </a:moveTo>
                <a:lnTo>
                  <a:pt x="926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8" name="Freeform 283">
            <a:extLst>
              <a:ext uri="{FF2B5EF4-FFF2-40B4-BE49-F238E27FC236}">
                <a16:creationId xmlns:a16="http://schemas.microsoft.com/office/drawing/2014/main" id="{38087421-F1E1-41EE-989F-1F7F089DDA9D}"/>
              </a:ext>
            </a:extLst>
          </p:cNvPr>
          <p:cNvSpPr>
            <a:spLocks noEditPoints="1"/>
          </p:cNvSpPr>
          <p:nvPr/>
        </p:nvSpPr>
        <p:spPr bwMode="auto">
          <a:xfrm>
            <a:off x="8831144" y="2997356"/>
            <a:ext cx="39507" cy="1041460"/>
          </a:xfrm>
          <a:custGeom>
            <a:avLst/>
            <a:gdLst>
              <a:gd name="T0" fmla="*/ 46 w 46"/>
              <a:gd name="T1" fmla="*/ 1162 h 1162"/>
              <a:gd name="T2" fmla="*/ 46 w 46"/>
              <a:gd name="T3" fmla="*/ 0 h 1162"/>
              <a:gd name="T4" fmla="*/ 46 w 46"/>
              <a:gd name="T5" fmla="*/ 1159 h 1162"/>
              <a:gd name="T6" fmla="*/ 0 w 46"/>
              <a:gd name="T7" fmla="*/ 1159 h 1162"/>
              <a:gd name="T8" fmla="*/ 46 w 46"/>
              <a:gd name="T9" fmla="*/ 774 h 1162"/>
              <a:gd name="T10" fmla="*/ 0 w 46"/>
              <a:gd name="T11" fmla="*/ 774 h 1162"/>
              <a:gd name="T12" fmla="*/ 46 w 46"/>
              <a:gd name="T13" fmla="*/ 389 h 1162"/>
              <a:gd name="T14" fmla="*/ 0 w 46"/>
              <a:gd name="T15" fmla="*/ 389 h 1162"/>
              <a:gd name="T16" fmla="*/ 46 w 46"/>
              <a:gd name="T17" fmla="*/ 3 h 1162"/>
              <a:gd name="T18" fmla="*/ 0 w 46"/>
              <a:gd name="T19" fmla="*/ 3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2">
                <a:moveTo>
                  <a:pt x="46" y="1162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89" name="Groupe 788">
            <a:extLst>
              <a:ext uri="{FF2B5EF4-FFF2-40B4-BE49-F238E27FC236}">
                <a16:creationId xmlns:a16="http://schemas.microsoft.com/office/drawing/2014/main" id="{D272FB9D-33F0-44CE-9E1A-28D709E88718}"/>
              </a:ext>
            </a:extLst>
          </p:cNvPr>
          <p:cNvGrpSpPr/>
          <p:nvPr/>
        </p:nvGrpSpPr>
        <p:grpSpPr>
          <a:xfrm>
            <a:off x="9341646" y="3681207"/>
            <a:ext cx="49813" cy="349543"/>
            <a:chOff x="9191625" y="4030663"/>
            <a:chExt cx="92075" cy="619125"/>
          </a:xfrm>
          <a:solidFill>
            <a:srgbClr val="FCC5AA"/>
          </a:solidFill>
        </p:grpSpPr>
        <p:sp>
          <p:nvSpPr>
            <p:cNvPr id="805" name="Freeform 284">
              <a:extLst>
                <a:ext uri="{FF2B5EF4-FFF2-40B4-BE49-F238E27FC236}">
                  <a16:creationId xmlns:a16="http://schemas.microsoft.com/office/drawing/2014/main" id="{079ED6F8-FF6C-48F7-AC24-A4385D277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625" y="4171950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6" name="Freeform 285">
              <a:extLst>
                <a:ext uri="{FF2B5EF4-FFF2-40B4-BE49-F238E27FC236}">
                  <a16:creationId xmlns:a16="http://schemas.microsoft.com/office/drawing/2014/main" id="{AA7C080B-6F2F-4DD3-8680-667E821E6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625" y="4171950"/>
              <a:ext cx="92075" cy="90488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57 h 57"/>
                <a:gd name="T4" fmla="*/ 0 w 58"/>
                <a:gd name="T5" fmla="*/ 57 h 57"/>
                <a:gd name="T6" fmla="*/ 29 w 58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57"/>
                  </a:lnTo>
                  <a:lnTo>
                    <a:pt x="0" y="57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7" name="Rectangle 286">
              <a:extLst>
                <a:ext uri="{FF2B5EF4-FFF2-40B4-BE49-F238E27FC236}">
                  <a16:creationId xmlns:a16="http://schemas.microsoft.com/office/drawing/2014/main" id="{ADF37C59-B7D4-4ECF-AD32-A2035D0B4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25" y="4557713"/>
              <a:ext cx="92075" cy="92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8" name="Rectangle 287">
              <a:extLst>
                <a:ext uri="{FF2B5EF4-FFF2-40B4-BE49-F238E27FC236}">
                  <a16:creationId xmlns:a16="http://schemas.microsoft.com/office/drawing/2014/main" id="{8061FC07-14DE-4E25-833B-A35E25129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25" y="4557713"/>
              <a:ext cx="92075" cy="92075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9" name="Oval 288">
              <a:extLst>
                <a:ext uri="{FF2B5EF4-FFF2-40B4-BE49-F238E27FC236}">
                  <a16:creationId xmlns:a16="http://schemas.microsoft.com/office/drawing/2014/main" id="{4BB04515-F7DA-4F29-AF7B-E6FD07056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25" y="4333875"/>
              <a:ext cx="92075" cy="9048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0" name="Oval 289">
              <a:extLst>
                <a:ext uri="{FF2B5EF4-FFF2-40B4-BE49-F238E27FC236}">
                  <a16:creationId xmlns:a16="http://schemas.microsoft.com/office/drawing/2014/main" id="{B49344BC-D36C-4409-AAC8-643FA05D8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25" y="4333875"/>
              <a:ext cx="92075" cy="90488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1" name="Freeform 290">
              <a:extLst>
                <a:ext uri="{FF2B5EF4-FFF2-40B4-BE49-F238E27FC236}">
                  <a16:creationId xmlns:a16="http://schemas.microsoft.com/office/drawing/2014/main" id="{24E4FA7B-F874-464D-9FDE-69818F7E3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625" y="40306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2" name="Freeform 291">
              <a:extLst>
                <a:ext uri="{FF2B5EF4-FFF2-40B4-BE49-F238E27FC236}">
                  <a16:creationId xmlns:a16="http://schemas.microsoft.com/office/drawing/2014/main" id="{72492576-4267-444D-BFAA-B1C59F5A9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625" y="4030663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90" name="Groupe 789">
            <a:extLst>
              <a:ext uri="{FF2B5EF4-FFF2-40B4-BE49-F238E27FC236}">
                <a16:creationId xmlns:a16="http://schemas.microsoft.com/office/drawing/2014/main" id="{570FFAEE-554A-446E-BA48-C1BE30A10467}"/>
              </a:ext>
            </a:extLst>
          </p:cNvPr>
          <p:cNvGrpSpPr/>
          <p:nvPr/>
        </p:nvGrpSpPr>
        <p:grpSpPr>
          <a:xfrm>
            <a:off x="9634582" y="3679414"/>
            <a:ext cx="49813" cy="288597"/>
            <a:chOff x="8642350" y="4027488"/>
            <a:chExt cx="92075" cy="511175"/>
          </a:xfrm>
        </p:grpSpPr>
        <p:sp>
          <p:nvSpPr>
            <p:cNvPr id="799" name="Freeform 292">
              <a:extLst>
                <a:ext uri="{FF2B5EF4-FFF2-40B4-BE49-F238E27FC236}">
                  <a16:creationId xmlns:a16="http://schemas.microsoft.com/office/drawing/2014/main" id="{C223A5E5-F545-446B-8DC0-5967FF8BD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2350" y="40274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0" name="Freeform 293">
              <a:extLst>
                <a:ext uri="{FF2B5EF4-FFF2-40B4-BE49-F238E27FC236}">
                  <a16:creationId xmlns:a16="http://schemas.microsoft.com/office/drawing/2014/main" id="{E11491D1-E065-471C-8D0B-9B6241779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2350" y="40274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1" name="Rectangle 294">
              <a:extLst>
                <a:ext uri="{FF2B5EF4-FFF2-40B4-BE49-F238E27FC236}">
                  <a16:creationId xmlns:a16="http://schemas.microsoft.com/office/drawing/2014/main" id="{27375641-2630-48FF-BF84-B6CFB29C5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350" y="4446588"/>
              <a:ext cx="92075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2" name="Rectangle 295">
              <a:extLst>
                <a:ext uri="{FF2B5EF4-FFF2-40B4-BE49-F238E27FC236}">
                  <a16:creationId xmlns:a16="http://schemas.microsoft.com/office/drawing/2014/main" id="{2ACF1CC5-71AA-4364-94AF-939DA0E40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350" y="4446588"/>
              <a:ext cx="92075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3" name="Oval 296">
              <a:extLst>
                <a:ext uri="{FF2B5EF4-FFF2-40B4-BE49-F238E27FC236}">
                  <a16:creationId xmlns:a16="http://schemas.microsoft.com/office/drawing/2014/main" id="{22A58E78-E95A-4D2E-B52D-97C0E7A90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350" y="4318000"/>
              <a:ext cx="92075" cy="920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4" name="Oval 297">
              <a:extLst>
                <a:ext uri="{FF2B5EF4-FFF2-40B4-BE49-F238E27FC236}">
                  <a16:creationId xmlns:a16="http://schemas.microsoft.com/office/drawing/2014/main" id="{C108080C-C89E-4E1B-8268-DA8BC3873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350" y="4318000"/>
              <a:ext cx="92075" cy="920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91" name="Freeform 298">
            <a:extLst>
              <a:ext uri="{FF2B5EF4-FFF2-40B4-BE49-F238E27FC236}">
                <a16:creationId xmlns:a16="http://schemas.microsoft.com/office/drawing/2014/main" id="{E6A80C57-ECD9-420F-A538-203800823A6C}"/>
              </a:ext>
            </a:extLst>
          </p:cNvPr>
          <p:cNvSpPr>
            <a:spLocks/>
          </p:cNvSpPr>
          <p:nvPr/>
        </p:nvSpPr>
        <p:spPr bwMode="auto">
          <a:xfrm>
            <a:off x="8994326" y="3838053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2" name="Freeform 299">
            <a:extLst>
              <a:ext uri="{FF2B5EF4-FFF2-40B4-BE49-F238E27FC236}">
                <a16:creationId xmlns:a16="http://schemas.microsoft.com/office/drawing/2014/main" id="{617242D5-EB70-468E-9FF7-9684F580F9B2}"/>
              </a:ext>
            </a:extLst>
          </p:cNvPr>
          <p:cNvSpPr>
            <a:spLocks/>
          </p:cNvSpPr>
          <p:nvPr/>
        </p:nvSpPr>
        <p:spPr bwMode="auto">
          <a:xfrm>
            <a:off x="8994326" y="3838053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3" name="Rectangle 300">
            <a:extLst>
              <a:ext uri="{FF2B5EF4-FFF2-40B4-BE49-F238E27FC236}">
                <a16:creationId xmlns:a16="http://schemas.microsoft.com/office/drawing/2014/main" id="{7B9054AE-A08A-4824-9956-73051F398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094" y="3902584"/>
            <a:ext cx="49813" cy="510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4" name="Rectangle 301">
            <a:extLst>
              <a:ext uri="{FF2B5EF4-FFF2-40B4-BE49-F238E27FC236}">
                <a16:creationId xmlns:a16="http://schemas.microsoft.com/office/drawing/2014/main" id="{EA4B8CB5-3B4D-4D11-9BBE-9875ABA66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094" y="3902584"/>
            <a:ext cx="49813" cy="5108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5" name="Oval 302">
            <a:extLst>
              <a:ext uri="{FF2B5EF4-FFF2-40B4-BE49-F238E27FC236}">
                <a16:creationId xmlns:a16="http://schemas.microsoft.com/office/drawing/2014/main" id="{B52309E0-95A8-454C-96B1-2F3D953E0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326" y="3904377"/>
            <a:ext cx="49813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6" name="Oval 303">
            <a:extLst>
              <a:ext uri="{FF2B5EF4-FFF2-40B4-BE49-F238E27FC236}">
                <a16:creationId xmlns:a16="http://schemas.microsoft.com/office/drawing/2014/main" id="{BD257CFC-733D-402A-935B-875D51662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326" y="3904377"/>
            <a:ext cx="49813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7" name="Freeform 304">
            <a:extLst>
              <a:ext uri="{FF2B5EF4-FFF2-40B4-BE49-F238E27FC236}">
                <a16:creationId xmlns:a16="http://schemas.microsoft.com/office/drawing/2014/main" id="{A714706E-EABA-492B-AEF4-CC1AB3717D52}"/>
              </a:ext>
            </a:extLst>
          </p:cNvPr>
          <p:cNvSpPr>
            <a:spLocks/>
          </p:cNvSpPr>
          <p:nvPr/>
        </p:nvSpPr>
        <p:spPr bwMode="auto">
          <a:xfrm>
            <a:off x="9093094" y="3803099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98" name="Freeform 305">
            <a:extLst>
              <a:ext uri="{FF2B5EF4-FFF2-40B4-BE49-F238E27FC236}">
                <a16:creationId xmlns:a16="http://schemas.microsoft.com/office/drawing/2014/main" id="{17075F6E-9AD7-4046-91CA-FE3C63EE9006}"/>
              </a:ext>
            </a:extLst>
          </p:cNvPr>
          <p:cNvSpPr>
            <a:spLocks/>
          </p:cNvSpPr>
          <p:nvPr/>
        </p:nvSpPr>
        <p:spPr bwMode="auto">
          <a:xfrm>
            <a:off x="9093094" y="3803099"/>
            <a:ext cx="49813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13" name="Rectangle 383">
            <a:extLst>
              <a:ext uri="{FF2B5EF4-FFF2-40B4-BE49-F238E27FC236}">
                <a16:creationId xmlns:a16="http://schemas.microsoft.com/office/drawing/2014/main" id="{DDCC2258-BE18-4939-BE4F-8D259456A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348" y="3979738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0.001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4" name="Rectangle 384">
            <a:extLst>
              <a:ext uri="{FF2B5EF4-FFF2-40B4-BE49-F238E27FC236}">
                <a16:creationId xmlns:a16="http://schemas.microsoft.com/office/drawing/2014/main" id="{57F002E4-09DD-472F-B1DF-4B108F67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1741" y="362226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5" name="Rectangle 385">
            <a:extLst>
              <a:ext uri="{FF2B5EF4-FFF2-40B4-BE49-F238E27FC236}">
                <a16:creationId xmlns:a16="http://schemas.microsoft.com/office/drawing/2014/main" id="{F106F42E-1D03-4445-9E6C-9A8F84C49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030" y="3282506"/>
            <a:ext cx="14427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6" name="Rectangle 386">
            <a:extLst>
              <a:ext uri="{FF2B5EF4-FFF2-40B4-BE49-F238E27FC236}">
                <a16:creationId xmlns:a16="http://schemas.microsoft.com/office/drawing/2014/main" id="{55F24B2F-D3AA-4B7B-BCD3-2F21760F4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9262" y="293341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39" name="Groupe 738">
            <a:extLst>
              <a:ext uri="{FF2B5EF4-FFF2-40B4-BE49-F238E27FC236}">
                <a16:creationId xmlns:a16="http://schemas.microsoft.com/office/drawing/2014/main" id="{DE1AD16E-A6D3-464D-BFBF-63C367739352}"/>
              </a:ext>
            </a:extLst>
          </p:cNvPr>
          <p:cNvGrpSpPr/>
          <p:nvPr/>
        </p:nvGrpSpPr>
        <p:grpSpPr>
          <a:xfrm>
            <a:off x="7156177" y="4033511"/>
            <a:ext cx="962596" cy="377954"/>
            <a:chOff x="1279337" y="3220982"/>
            <a:chExt cx="962596" cy="377954"/>
          </a:xfrm>
        </p:grpSpPr>
        <p:sp>
          <p:nvSpPr>
            <p:cNvPr id="740" name="ZoneTexte 739">
              <a:extLst>
                <a:ext uri="{FF2B5EF4-FFF2-40B4-BE49-F238E27FC236}">
                  <a16:creationId xmlns:a16="http://schemas.microsoft.com/office/drawing/2014/main" id="{8965945D-870C-4F32-8A88-AD99BCC1F781}"/>
                </a:ext>
              </a:extLst>
            </p:cNvPr>
            <p:cNvSpPr txBox="1"/>
            <p:nvPr/>
          </p:nvSpPr>
          <p:spPr>
            <a:xfrm>
              <a:off x="1551263" y="3220982"/>
              <a:ext cx="4443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0.001</a:t>
              </a:r>
            </a:p>
          </p:txBody>
        </p:sp>
        <p:sp>
          <p:nvSpPr>
            <p:cNvPr id="741" name="ZoneTexte 740">
              <a:extLst>
                <a:ext uri="{FF2B5EF4-FFF2-40B4-BE49-F238E27FC236}">
                  <a16:creationId xmlns:a16="http://schemas.microsoft.com/office/drawing/2014/main" id="{D9D4DB91-5CA9-4CCC-A5EF-77CD0CE11978}"/>
                </a:ext>
              </a:extLst>
            </p:cNvPr>
            <p:cNvSpPr txBox="1"/>
            <p:nvPr/>
          </p:nvSpPr>
          <p:spPr>
            <a:xfrm>
              <a:off x="1912997" y="3220982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0.1</a:t>
              </a:r>
            </a:p>
          </p:txBody>
        </p:sp>
        <p:sp>
          <p:nvSpPr>
            <p:cNvPr id="742" name="ZoneTexte 741">
              <a:extLst>
                <a:ext uri="{FF2B5EF4-FFF2-40B4-BE49-F238E27FC236}">
                  <a16:creationId xmlns:a16="http://schemas.microsoft.com/office/drawing/2014/main" id="{8B0AFD4B-8676-4E5E-8D42-82119C8DF4AA}"/>
                </a:ext>
              </a:extLst>
            </p:cNvPr>
            <p:cNvSpPr txBox="1"/>
            <p:nvPr/>
          </p:nvSpPr>
          <p:spPr>
            <a:xfrm>
              <a:off x="1279337" y="3220982"/>
              <a:ext cx="3433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743" name="ZoneTexte 742">
              <a:extLst>
                <a:ext uri="{FF2B5EF4-FFF2-40B4-BE49-F238E27FC236}">
                  <a16:creationId xmlns:a16="http://schemas.microsoft.com/office/drawing/2014/main" id="{BD8AF75F-E150-4B1B-B489-45764E31B701}"/>
                </a:ext>
              </a:extLst>
            </p:cNvPr>
            <p:cNvSpPr txBox="1"/>
            <p:nvPr/>
          </p:nvSpPr>
          <p:spPr>
            <a:xfrm>
              <a:off x="1605721" y="3383492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D614G-a</a:t>
              </a:r>
            </a:p>
          </p:txBody>
        </p:sp>
        <p:cxnSp>
          <p:nvCxnSpPr>
            <p:cNvPr id="744" name="Connecteur droit 743">
              <a:extLst>
                <a:ext uri="{FF2B5EF4-FFF2-40B4-BE49-F238E27FC236}">
                  <a16:creationId xmlns:a16="http://schemas.microsoft.com/office/drawing/2014/main" id="{AF3CC00B-CE42-4E0E-A348-4DA90E810892}"/>
                </a:ext>
              </a:extLst>
            </p:cNvPr>
            <p:cNvCxnSpPr>
              <a:cxnSpLocks/>
            </p:cNvCxnSpPr>
            <p:nvPr/>
          </p:nvCxnSpPr>
          <p:spPr>
            <a:xfrm>
              <a:off x="1666332" y="3412657"/>
              <a:ext cx="502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58" name="Freeform 199">
            <a:extLst>
              <a:ext uri="{FF2B5EF4-FFF2-40B4-BE49-F238E27FC236}">
                <a16:creationId xmlns:a16="http://schemas.microsoft.com/office/drawing/2014/main" id="{0887592D-EBE9-4466-AD03-55541A5F7848}"/>
              </a:ext>
            </a:extLst>
          </p:cNvPr>
          <p:cNvSpPr>
            <a:spLocks noEditPoints="1"/>
          </p:cNvSpPr>
          <p:nvPr/>
        </p:nvSpPr>
        <p:spPr bwMode="auto">
          <a:xfrm>
            <a:off x="7144116" y="4036128"/>
            <a:ext cx="996239" cy="41228"/>
          </a:xfrm>
          <a:custGeom>
            <a:avLst/>
            <a:gdLst>
              <a:gd name="T0" fmla="*/ 0 w 1159"/>
              <a:gd name="T1" fmla="*/ 0 h 46"/>
              <a:gd name="T2" fmla="*/ 1159 w 1159"/>
              <a:gd name="T3" fmla="*/ 0 h 46"/>
              <a:gd name="T4" fmla="*/ 234 w 1159"/>
              <a:gd name="T5" fmla="*/ 46 h 46"/>
              <a:gd name="T6" fmla="*/ 234 w 1159"/>
              <a:gd name="T7" fmla="*/ 0 h 46"/>
              <a:gd name="T8" fmla="*/ 580 w 1159"/>
              <a:gd name="T9" fmla="*/ 46 h 46"/>
              <a:gd name="T10" fmla="*/ 580 w 1159"/>
              <a:gd name="T11" fmla="*/ 0 h 46"/>
              <a:gd name="T12" fmla="*/ 925 w 1159"/>
              <a:gd name="T13" fmla="*/ 46 h 46"/>
              <a:gd name="T14" fmla="*/ 925 w 1159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59" h="46">
                <a:moveTo>
                  <a:pt x="0" y="0"/>
                </a:moveTo>
                <a:lnTo>
                  <a:pt x="1159" y="0"/>
                </a:lnTo>
                <a:moveTo>
                  <a:pt x="234" y="46"/>
                </a:moveTo>
                <a:lnTo>
                  <a:pt x="234" y="0"/>
                </a:lnTo>
                <a:moveTo>
                  <a:pt x="580" y="46"/>
                </a:moveTo>
                <a:lnTo>
                  <a:pt x="580" y="0"/>
                </a:lnTo>
                <a:moveTo>
                  <a:pt x="925" y="46"/>
                </a:moveTo>
                <a:lnTo>
                  <a:pt x="925" y="0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59" name="Freeform 204">
            <a:extLst>
              <a:ext uri="{FF2B5EF4-FFF2-40B4-BE49-F238E27FC236}">
                <a16:creationId xmlns:a16="http://schemas.microsoft.com/office/drawing/2014/main" id="{7F54B7D8-66C3-4D88-B2E0-0307566DD012}"/>
              </a:ext>
            </a:extLst>
          </p:cNvPr>
          <p:cNvSpPr>
            <a:spLocks noEditPoints="1"/>
          </p:cNvSpPr>
          <p:nvPr/>
        </p:nvSpPr>
        <p:spPr bwMode="auto">
          <a:xfrm>
            <a:off x="7107155" y="2997356"/>
            <a:ext cx="39540" cy="1041460"/>
          </a:xfrm>
          <a:custGeom>
            <a:avLst/>
            <a:gdLst>
              <a:gd name="T0" fmla="*/ 46 w 46"/>
              <a:gd name="T1" fmla="*/ 1162 h 1162"/>
              <a:gd name="T2" fmla="*/ 46 w 46"/>
              <a:gd name="T3" fmla="*/ 0 h 1162"/>
              <a:gd name="T4" fmla="*/ 46 w 46"/>
              <a:gd name="T5" fmla="*/ 1159 h 1162"/>
              <a:gd name="T6" fmla="*/ 0 w 46"/>
              <a:gd name="T7" fmla="*/ 1159 h 1162"/>
              <a:gd name="T8" fmla="*/ 46 w 46"/>
              <a:gd name="T9" fmla="*/ 774 h 1162"/>
              <a:gd name="T10" fmla="*/ 0 w 46"/>
              <a:gd name="T11" fmla="*/ 774 h 1162"/>
              <a:gd name="T12" fmla="*/ 46 w 46"/>
              <a:gd name="T13" fmla="*/ 389 h 1162"/>
              <a:gd name="T14" fmla="*/ 0 w 46"/>
              <a:gd name="T15" fmla="*/ 389 h 1162"/>
              <a:gd name="T16" fmla="*/ 46 w 46"/>
              <a:gd name="T17" fmla="*/ 3 h 1162"/>
              <a:gd name="T18" fmla="*/ 0 w 46"/>
              <a:gd name="T19" fmla="*/ 3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1162">
                <a:moveTo>
                  <a:pt x="46" y="1162"/>
                </a:moveTo>
                <a:lnTo>
                  <a:pt x="46" y="0"/>
                </a:lnTo>
                <a:moveTo>
                  <a:pt x="46" y="1159"/>
                </a:moveTo>
                <a:lnTo>
                  <a:pt x="0" y="1159"/>
                </a:lnTo>
                <a:moveTo>
                  <a:pt x="46" y="774"/>
                </a:moveTo>
                <a:lnTo>
                  <a:pt x="0" y="774"/>
                </a:lnTo>
                <a:moveTo>
                  <a:pt x="46" y="389"/>
                </a:moveTo>
                <a:lnTo>
                  <a:pt x="0" y="389"/>
                </a:lnTo>
                <a:moveTo>
                  <a:pt x="46" y="3"/>
                </a:moveTo>
                <a:lnTo>
                  <a:pt x="0" y="3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60" name="Groupe 759">
            <a:extLst>
              <a:ext uri="{FF2B5EF4-FFF2-40B4-BE49-F238E27FC236}">
                <a16:creationId xmlns:a16="http://schemas.microsoft.com/office/drawing/2014/main" id="{616E22CE-D5B9-43F9-9FAC-890CF5E7C58F}"/>
              </a:ext>
            </a:extLst>
          </p:cNvPr>
          <p:cNvGrpSpPr/>
          <p:nvPr/>
        </p:nvGrpSpPr>
        <p:grpSpPr>
          <a:xfrm>
            <a:off x="7568232" y="3640875"/>
            <a:ext cx="148705" cy="180150"/>
            <a:chOff x="7200901" y="2225675"/>
            <a:chExt cx="274637" cy="319088"/>
          </a:xfrm>
          <a:solidFill>
            <a:srgbClr val="FCC5AA"/>
          </a:solidFill>
        </p:grpSpPr>
        <p:sp>
          <p:nvSpPr>
            <p:cNvPr id="778" name="Freeform 205">
              <a:extLst>
                <a:ext uri="{FF2B5EF4-FFF2-40B4-BE49-F238E27FC236}">
                  <a16:creationId xmlns:a16="http://schemas.microsoft.com/office/drawing/2014/main" id="{FEBFAC04-0917-44E1-84DA-1A04C1C63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6" y="2225675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8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9" name="Freeform 206">
              <a:extLst>
                <a:ext uri="{FF2B5EF4-FFF2-40B4-BE49-F238E27FC236}">
                  <a16:creationId xmlns:a16="http://schemas.microsoft.com/office/drawing/2014/main" id="{FF1FF028-A072-4139-8261-CF2308257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6" y="2225675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58 h 58"/>
                <a:gd name="T4" fmla="*/ 0 w 57"/>
                <a:gd name="T5" fmla="*/ 58 h 58"/>
                <a:gd name="T6" fmla="*/ 28 w 57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58"/>
                  </a:lnTo>
                  <a:lnTo>
                    <a:pt x="0" y="58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0" name="Rectangle 207">
              <a:extLst>
                <a:ext uri="{FF2B5EF4-FFF2-40B4-BE49-F238E27FC236}">
                  <a16:creationId xmlns:a16="http://schemas.microsoft.com/office/drawing/2014/main" id="{4D2F798F-D192-4454-817F-064A1DF2C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3463" y="2357438"/>
              <a:ext cx="92075" cy="904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1" name="Rectangle 208">
              <a:extLst>
                <a:ext uri="{FF2B5EF4-FFF2-40B4-BE49-F238E27FC236}">
                  <a16:creationId xmlns:a16="http://schemas.microsoft.com/office/drawing/2014/main" id="{63F32B08-7792-44A8-A09C-3F58D933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3463" y="2357438"/>
              <a:ext cx="92075" cy="90488"/>
            </a:xfrm>
            <a:prstGeom prst="rect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2" name="Oval 209">
              <a:extLst>
                <a:ext uri="{FF2B5EF4-FFF2-40B4-BE49-F238E27FC236}">
                  <a16:creationId xmlns:a16="http://schemas.microsoft.com/office/drawing/2014/main" id="{C7E906A1-D34A-4C24-90AB-3D1985801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0901" y="2325688"/>
              <a:ext cx="92075" cy="9207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3" name="Oval 210">
              <a:extLst>
                <a:ext uri="{FF2B5EF4-FFF2-40B4-BE49-F238E27FC236}">
                  <a16:creationId xmlns:a16="http://schemas.microsoft.com/office/drawing/2014/main" id="{4C23737F-E0EA-4249-B402-919250C06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0901" y="2325688"/>
              <a:ext cx="92075" cy="92075"/>
            </a:xfrm>
            <a:prstGeom prst="ellipse">
              <a:avLst/>
            </a:pr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4" name="Freeform 211">
              <a:extLst>
                <a:ext uri="{FF2B5EF4-FFF2-40B4-BE49-F238E27FC236}">
                  <a16:creationId xmlns:a16="http://schemas.microsoft.com/office/drawing/2014/main" id="{4B7F054C-1B32-49B8-862E-EA0BF17A2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6" y="2452688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29 h 58"/>
                <a:gd name="T4" fmla="*/ 28 w 57"/>
                <a:gd name="T5" fmla="*/ 58 h 58"/>
                <a:gd name="T6" fmla="*/ 0 w 57"/>
                <a:gd name="T7" fmla="*/ 29 h 58"/>
                <a:gd name="T8" fmla="*/ 28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29"/>
                  </a:lnTo>
                  <a:lnTo>
                    <a:pt x="28" y="58"/>
                  </a:lnTo>
                  <a:lnTo>
                    <a:pt x="0" y="29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5" name="Freeform 212">
              <a:extLst>
                <a:ext uri="{FF2B5EF4-FFF2-40B4-BE49-F238E27FC236}">
                  <a16:creationId xmlns:a16="http://schemas.microsoft.com/office/drawing/2014/main" id="{D02677EC-C689-44AC-8D2A-104FAAD6A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6" y="2452688"/>
              <a:ext cx="90488" cy="92075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29 h 58"/>
                <a:gd name="T4" fmla="*/ 28 w 57"/>
                <a:gd name="T5" fmla="*/ 58 h 58"/>
                <a:gd name="T6" fmla="*/ 0 w 57"/>
                <a:gd name="T7" fmla="*/ 29 h 58"/>
                <a:gd name="T8" fmla="*/ 28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29"/>
                  </a:lnTo>
                  <a:lnTo>
                    <a:pt x="28" y="58"/>
                  </a:lnTo>
                  <a:lnTo>
                    <a:pt x="0" y="29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61" name="Groupe 760">
            <a:extLst>
              <a:ext uri="{FF2B5EF4-FFF2-40B4-BE49-F238E27FC236}">
                <a16:creationId xmlns:a16="http://schemas.microsoft.com/office/drawing/2014/main" id="{A8F432D0-C448-4DF4-9580-31160AE8588B}"/>
              </a:ext>
            </a:extLst>
          </p:cNvPr>
          <p:cNvGrpSpPr/>
          <p:nvPr/>
        </p:nvGrpSpPr>
        <p:grpSpPr>
          <a:xfrm>
            <a:off x="7857877" y="3029622"/>
            <a:ext cx="148705" cy="789610"/>
            <a:chOff x="6651626" y="1143000"/>
            <a:chExt cx="274637" cy="1398588"/>
          </a:xfrm>
        </p:grpSpPr>
        <p:sp>
          <p:nvSpPr>
            <p:cNvPr id="770" name="Freeform 213">
              <a:extLst>
                <a:ext uri="{FF2B5EF4-FFF2-40B4-BE49-F238E27FC236}">
                  <a16:creationId xmlns:a16="http://schemas.microsoft.com/office/drawing/2014/main" id="{419DF1ED-C780-42F6-BE64-7CEC6E6CD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8" y="24399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1" name="Freeform 214">
              <a:extLst>
                <a:ext uri="{FF2B5EF4-FFF2-40B4-BE49-F238E27FC236}">
                  <a16:creationId xmlns:a16="http://schemas.microsoft.com/office/drawing/2014/main" id="{F236D27C-67E0-42C3-8D4A-BC0614E41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8" y="2439988"/>
              <a:ext cx="92075" cy="92075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2" name="Rectangle 215">
              <a:extLst>
                <a:ext uri="{FF2B5EF4-FFF2-40B4-BE49-F238E27FC236}">
                  <a16:creationId xmlns:a16="http://schemas.microsoft.com/office/drawing/2014/main" id="{20283F1C-C25C-47BE-B936-96BC66993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3701" y="2130425"/>
              <a:ext cx="90488" cy="920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3" name="Rectangle 216">
              <a:extLst>
                <a:ext uri="{FF2B5EF4-FFF2-40B4-BE49-F238E27FC236}">
                  <a16:creationId xmlns:a16="http://schemas.microsoft.com/office/drawing/2014/main" id="{D1B91EDF-F7A4-42B0-B92A-069420C85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3701" y="2130425"/>
              <a:ext cx="90488" cy="92075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4" name="Oval 217">
              <a:extLst>
                <a:ext uri="{FF2B5EF4-FFF2-40B4-BE49-F238E27FC236}">
                  <a16:creationId xmlns:a16="http://schemas.microsoft.com/office/drawing/2014/main" id="{5DB0379C-C182-4F9B-8640-EB8B54EAE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1626" y="2449513"/>
              <a:ext cx="92075" cy="920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5" name="Oval 218">
              <a:extLst>
                <a:ext uri="{FF2B5EF4-FFF2-40B4-BE49-F238E27FC236}">
                  <a16:creationId xmlns:a16="http://schemas.microsoft.com/office/drawing/2014/main" id="{EADA5F9C-97D4-4BCF-B050-8F3CB81E8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1626" y="2449513"/>
              <a:ext cx="92075" cy="920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6" name="Freeform 219">
              <a:extLst>
                <a:ext uri="{FF2B5EF4-FFF2-40B4-BE49-F238E27FC236}">
                  <a16:creationId xmlns:a16="http://schemas.microsoft.com/office/drawing/2014/main" id="{575720E2-A8E3-4BE9-B8A4-1C593DCE3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1" y="1143000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7" name="Freeform 220">
              <a:extLst>
                <a:ext uri="{FF2B5EF4-FFF2-40B4-BE49-F238E27FC236}">
                  <a16:creationId xmlns:a16="http://schemas.microsoft.com/office/drawing/2014/main" id="{099516EF-8826-415A-9304-2D413D430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1" y="1143000"/>
              <a:ext cx="90488" cy="92075"/>
            </a:xfrm>
            <a:custGeom>
              <a:avLst/>
              <a:gdLst>
                <a:gd name="T0" fmla="*/ 29 w 57"/>
                <a:gd name="T1" fmla="*/ 0 h 58"/>
                <a:gd name="T2" fmla="*/ 57 w 57"/>
                <a:gd name="T3" fmla="*/ 29 h 58"/>
                <a:gd name="T4" fmla="*/ 29 w 57"/>
                <a:gd name="T5" fmla="*/ 58 h 58"/>
                <a:gd name="T6" fmla="*/ 0 w 57"/>
                <a:gd name="T7" fmla="*/ 29 h 58"/>
                <a:gd name="T8" fmla="*/ 29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9" y="0"/>
                  </a:moveTo>
                  <a:lnTo>
                    <a:pt x="57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62" name="Freeform 221">
            <a:extLst>
              <a:ext uri="{FF2B5EF4-FFF2-40B4-BE49-F238E27FC236}">
                <a16:creationId xmlns:a16="http://schemas.microsoft.com/office/drawing/2014/main" id="{B0ACE9CE-AED8-4258-A2D8-64FB7AF5943B}"/>
              </a:ext>
            </a:extLst>
          </p:cNvPr>
          <p:cNvSpPr>
            <a:spLocks/>
          </p:cNvSpPr>
          <p:nvPr/>
        </p:nvSpPr>
        <p:spPr bwMode="auto">
          <a:xfrm>
            <a:off x="7270473" y="3910651"/>
            <a:ext cx="49855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3" name="Freeform 222">
            <a:extLst>
              <a:ext uri="{FF2B5EF4-FFF2-40B4-BE49-F238E27FC236}">
                <a16:creationId xmlns:a16="http://schemas.microsoft.com/office/drawing/2014/main" id="{5EEAD351-D5C3-4919-85F3-3A0CFD7A7788}"/>
              </a:ext>
            </a:extLst>
          </p:cNvPr>
          <p:cNvSpPr>
            <a:spLocks/>
          </p:cNvSpPr>
          <p:nvPr/>
        </p:nvSpPr>
        <p:spPr bwMode="auto">
          <a:xfrm>
            <a:off x="7270473" y="3910651"/>
            <a:ext cx="49855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58 h 58"/>
              <a:gd name="T4" fmla="*/ 0 w 58"/>
              <a:gd name="T5" fmla="*/ 58 h 58"/>
              <a:gd name="T6" fmla="*/ 29 w 58"/>
              <a:gd name="T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58"/>
                </a:lnTo>
                <a:lnTo>
                  <a:pt x="0" y="58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4" name="Rectangle 223">
            <a:extLst>
              <a:ext uri="{FF2B5EF4-FFF2-40B4-BE49-F238E27FC236}">
                <a16:creationId xmlns:a16="http://schemas.microsoft.com/office/drawing/2014/main" id="{8EF3C4AD-9F74-45DC-9679-1728B4C85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328" y="3751115"/>
            <a:ext cx="49855" cy="5198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5" name="Rectangle 224">
            <a:extLst>
              <a:ext uri="{FF2B5EF4-FFF2-40B4-BE49-F238E27FC236}">
                <a16:creationId xmlns:a16="http://schemas.microsoft.com/office/drawing/2014/main" id="{98ACA900-6632-4CE0-9DD5-CA60DB605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328" y="3751115"/>
            <a:ext cx="49855" cy="5198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6" name="Oval 225">
            <a:extLst>
              <a:ext uri="{FF2B5EF4-FFF2-40B4-BE49-F238E27FC236}">
                <a16:creationId xmlns:a16="http://schemas.microsoft.com/office/drawing/2014/main" id="{2AA8FA2A-3DF4-4BA4-9234-481B2D9F2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0183" y="3884659"/>
            <a:ext cx="48996" cy="51983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7" name="Oval 226">
            <a:extLst>
              <a:ext uri="{FF2B5EF4-FFF2-40B4-BE49-F238E27FC236}">
                <a16:creationId xmlns:a16="http://schemas.microsoft.com/office/drawing/2014/main" id="{613A4AB6-8865-4AFC-AB67-7BBF5A5D3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0183" y="3884659"/>
            <a:ext cx="48996" cy="51983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8" name="Freeform 227">
            <a:extLst>
              <a:ext uri="{FF2B5EF4-FFF2-40B4-BE49-F238E27FC236}">
                <a16:creationId xmlns:a16="http://schemas.microsoft.com/office/drawing/2014/main" id="{700FC5BF-397F-47B9-8008-9A6B30419CB2}"/>
              </a:ext>
            </a:extLst>
          </p:cNvPr>
          <p:cNvSpPr>
            <a:spLocks/>
          </p:cNvSpPr>
          <p:nvPr/>
        </p:nvSpPr>
        <p:spPr bwMode="auto">
          <a:xfrm>
            <a:off x="7320328" y="3640875"/>
            <a:ext cx="49855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9" name="Freeform 228">
            <a:extLst>
              <a:ext uri="{FF2B5EF4-FFF2-40B4-BE49-F238E27FC236}">
                <a16:creationId xmlns:a16="http://schemas.microsoft.com/office/drawing/2014/main" id="{5AB50236-11D0-4E24-BE24-5D2C235A0586}"/>
              </a:ext>
            </a:extLst>
          </p:cNvPr>
          <p:cNvSpPr>
            <a:spLocks/>
          </p:cNvSpPr>
          <p:nvPr/>
        </p:nvSpPr>
        <p:spPr bwMode="auto">
          <a:xfrm>
            <a:off x="7320328" y="3640875"/>
            <a:ext cx="49855" cy="51983"/>
          </a:xfrm>
          <a:custGeom>
            <a:avLst/>
            <a:gdLst>
              <a:gd name="T0" fmla="*/ 29 w 58"/>
              <a:gd name="T1" fmla="*/ 0 h 58"/>
              <a:gd name="T2" fmla="*/ 58 w 58"/>
              <a:gd name="T3" fmla="*/ 29 h 58"/>
              <a:gd name="T4" fmla="*/ 29 w 58"/>
              <a:gd name="T5" fmla="*/ 58 h 58"/>
              <a:gd name="T6" fmla="*/ 0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58" y="29"/>
                </a:lnTo>
                <a:lnTo>
                  <a:pt x="29" y="58"/>
                </a:lnTo>
                <a:lnTo>
                  <a:pt x="0" y="29"/>
                </a:lnTo>
                <a:lnTo>
                  <a:pt x="29" y="0"/>
                </a:lnTo>
                <a:close/>
              </a:path>
            </a:pathLst>
          </a:cu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48" name="Groupe 347">
            <a:extLst>
              <a:ext uri="{FF2B5EF4-FFF2-40B4-BE49-F238E27FC236}">
                <a16:creationId xmlns:a16="http://schemas.microsoft.com/office/drawing/2014/main" id="{04CD07AB-F023-4036-9387-B8428E083B1B}"/>
              </a:ext>
            </a:extLst>
          </p:cNvPr>
          <p:cNvGrpSpPr/>
          <p:nvPr/>
        </p:nvGrpSpPr>
        <p:grpSpPr>
          <a:xfrm>
            <a:off x="6857347" y="2937538"/>
            <a:ext cx="259686" cy="1169437"/>
            <a:chOff x="6700493" y="4226222"/>
            <a:chExt cx="259686" cy="1169437"/>
          </a:xfrm>
        </p:grpSpPr>
        <p:sp>
          <p:nvSpPr>
            <p:cNvPr id="817" name="Rectangle 383">
              <a:extLst>
                <a:ext uri="{FF2B5EF4-FFF2-40B4-BE49-F238E27FC236}">
                  <a16:creationId xmlns:a16="http://schemas.microsoft.com/office/drawing/2014/main" id="{68FD8FD2-734A-4A23-BE5F-A56C5D3AD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0493" y="5272548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0.001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8" name="Rectangle 384">
              <a:extLst>
                <a:ext uri="{FF2B5EF4-FFF2-40B4-BE49-F238E27FC236}">
                  <a16:creationId xmlns:a16="http://schemas.microsoft.com/office/drawing/2014/main" id="{E33ED399-DA4E-4EE3-9D47-38B9A0591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4355" y="4921602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9" name="Rectangle 385">
              <a:extLst>
                <a:ext uri="{FF2B5EF4-FFF2-40B4-BE49-F238E27FC236}">
                  <a16:creationId xmlns:a16="http://schemas.microsoft.com/office/drawing/2014/main" id="{737B5E84-85DE-4F92-8D14-AEE38A8AF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175" y="4575316"/>
              <a:ext cx="14427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0" name="Rectangle 386">
              <a:extLst>
                <a:ext uri="{FF2B5EF4-FFF2-40B4-BE49-F238E27FC236}">
                  <a16:creationId xmlns:a16="http://schemas.microsoft.com/office/drawing/2014/main" id="{ECA01E24-5965-4C58-A56B-A68563094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8407" y="4226222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26" name="Groupe 825">
            <a:extLst>
              <a:ext uri="{FF2B5EF4-FFF2-40B4-BE49-F238E27FC236}">
                <a16:creationId xmlns:a16="http://schemas.microsoft.com/office/drawing/2014/main" id="{2EE703ED-A1F5-4824-B193-5B608434926F}"/>
              </a:ext>
            </a:extLst>
          </p:cNvPr>
          <p:cNvGrpSpPr/>
          <p:nvPr/>
        </p:nvGrpSpPr>
        <p:grpSpPr>
          <a:xfrm>
            <a:off x="10276153" y="2943542"/>
            <a:ext cx="259686" cy="1169437"/>
            <a:chOff x="6700493" y="4219691"/>
            <a:chExt cx="259686" cy="1169437"/>
          </a:xfrm>
        </p:grpSpPr>
        <p:sp>
          <p:nvSpPr>
            <p:cNvPr id="827" name="Rectangle 383">
              <a:extLst>
                <a:ext uri="{FF2B5EF4-FFF2-40B4-BE49-F238E27FC236}">
                  <a16:creationId xmlns:a16="http://schemas.microsoft.com/office/drawing/2014/main" id="{838A0937-743A-4CC2-A40A-3F67F1E7C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0493" y="5266017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0.001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8" name="Rectangle 384">
              <a:extLst>
                <a:ext uri="{FF2B5EF4-FFF2-40B4-BE49-F238E27FC236}">
                  <a16:creationId xmlns:a16="http://schemas.microsoft.com/office/drawing/2014/main" id="{F256FF17-B506-4C4C-983A-5E72E13FC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4355" y="4902009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9" name="Rectangle 385">
              <a:extLst>
                <a:ext uri="{FF2B5EF4-FFF2-40B4-BE49-F238E27FC236}">
                  <a16:creationId xmlns:a16="http://schemas.microsoft.com/office/drawing/2014/main" id="{D47D9C92-C94B-4D2E-88FB-CC30B1240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8644" y="4575316"/>
              <a:ext cx="14427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0" name="Rectangle 386">
              <a:extLst>
                <a:ext uri="{FF2B5EF4-FFF2-40B4-BE49-F238E27FC236}">
                  <a16:creationId xmlns:a16="http://schemas.microsoft.com/office/drawing/2014/main" id="{BAEB7968-1B6F-4BF5-AFFE-F7E59A6B0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8407" y="4219691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fr-FR" altLang="fr-FR" sz="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31" name="Groupe 830">
            <a:extLst>
              <a:ext uri="{FF2B5EF4-FFF2-40B4-BE49-F238E27FC236}">
                <a16:creationId xmlns:a16="http://schemas.microsoft.com/office/drawing/2014/main" id="{3768E0C2-AED7-426C-84FA-24A6E4F013AA}"/>
              </a:ext>
            </a:extLst>
          </p:cNvPr>
          <p:cNvGrpSpPr/>
          <p:nvPr/>
        </p:nvGrpSpPr>
        <p:grpSpPr>
          <a:xfrm>
            <a:off x="8886607" y="4043298"/>
            <a:ext cx="962596" cy="377954"/>
            <a:chOff x="1279337" y="3220982"/>
            <a:chExt cx="962596" cy="377954"/>
          </a:xfrm>
        </p:grpSpPr>
        <p:sp>
          <p:nvSpPr>
            <p:cNvPr id="832" name="ZoneTexte 831">
              <a:extLst>
                <a:ext uri="{FF2B5EF4-FFF2-40B4-BE49-F238E27FC236}">
                  <a16:creationId xmlns:a16="http://schemas.microsoft.com/office/drawing/2014/main" id="{2D16127A-174B-4D90-BAB9-1F290CFB5E51}"/>
                </a:ext>
              </a:extLst>
            </p:cNvPr>
            <p:cNvSpPr txBox="1"/>
            <p:nvPr/>
          </p:nvSpPr>
          <p:spPr>
            <a:xfrm>
              <a:off x="1551263" y="3220982"/>
              <a:ext cx="44435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0.001</a:t>
              </a:r>
            </a:p>
          </p:txBody>
        </p:sp>
        <p:sp>
          <p:nvSpPr>
            <p:cNvPr id="833" name="ZoneTexte 832">
              <a:extLst>
                <a:ext uri="{FF2B5EF4-FFF2-40B4-BE49-F238E27FC236}">
                  <a16:creationId xmlns:a16="http://schemas.microsoft.com/office/drawing/2014/main" id="{3ED311A0-C718-4E0A-B21E-3BA10D97E9C2}"/>
                </a:ext>
              </a:extLst>
            </p:cNvPr>
            <p:cNvSpPr txBox="1"/>
            <p:nvPr/>
          </p:nvSpPr>
          <p:spPr>
            <a:xfrm>
              <a:off x="1912997" y="3220982"/>
              <a:ext cx="3289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0.1</a:t>
              </a:r>
            </a:p>
          </p:txBody>
        </p:sp>
        <p:sp>
          <p:nvSpPr>
            <p:cNvPr id="834" name="ZoneTexte 833">
              <a:extLst>
                <a:ext uri="{FF2B5EF4-FFF2-40B4-BE49-F238E27FC236}">
                  <a16:creationId xmlns:a16="http://schemas.microsoft.com/office/drawing/2014/main" id="{ECEB90BC-A67A-4EF1-8B05-8FE2F11D17C2}"/>
                </a:ext>
              </a:extLst>
            </p:cNvPr>
            <p:cNvSpPr txBox="1"/>
            <p:nvPr/>
          </p:nvSpPr>
          <p:spPr>
            <a:xfrm>
              <a:off x="1279337" y="3220982"/>
              <a:ext cx="34336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+mj-lt"/>
                </a:rPr>
                <a:t>Ctrl</a:t>
              </a:r>
            </a:p>
          </p:txBody>
        </p:sp>
        <p:sp>
          <p:nvSpPr>
            <p:cNvPr id="835" name="ZoneTexte 834">
              <a:extLst>
                <a:ext uri="{FF2B5EF4-FFF2-40B4-BE49-F238E27FC236}">
                  <a16:creationId xmlns:a16="http://schemas.microsoft.com/office/drawing/2014/main" id="{355470A9-3235-4A82-A16C-A67DAB4728C6}"/>
                </a:ext>
              </a:extLst>
            </p:cNvPr>
            <p:cNvSpPr txBox="1"/>
            <p:nvPr/>
          </p:nvSpPr>
          <p:spPr>
            <a:xfrm>
              <a:off x="1605721" y="3383492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D614G-a</a:t>
              </a:r>
            </a:p>
          </p:txBody>
        </p:sp>
        <p:cxnSp>
          <p:nvCxnSpPr>
            <p:cNvPr id="836" name="Connecteur droit 835">
              <a:extLst>
                <a:ext uri="{FF2B5EF4-FFF2-40B4-BE49-F238E27FC236}">
                  <a16:creationId xmlns:a16="http://schemas.microsoft.com/office/drawing/2014/main" id="{6A190A38-C618-4DC1-B92B-8BAB71EF8772}"/>
                </a:ext>
              </a:extLst>
            </p:cNvPr>
            <p:cNvCxnSpPr>
              <a:cxnSpLocks/>
            </p:cNvCxnSpPr>
            <p:nvPr/>
          </p:nvCxnSpPr>
          <p:spPr>
            <a:xfrm>
              <a:off x="1666332" y="3406126"/>
              <a:ext cx="502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7" name="ZoneTexte 836">
            <a:extLst>
              <a:ext uri="{FF2B5EF4-FFF2-40B4-BE49-F238E27FC236}">
                <a16:creationId xmlns:a16="http://schemas.microsoft.com/office/drawing/2014/main" id="{C3E2B04F-EA9D-4854-A195-667C26653F1F}"/>
              </a:ext>
            </a:extLst>
          </p:cNvPr>
          <p:cNvSpPr txBox="1"/>
          <p:nvPr/>
        </p:nvSpPr>
        <p:spPr>
          <a:xfrm>
            <a:off x="1041381" y="4741148"/>
            <a:ext cx="10268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800" b="1" dirty="0" err="1"/>
              <a:t>Additional</a:t>
            </a:r>
            <a:r>
              <a:rPr lang="fr-FR" sz="800" b="1"/>
              <a:t> file 14. </a:t>
            </a:r>
            <a:r>
              <a:rPr lang="fr-FR" sz="800" b="1" dirty="0" err="1"/>
              <a:t>Detection</a:t>
            </a:r>
            <a:r>
              <a:rPr lang="fr-FR" sz="800" b="1" dirty="0"/>
              <a:t> of </a:t>
            </a:r>
            <a:r>
              <a:rPr lang="fr-FR" sz="800" b="1" i="1" dirty="0"/>
              <a:t>IFNA</a:t>
            </a:r>
            <a:r>
              <a:rPr lang="fr-FR" sz="800" b="1" dirty="0"/>
              <a:t>, </a:t>
            </a:r>
            <a:r>
              <a:rPr lang="fr-FR" sz="800" b="1" i="1" dirty="0"/>
              <a:t>IFNB</a:t>
            </a:r>
            <a:r>
              <a:rPr lang="fr-FR" sz="800" b="1" dirty="0"/>
              <a:t> and</a:t>
            </a:r>
            <a:r>
              <a:rPr lang="fr-FR" sz="800" b="1" i="1" dirty="0"/>
              <a:t> IFNG </a:t>
            </a:r>
            <a:r>
              <a:rPr lang="fr-FR" sz="800" b="1" dirty="0" err="1"/>
              <a:t>gene</a:t>
            </a:r>
            <a:r>
              <a:rPr lang="fr-FR" sz="800" b="1" dirty="0"/>
              <a:t> expression in monocyte/macrophage </a:t>
            </a:r>
            <a:r>
              <a:rPr lang="fr-FR" sz="800" b="1" dirty="0" err="1"/>
              <a:t>subsets</a:t>
            </a:r>
            <a:r>
              <a:rPr lang="fr-FR" sz="800" b="1" dirty="0"/>
              <a:t> </a:t>
            </a:r>
            <a:r>
              <a:rPr lang="fr-FR" sz="800" b="1" dirty="0" err="1"/>
              <a:t>exposed</a:t>
            </a:r>
            <a:r>
              <a:rPr lang="fr-FR" sz="800" b="1" dirty="0"/>
              <a:t> to SARS-CoV-2</a:t>
            </a:r>
            <a:r>
              <a:rPr lang="fr-FR" sz="800" dirty="0"/>
              <a:t>. The </a:t>
            </a:r>
            <a:r>
              <a:rPr lang="fr-FR" sz="800" dirty="0" err="1"/>
              <a:t>sorted</a:t>
            </a:r>
            <a:r>
              <a:rPr lang="fr-FR" sz="800" dirty="0"/>
              <a:t> </a:t>
            </a:r>
            <a:r>
              <a:rPr lang="fr-FR" sz="800" dirty="0" err="1"/>
              <a:t>lung</a:t>
            </a:r>
            <a:r>
              <a:rPr lang="fr-FR" sz="800" dirty="0"/>
              <a:t> </a:t>
            </a:r>
            <a:r>
              <a:rPr lang="fr-FR" sz="800" dirty="0" err="1"/>
              <a:t>AMs</a:t>
            </a:r>
            <a:r>
              <a:rPr lang="fr-FR" sz="800" dirty="0"/>
              <a:t>, </a:t>
            </a:r>
            <a:r>
              <a:rPr lang="fr-FR" sz="800" dirty="0" err="1"/>
              <a:t>MoMacs</a:t>
            </a:r>
            <a:r>
              <a:rPr lang="fr-FR" sz="800" dirty="0"/>
              <a:t>, </a:t>
            </a:r>
            <a:r>
              <a:rPr lang="fr-FR" sz="800" dirty="0" err="1"/>
              <a:t>cMos</a:t>
            </a:r>
            <a:r>
              <a:rPr lang="fr-FR" sz="800" dirty="0"/>
              <a:t>, </a:t>
            </a:r>
            <a:r>
              <a:rPr lang="fr-FR" sz="800" dirty="0" err="1"/>
              <a:t>ncMos</a:t>
            </a:r>
            <a:r>
              <a:rPr lang="fr-FR" sz="800" dirty="0"/>
              <a:t> (10</a:t>
            </a:r>
            <a:r>
              <a:rPr lang="fr-FR" sz="800" baseline="30000" dirty="0"/>
              <a:t>5 </a:t>
            </a:r>
            <a:r>
              <a:rPr lang="fr-FR" sz="800" dirty="0" err="1"/>
              <a:t>cells</a:t>
            </a:r>
            <a:r>
              <a:rPr lang="fr-FR" sz="800" dirty="0"/>
              <a:t>, duplicates) </a:t>
            </a:r>
            <a:r>
              <a:rPr lang="fr-FR" sz="800" dirty="0" err="1"/>
              <a:t>from</a:t>
            </a:r>
            <a:r>
              <a:rPr lang="fr-FR" sz="800" dirty="0"/>
              <a:t> 4 patients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exposed</a:t>
            </a:r>
            <a:r>
              <a:rPr lang="fr-FR" sz="800" dirty="0"/>
              <a:t> to SARS-CoV-2 D614G-a at 2 MOI, i.e. 0.1 and 0.001, or </a:t>
            </a:r>
            <a:r>
              <a:rPr lang="fr-FR" sz="800" dirty="0" err="1"/>
              <a:t>cultured</a:t>
            </a:r>
            <a:r>
              <a:rPr lang="fr-FR" sz="800" dirty="0"/>
              <a:t> in X-vivo medium (Ctrl), for 10 h. The RNA (duplicates)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subjected</a:t>
            </a:r>
            <a:r>
              <a:rPr lang="fr-FR" sz="800" dirty="0"/>
              <a:t> to RT-</a:t>
            </a:r>
            <a:r>
              <a:rPr lang="fr-FR" sz="800" dirty="0" err="1"/>
              <a:t>qPCR</a:t>
            </a:r>
            <a:r>
              <a:rPr lang="fr-FR" sz="800" dirty="0"/>
              <a:t> for </a:t>
            </a:r>
            <a:r>
              <a:rPr lang="fr-FR" sz="800" dirty="0" err="1"/>
              <a:t>detection</a:t>
            </a:r>
            <a:r>
              <a:rPr lang="fr-FR" sz="800" dirty="0"/>
              <a:t> </a:t>
            </a:r>
            <a:r>
              <a:rPr lang="fr-FR" sz="800" i="1" dirty="0"/>
              <a:t>of IFNA, IFNB </a:t>
            </a:r>
            <a:r>
              <a:rPr lang="fr-FR" sz="800" dirty="0"/>
              <a:t>and </a:t>
            </a:r>
            <a:r>
              <a:rPr lang="fr-FR" sz="800" i="1" dirty="0"/>
              <a:t>IFNG</a:t>
            </a:r>
            <a:r>
              <a:rPr lang="fr-FR" sz="800" dirty="0"/>
              <a:t> </a:t>
            </a:r>
            <a:r>
              <a:rPr lang="fr-FR" sz="800" dirty="0" err="1"/>
              <a:t>gene</a:t>
            </a:r>
            <a:r>
              <a:rPr lang="fr-FR" sz="800" dirty="0"/>
              <a:t> expression. Expressions of the </a:t>
            </a:r>
            <a:r>
              <a:rPr lang="fr-FR" sz="800" dirty="0" err="1"/>
              <a:t>different</a:t>
            </a:r>
            <a:r>
              <a:rPr lang="fr-FR" sz="800" dirty="0"/>
              <a:t> </a:t>
            </a:r>
            <a:r>
              <a:rPr lang="fr-FR" sz="800" dirty="0" err="1"/>
              <a:t>genes</a:t>
            </a:r>
            <a:r>
              <a:rPr lang="fr-FR" sz="800" dirty="0"/>
              <a:t> </a:t>
            </a:r>
            <a:r>
              <a:rPr lang="fr-FR" sz="800" dirty="0" err="1"/>
              <a:t>relatively</a:t>
            </a:r>
            <a:r>
              <a:rPr lang="fr-FR" sz="800" dirty="0"/>
              <a:t> to RPS18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normalized</a:t>
            </a:r>
            <a:r>
              <a:rPr lang="fr-FR" sz="800" dirty="0"/>
              <a:t> </a:t>
            </a:r>
            <a:r>
              <a:rPr lang="fr-FR" sz="800" dirty="0" err="1"/>
              <a:t>using</a:t>
            </a:r>
            <a:r>
              <a:rPr lang="fr-FR" sz="800" dirty="0"/>
              <a:t> an </a:t>
            </a:r>
            <a:r>
              <a:rPr lang="fr-FR" sz="800" dirty="0" err="1"/>
              <a:t>internal</a:t>
            </a:r>
            <a:r>
              <a:rPr lang="fr-FR" sz="800" dirty="0"/>
              <a:t> </a:t>
            </a:r>
            <a:r>
              <a:rPr lang="fr-FR" sz="800" dirty="0" err="1"/>
              <a:t>calibrator</a:t>
            </a:r>
            <a:r>
              <a:rPr lang="fr-FR" sz="800" dirty="0"/>
              <a:t> (</a:t>
            </a:r>
            <a:r>
              <a:rPr lang="fr-FR" sz="800" dirty="0" err="1"/>
              <a:t>arbitrary</a:t>
            </a:r>
            <a:r>
              <a:rPr lang="fr-FR" sz="800" dirty="0"/>
              <a:t> </a:t>
            </a:r>
            <a:r>
              <a:rPr lang="fr-FR" sz="800" dirty="0" err="1"/>
              <a:t>units</a:t>
            </a:r>
            <a:r>
              <a:rPr lang="fr-FR" sz="800" dirty="0"/>
              <a:t>) and the 2</a:t>
            </a:r>
            <a:r>
              <a:rPr lang="fr-FR" sz="800" baseline="30000" dirty="0"/>
              <a:t>-</a:t>
            </a:r>
            <a:r>
              <a:rPr lang="fr-FR" sz="800" baseline="30000" dirty="0">
                <a:latin typeface="Symbol" pitchFamily="2" charset="2"/>
              </a:rPr>
              <a:t>DD</a:t>
            </a:r>
            <a:r>
              <a:rPr lang="fr-FR" sz="800" dirty="0"/>
              <a:t>Ct </a:t>
            </a:r>
            <a:r>
              <a:rPr lang="fr-FR" sz="800" dirty="0" err="1"/>
              <a:t>method</a:t>
            </a:r>
            <a:r>
              <a:rPr lang="fr-FR" sz="800" dirty="0"/>
              <a:t>. </a:t>
            </a:r>
            <a:r>
              <a:rPr lang="fr-FR" sz="800" dirty="0" err="1"/>
              <a:t>Each</a:t>
            </a:r>
            <a:r>
              <a:rPr lang="fr-FR" sz="800" dirty="0"/>
              <a:t> one of the 4 patients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represented</a:t>
            </a:r>
            <a:r>
              <a:rPr lang="fr-FR" sz="800" dirty="0"/>
              <a:t> </a:t>
            </a:r>
            <a:r>
              <a:rPr lang="fr-FR" sz="800" dirty="0" err="1"/>
              <a:t>with</a:t>
            </a:r>
            <a:r>
              <a:rPr lang="fr-FR" sz="800" dirty="0"/>
              <a:t> a </a:t>
            </a:r>
            <a:r>
              <a:rPr lang="fr-FR" sz="800" dirty="0" err="1"/>
              <a:t>different</a:t>
            </a:r>
            <a:r>
              <a:rPr lang="fr-FR" sz="800" dirty="0"/>
              <a:t> </a:t>
            </a:r>
            <a:r>
              <a:rPr lang="fr-FR" sz="800" dirty="0" err="1"/>
              <a:t>symbol</a:t>
            </a:r>
            <a:r>
              <a:rPr lang="fr-FR" sz="800" dirty="0"/>
              <a:t>. Data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missing</a:t>
            </a:r>
            <a:r>
              <a:rPr lang="fr-FR" sz="800" dirty="0"/>
              <a:t> in few instances (no PCR signal): IFNG for Ctrl </a:t>
            </a:r>
            <a:r>
              <a:rPr lang="fr-FR" sz="800" dirty="0" err="1"/>
              <a:t>cMos</a:t>
            </a:r>
            <a:r>
              <a:rPr lang="fr-FR" sz="800" dirty="0"/>
              <a:t> </a:t>
            </a:r>
            <a:r>
              <a:rPr lang="fr-FR" sz="800" dirty="0" err="1"/>
              <a:t>from</a:t>
            </a:r>
            <a:r>
              <a:rPr lang="fr-FR" sz="800" dirty="0"/>
              <a:t> one patient , IFNB and IFNG for </a:t>
            </a:r>
            <a:r>
              <a:rPr lang="fr-FR" sz="800" dirty="0" err="1"/>
              <a:t>ncMos</a:t>
            </a:r>
            <a:r>
              <a:rPr lang="fr-FR" sz="800" dirty="0"/>
              <a:t> 0.1 MOI </a:t>
            </a:r>
            <a:r>
              <a:rPr lang="fr-FR" sz="800" dirty="0" err="1"/>
              <a:t>from</a:t>
            </a:r>
            <a:r>
              <a:rPr lang="fr-FR" sz="800" dirty="0"/>
              <a:t> </a:t>
            </a:r>
            <a:r>
              <a:rPr lang="fr-FR" sz="800" dirty="0" err="1"/>
              <a:t>another</a:t>
            </a:r>
            <a:r>
              <a:rPr lang="fr-FR" sz="800" dirty="0"/>
              <a:t> patient. No </a:t>
            </a:r>
            <a:r>
              <a:rPr lang="fr-FR" sz="800" dirty="0" err="1"/>
              <a:t>statistically</a:t>
            </a:r>
            <a:r>
              <a:rPr lang="fr-FR" sz="800" dirty="0"/>
              <a:t> </a:t>
            </a:r>
            <a:r>
              <a:rPr lang="fr-FR" sz="800" dirty="0" err="1"/>
              <a:t>significant</a:t>
            </a:r>
            <a:r>
              <a:rPr lang="fr-FR" sz="800" dirty="0"/>
              <a:t> </a:t>
            </a:r>
            <a:r>
              <a:rPr lang="fr-FR" sz="800" dirty="0" err="1"/>
              <a:t>differences</a:t>
            </a:r>
            <a:r>
              <a:rPr lang="fr-FR" sz="800" dirty="0"/>
              <a:t> of </a:t>
            </a:r>
            <a:r>
              <a:rPr lang="fr-FR" sz="800" dirty="0" err="1"/>
              <a:t>gene</a:t>
            </a:r>
            <a:r>
              <a:rPr lang="fr-FR" sz="800" dirty="0"/>
              <a:t> expression </a:t>
            </a:r>
            <a:r>
              <a:rPr lang="fr-FR" sz="800" dirty="0" err="1"/>
              <a:t>were</a:t>
            </a:r>
            <a:r>
              <a:rPr lang="fr-FR" sz="800" dirty="0"/>
              <a:t> </a:t>
            </a:r>
            <a:r>
              <a:rPr lang="fr-FR" sz="800" dirty="0" err="1"/>
              <a:t>obtained</a:t>
            </a:r>
            <a:r>
              <a:rPr lang="fr-FR" sz="800" dirty="0"/>
              <a:t> </a:t>
            </a:r>
            <a:r>
              <a:rPr lang="fr-FR" sz="800" dirty="0" err="1"/>
              <a:t>between</a:t>
            </a:r>
            <a:r>
              <a:rPr lang="fr-FR" sz="800" dirty="0"/>
              <a:t> the control and the viral </a:t>
            </a:r>
            <a:r>
              <a:rPr lang="fr-FR" sz="800" dirty="0" err="1"/>
              <a:t>exposed</a:t>
            </a:r>
            <a:r>
              <a:rPr lang="fr-FR" sz="800" dirty="0"/>
              <a:t> conditions for the 3 IFN </a:t>
            </a:r>
            <a:r>
              <a:rPr lang="fr-FR" sz="800" dirty="0" err="1"/>
              <a:t>genes</a:t>
            </a:r>
            <a:r>
              <a:rPr lang="fr-FR" sz="800" dirty="0"/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975608B-EB88-B0E9-9CB9-B1766FB2DD9C}"/>
              </a:ext>
            </a:extLst>
          </p:cNvPr>
          <p:cNvGrpSpPr/>
          <p:nvPr/>
        </p:nvGrpSpPr>
        <p:grpSpPr>
          <a:xfrm>
            <a:off x="8569895" y="394202"/>
            <a:ext cx="1288873" cy="1820505"/>
            <a:chOff x="8574662" y="389587"/>
            <a:chExt cx="1288873" cy="182050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1985361-DE7E-43E5-385B-1FC598868A80}"/>
                </a:ext>
              </a:extLst>
            </p:cNvPr>
            <p:cNvSpPr txBox="1"/>
            <p:nvPr/>
          </p:nvSpPr>
          <p:spPr>
            <a:xfrm>
              <a:off x="9051278" y="389587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i="1" dirty="0"/>
                <a:t>IFNB</a:t>
              </a:r>
            </a:p>
          </p:txBody>
        </p:sp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8ECD3BDC-26F1-C31D-AD07-108792064B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67266" y="1846127"/>
              <a:ext cx="996269" cy="41262"/>
            </a:xfrm>
            <a:custGeom>
              <a:avLst/>
              <a:gdLst>
                <a:gd name="T0" fmla="*/ 0 w 1160"/>
                <a:gd name="T1" fmla="*/ 0 h 46"/>
                <a:gd name="T2" fmla="*/ 1160 w 1160"/>
                <a:gd name="T3" fmla="*/ 0 h 46"/>
                <a:gd name="T4" fmla="*/ 234 w 1160"/>
                <a:gd name="T5" fmla="*/ 46 h 46"/>
                <a:gd name="T6" fmla="*/ 234 w 1160"/>
                <a:gd name="T7" fmla="*/ 0 h 46"/>
                <a:gd name="T8" fmla="*/ 580 w 1160"/>
                <a:gd name="T9" fmla="*/ 46 h 46"/>
                <a:gd name="T10" fmla="*/ 580 w 1160"/>
                <a:gd name="T11" fmla="*/ 0 h 46"/>
                <a:gd name="T12" fmla="*/ 926 w 1160"/>
                <a:gd name="T13" fmla="*/ 46 h 46"/>
                <a:gd name="T14" fmla="*/ 926 w 1160"/>
                <a:gd name="T1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0" h="46">
                  <a:moveTo>
                    <a:pt x="0" y="0"/>
                  </a:moveTo>
                  <a:lnTo>
                    <a:pt x="1160" y="0"/>
                  </a:lnTo>
                  <a:moveTo>
                    <a:pt x="234" y="46"/>
                  </a:moveTo>
                  <a:lnTo>
                    <a:pt x="234" y="0"/>
                  </a:lnTo>
                  <a:moveTo>
                    <a:pt x="580" y="46"/>
                  </a:moveTo>
                  <a:lnTo>
                    <a:pt x="580" y="0"/>
                  </a:lnTo>
                  <a:moveTo>
                    <a:pt x="926" y="46"/>
                  </a:moveTo>
                  <a:lnTo>
                    <a:pt x="926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40">
              <a:extLst>
                <a:ext uri="{FF2B5EF4-FFF2-40B4-BE49-F238E27FC236}">
                  <a16:creationId xmlns:a16="http://schemas.microsoft.com/office/drawing/2014/main" id="{CC3A5713-D1FB-3393-08FA-B650452E84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30335" y="807389"/>
              <a:ext cx="39507" cy="1041428"/>
            </a:xfrm>
            <a:custGeom>
              <a:avLst/>
              <a:gdLst>
                <a:gd name="T0" fmla="*/ 46 w 46"/>
                <a:gd name="T1" fmla="*/ 1161 h 1161"/>
                <a:gd name="T2" fmla="*/ 46 w 46"/>
                <a:gd name="T3" fmla="*/ 0 h 1161"/>
                <a:gd name="T4" fmla="*/ 46 w 46"/>
                <a:gd name="T5" fmla="*/ 1158 h 1161"/>
                <a:gd name="T6" fmla="*/ 0 w 46"/>
                <a:gd name="T7" fmla="*/ 1158 h 1161"/>
                <a:gd name="T8" fmla="*/ 46 w 46"/>
                <a:gd name="T9" fmla="*/ 773 h 1161"/>
                <a:gd name="T10" fmla="*/ 0 w 46"/>
                <a:gd name="T11" fmla="*/ 773 h 1161"/>
                <a:gd name="T12" fmla="*/ 46 w 46"/>
                <a:gd name="T13" fmla="*/ 388 h 1161"/>
                <a:gd name="T14" fmla="*/ 0 w 46"/>
                <a:gd name="T15" fmla="*/ 388 h 1161"/>
                <a:gd name="T16" fmla="*/ 46 w 46"/>
                <a:gd name="T17" fmla="*/ 3 h 1161"/>
                <a:gd name="T18" fmla="*/ 0 w 46"/>
                <a:gd name="T19" fmla="*/ 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1161">
                  <a:moveTo>
                    <a:pt x="46" y="1161"/>
                  </a:moveTo>
                  <a:lnTo>
                    <a:pt x="46" y="0"/>
                  </a:lnTo>
                  <a:moveTo>
                    <a:pt x="46" y="1158"/>
                  </a:moveTo>
                  <a:lnTo>
                    <a:pt x="0" y="1158"/>
                  </a:lnTo>
                  <a:moveTo>
                    <a:pt x="46" y="773"/>
                  </a:moveTo>
                  <a:lnTo>
                    <a:pt x="0" y="773"/>
                  </a:lnTo>
                  <a:moveTo>
                    <a:pt x="46" y="388"/>
                  </a:moveTo>
                  <a:lnTo>
                    <a:pt x="0" y="388"/>
                  </a:lnTo>
                  <a:moveTo>
                    <a:pt x="46" y="3"/>
                  </a:moveTo>
                  <a:lnTo>
                    <a:pt x="0" y="3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CF03534-5772-4CAD-6400-6209EEAED6A9}"/>
                </a:ext>
              </a:extLst>
            </p:cNvPr>
            <p:cNvGrpSpPr/>
            <p:nvPr/>
          </p:nvGrpSpPr>
          <p:grpSpPr>
            <a:xfrm>
              <a:off x="9289580" y="1372505"/>
              <a:ext cx="148581" cy="150698"/>
              <a:chOff x="4606926" y="3886200"/>
              <a:chExt cx="274637" cy="266700"/>
            </a:xfrm>
            <a:solidFill>
              <a:srgbClr val="FCC5AA"/>
            </a:solidFill>
          </p:grpSpPr>
          <p:sp>
            <p:nvSpPr>
              <p:cNvPr id="80" name="Freeform 41">
                <a:extLst>
                  <a:ext uri="{FF2B5EF4-FFF2-40B4-BE49-F238E27FC236}">
                    <a16:creationId xmlns:a16="http://schemas.microsoft.com/office/drawing/2014/main" id="{5A6DAF9A-9C89-7EDC-9C6D-60166CEEE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926" y="3898900"/>
                <a:ext cx="90488" cy="92075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58 h 58"/>
                  <a:gd name="T4" fmla="*/ 0 w 57"/>
                  <a:gd name="T5" fmla="*/ 58 h 58"/>
                  <a:gd name="T6" fmla="*/ 29 w 57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58"/>
                    </a:lnTo>
                    <a:lnTo>
                      <a:pt x="0" y="58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9525">
                <a:solidFill>
                  <a:srgbClr val="FCC5A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" name="Freeform 42">
                <a:extLst>
                  <a:ext uri="{FF2B5EF4-FFF2-40B4-BE49-F238E27FC236}">
                    <a16:creationId xmlns:a16="http://schemas.microsoft.com/office/drawing/2014/main" id="{25215E90-3DE8-13F2-2607-E8E07627D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926" y="3898900"/>
                <a:ext cx="90488" cy="92075"/>
              </a:xfrm>
              <a:custGeom>
                <a:avLst/>
                <a:gdLst>
                  <a:gd name="T0" fmla="*/ 29 w 57"/>
                  <a:gd name="T1" fmla="*/ 0 h 58"/>
                  <a:gd name="T2" fmla="*/ 57 w 57"/>
                  <a:gd name="T3" fmla="*/ 58 h 58"/>
                  <a:gd name="T4" fmla="*/ 0 w 57"/>
                  <a:gd name="T5" fmla="*/ 58 h 58"/>
                  <a:gd name="T6" fmla="*/ 29 w 57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lnTo>
                      <a:pt x="57" y="58"/>
                    </a:lnTo>
                    <a:lnTo>
                      <a:pt x="0" y="58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1588" cap="flat">
                <a:solidFill>
                  <a:srgbClr val="FCC5A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" name="Rectangle 43">
                <a:extLst>
                  <a:ext uri="{FF2B5EF4-FFF2-40B4-BE49-F238E27FC236}">
                    <a16:creationId xmlns:a16="http://schemas.microsoft.com/office/drawing/2014/main" id="{DDD231AB-527C-031B-0F8E-16E044861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9488" y="3886200"/>
                <a:ext cx="92075" cy="92075"/>
              </a:xfrm>
              <a:prstGeom prst="rect">
                <a:avLst/>
              </a:prstGeom>
              <a:grpFill/>
              <a:ln w="9525">
                <a:solidFill>
                  <a:srgbClr val="FCC5AA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" name="Rectangle 44">
                <a:extLst>
                  <a:ext uri="{FF2B5EF4-FFF2-40B4-BE49-F238E27FC236}">
                    <a16:creationId xmlns:a16="http://schemas.microsoft.com/office/drawing/2014/main" id="{FA71E5A2-1D23-4099-DA49-F7978BAF13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9488" y="3886200"/>
                <a:ext cx="92075" cy="92075"/>
              </a:xfrm>
              <a:prstGeom prst="rect">
                <a:avLst/>
              </a:prstGeom>
              <a:grpFill/>
              <a:ln w="1588" cap="flat">
                <a:solidFill>
                  <a:srgbClr val="FCC5A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" name="Oval 45">
                <a:extLst>
                  <a:ext uri="{FF2B5EF4-FFF2-40B4-BE49-F238E27FC236}">
                    <a16:creationId xmlns:a16="http://schemas.microsoft.com/office/drawing/2014/main" id="{7C46CA40-4EA6-80FC-98B4-3447A1DDE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926" y="4060825"/>
                <a:ext cx="90488" cy="92075"/>
              </a:xfrm>
              <a:prstGeom prst="ellipse">
                <a:avLst/>
              </a:prstGeom>
              <a:grpFill/>
              <a:ln w="0">
                <a:solidFill>
                  <a:srgbClr val="FCC5A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" name="Oval 46">
                <a:extLst>
                  <a:ext uri="{FF2B5EF4-FFF2-40B4-BE49-F238E27FC236}">
                    <a16:creationId xmlns:a16="http://schemas.microsoft.com/office/drawing/2014/main" id="{A470796E-1265-45B9-37D9-6E4D93309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926" y="4060825"/>
                <a:ext cx="90488" cy="92075"/>
              </a:xfrm>
              <a:prstGeom prst="ellipse">
                <a:avLst/>
              </a:prstGeom>
              <a:grpFill/>
              <a:ln w="1588" cap="flat">
                <a:solidFill>
                  <a:srgbClr val="FCC5A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" name="Freeform 47">
                <a:extLst>
                  <a:ext uri="{FF2B5EF4-FFF2-40B4-BE49-F238E27FC236}">
                    <a16:creationId xmlns:a16="http://schemas.microsoft.com/office/drawing/2014/main" id="{B9C14A44-6295-689A-7750-06C727AF6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9488" y="4049713"/>
                <a:ext cx="92075" cy="92075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9525">
                <a:solidFill>
                  <a:srgbClr val="FCC5A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Freeform 48">
                <a:extLst>
                  <a:ext uri="{FF2B5EF4-FFF2-40B4-BE49-F238E27FC236}">
                    <a16:creationId xmlns:a16="http://schemas.microsoft.com/office/drawing/2014/main" id="{D2FC8FC3-82E6-EB39-71A3-61BF40763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9488" y="4049713"/>
                <a:ext cx="92075" cy="92075"/>
              </a:xfrm>
              <a:custGeom>
                <a:avLst/>
                <a:gdLst>
                  <a:gd name="T0" fmla="*/ 29 w 58"/>
                  <a:gd name="T1" fmla="*/ 0 h 58"/>
                  <a:gd name="T2" fmla="*/ 58 w 58"/>
                  <a:gd name="T3" fmla="*/ 29 h 58"/>
                  <a:gd name="T4" fmla="*/ 29 w 58"/>
                  <a:gd name="T5" fmla="*/ 58 h 58"/>
                  <a:gd name="T6" fmla="*/ 0 w 58"/>
                  <a:gd name="T7" fmla="*/ 29 h 58"/>
                  <a:gd name="T8" fmla="*/ 29 w 5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lnTo>
                      <a:pt x="58" y="29"/>
                    </a:lnTo>
                    <a:lnTo>
                      <a:pt x="29" y="58"/>
                    </a:lnTo>
                    <a:lnTo>
                      <a:pt x="0" y="29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1588" cap="flat">
                <a:solidFill>
                  <a:srgbClr val="FCC5A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7" name="Freeform 49">
              <a:extLst>
                <a:ext uri="{FF2B5EF4-FFF2-40B4-BE49-F238E27FC236}">
                  <a16:creationId xmlns:a16="http://schemas.microsoft.com/office/drawing/2014/main" id="{F0769B76-9541-85E6-B317-11C89975D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5594" y="1386857"/>
              <a:ext cx="49813" cy="52027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id="{DAC6F3B6-0168-6FDA-F6F7-B7366B360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5594" y="1386857"/>
              <a:ext cx="49813" cy="52027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Rectangle 51">
              <a:extLst>
                <a:ext uri="{FF2B5EF4-FFF2-40B4-BE49-F238E27FC236}">
                  <a16:creationId xmlns:a16="http://schemas.microsoft.com/office/drawing/2014/main" id="{6B721E77-0BA8-C328-1757-934AD800E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5220" y="1366226"/>
              <a:ext cx="49813" cy="5112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Rectangle 52">
              <a:extLst>
                <a:ext uri="{FF2B5EF4-FFF2-40B4-BE49-F238E27FC236}">
                  <a16:creationId xmlns:a16="http://schemas.microsoft.com/office/drawing/2014/main" id="{F429B26B-C55B-47FD-CB9E-293CE1DD7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5220" y="1366226"/>
              <a:ext cx="49813" cy="51129"/>
            </a:xfrm>
            <a:prstGeom prst="rect">
              <a:avLst/>
            </a:pr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Oval 53">
              <a:extLst>
                <a:ext uri="{FF2B5EF4-FFF2-40B4-BE49-F238E27FC236}">
                  <a16:creationId xmlns:a16="http://schemas.microsoft.com/office/drawing/2014/main" id="{D54B501A-18D0-9A60-F5C3-E85653449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5407" y="1511542"/>
              <a:ext cx="49813" cy="51129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Oval 54">
              <a:extLst>
                <a:ext uri="{FF2B5EF4-FFF2-40B4-BE49-F238E27FC236}">
                  <a16:creationId xmlns:a16="http://schemas.microsoft.com/office/drawing/2014/main" id="{341FC0A1-0517-1375-EEBD-3584CCEDB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5407" y="1511542"/>
              <a:ext cx="49813" cy="51129"/>
            </a:xfrm>
            <a:prstGeom prst="ellipse">
              <a:avLst/>
            </a:pr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55">
              <a:extLst>
                <a:ext uri="{FF2B5EF4-FFF2-40B4-BE49-F238E27FC236}">
                  <a16:creationId xmlns:a16="http://schemas.microsoft.com/office/drawing/2014/main" id="{E562F7DC-F3B7-990A-8AB5-81887DFC9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5407" y="1584200"/>
              <a:ext cx="49813" cy="51129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8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8"/>
                  </a:lnTo>
                  <a:lnTo>
                    <a:pt x="29" y="57"/>
                  </a:lnTo>
                  <a:lnTo>
                    <a:pt x="0" y="2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56">
              <a:extLst>
                <a:ext uri="{FF2B5EF4-FFF2-40B4-BE49-F238E27FC236}">
                  <a16:creationId xmlns:a16="http://schemas.microsoft.com/office/drawing/2014/main" id="{DD3C7752-8285-9096-2EAB-D46337B0A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5407" y="1584200"/>
              <a:ext cx="49813" cy="51129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8 h 57"/>
                <a:gd name="T4" fmla="*/ 29 w 58"/>
                <a:gd name="T5" fmla="*/ 57 h 57"/>
                <a:gd name="T6" fmla="*/ 0 w 58"/>
                <a:gd name="T7" fmla="*/ 28 h 57"/>
                <a:gd name="T8" fmla="*/ 29 w 5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58" y="28"/>
                  </a:lnTo>
                  <a:lnTo>
                    <a:pt x="29" y="57"/>
                  </a:lnTo>
                  <a:lnTo>
                    <a:pt x="0" y="2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57">
              <a:extLst>
                <a:ext uri="{FF2B5EF4-FFF2-40B4-BE49-F238E27FC236}">
                  <a16:creationId xmlns:a16="http://schemas.microsoft.com/office/drawing/2014/main" id="{20B43BC3-25DD-266D-FEF0-299101C98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144" y="1350080"/>
              <a:ext cx="48955" cy="51129"/>
            </a:xfrm>
            <a:custGeom>
              <a:avLst/>
              <a:gdLst>
                <a:gd name="T0" fmla="*/ 28 w 57"/>
                <a:gd name="T1" fmla="*/ 0 h 57"/>
                <a:gd name="T2" fmla="*/ 57 w 57"/>
                <a:gd name="T3" fmla="*/ 57 h 57"/>
                <a:gd name="T4" fmla="*/ 0 w 57"/>
                <a:gd name="T5" fmla="*/ 57 h 57"/>
                <a:gd name="T6" fmla="*/ 28 w 57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7">
                  <a:moveTo>
                    <a:pt x="28" y="0"/>
                  </a:moveTo>
                  <a:lnTo>
                    <a:pt x="57" y="57"/>
                  </a:lnTo>
                  <a:lnTo>
                    <a:pt x="0" y="5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58">
              <a:extLst>
                <a:ext uri="{FF2B5EF4-FFF2-40B4-BE49-F238E27FC236}">
                  <a16:creationId xmlns:a16="http://schemas.microsoft.com/office/drawing/2014/main" id="{C3268B16-30B1-1C7E-43BE-BFCC3C679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144" y="1350080"/>
              <a:ext cx="48955" cy="51129"/>
            </a:xfrm>
            <a:custGeom>
              <a:avLst/>
              <a:gdLst>
                <a:gd name="T0" fmla="*/ 28 w 57"/>
                <a:gd name="T1" fmla="*/ 0 h 57"/>
                <a:gd name="T2" fmla="*/ 57 w 57"/>
                <a:gd name="T3" fmla="*/ 57 h 57"/>
                <a:gd name="T4" fmla="*/ 0 w 57"/>
                <a:gd name="T5" fmla="*/ 57 h 57"/>
                <a:gd name="T6" fmla="*/ 28 w 57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7">
                  <a:moveTo>
                    <a:pt x="28" y="0"/>
                  </a:moveTo>
                  <a:lnTo>
                    <a:pt x="57" y="57"/>
                  </a:lnTo>
                  <a:lnTo>
                    <a:pt x="0" y="57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Rectangle 59">
              <a:extLst>
                <a:ext uri="{FF2B5EF4-FFF2-40B4-BE49-F238E27FC236}">
                  <a16:creationId xmlns:a16="http://schemas.microsoft.com/office/drawing/2014/main" id="{B0E56904-BE3D-D613-5282-7F772F451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515" y="1342904"/>
              <a:ext cx="49813" cy="520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Rectangle 60">
              <a:extLst>
                <a:ext uri="{FF2B5EF4-FFF2-40B4-BE49-F238E27FC236}">
                  <a16:creationId xmlns:a16="http://schemas.microsoft.com/office/drawing/2014/main" id="{F1588DFA-C82C-EDC1-A2D9-6ACC2C732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517" y="1342904"/>
              <a:ext cx="49813" cy="52027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Oval 61">
              <a:extLst>
                <a:ext uri="{FF2B5EF4-FFF2-40B4-BE49-F238E27FC236}">
                  <a16:creationId xmlns:a16="http://schemas.microsoft.com/office/drawing/2014/main" id="{0A723248-9145-AA89-3220-ABA1F8767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3330" y="1403004"/>
              <a:ext cx="49813" cy="5202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Oval 62">
              <a:extLst>
                <a:ext uri="{FF2B5EF4-FFF2-40B4-BE49-F238E27FC236}">
                  <a16:creationId xmlns:a16="http://schemas.microsoft.com/office/drawing/2014/main" id="{BB695BE2-FDEF-E7D0-1EAB-9D745CE3C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3327" y="1403004"/>
              <a:ext cx="49813" cy="52027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63">
              <a:extLst>
                <a:ext uri="{FF2B5EF4-FFF2-40B4-BE49-F238E27FC236}">
                  <a16:creationId xmlns:a16="http://schemas.microsoft.com/office/drawing/2014/main" id="{477C74AA-15F7-D2A7-FF7E-B3EB18B74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146" y="1294466"/>
              <a:ext cx="48955" cy="52027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29 h 58"/>
                <a:gd name="T4" fmla="*/ 28 w 57"/>
                <a:gd name="T5" fmla="*/ 58 h 58"/>
                <a:gd name="T6" fmla="*/ 0 w 57"/>
                <a:gd name="T7" fmla="*/ 29 h 58"/>
                <a:gd name="T8" fmla="*/ 28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29"/>
                  </a:lnTo>
                  <a:lnTo>
                    <a:pt x="28" y="58"/>
                  </a:lnTo>
                  <a:lnTo>
                    <a:pt x="0" y="2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64">
              <a:extLst>
                <a:ext uri="{FF2B5EF4-FFF2-40B4-BE49-F238E27FC236}">
                  <a16:creationId xmlns:a16="http://schemas.microsoft.com/office/drawing/2014/main" id="{728F518F-919F-5759-87A1-B6951812B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151" y="1294466"/>
              <a:ext cx="48955" cy="52027"/>
            </a:xfrm>
            <a:custGeom>
              <a:avLst/>
              <a:gdLst>
                <a:gd name="T0" fmla="*/ 28 w 57"/>
                <a:gd name="T1" fmla="*/ 0 h 58"/>
                <a:gd name="T2" fmla="*/ 57 w 57"/>
                <a:gd name="T3" fmla="*/ 29 h 58"/>
                <a:gd name="T4" fmla="*/ 28 w 57"/>
                <a:gd name="T5" fmla="*/ 58 h 58"/>
                <a:gd name="T6" fmla="*/ 0 w 57"/>
                <a:gd name="T7" fmla="*/ 29 h 58"/>
                <a:gd name="T8" fmla="*/ 28 w 5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lnTo>
                    <a:pt x="57" y="29"/>
                  </a:lnTo>
                  <a:lnTo>
                    <a:pt x="28" y="58"/>
                  </a:lnTo>
                  <a:lnTo>
                    <a:pt x="0" y="29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148744C4-DF2E-817C-F507-06F99A8D7F22}"/>
                </a:ext>
              </a:extLst>
            </p:cNvPr>
            <p:cNvGrpSpPr/>
            <p:nvPr/>
          </p:nvGrpSpPr>
          <p:grpSpPr>
            <a:xfrm>
              <a:off x="8574662" y="743384"/>
              <a:ext cx="259686" cy="1169437"/>
              <a:chOff x="6700493" y="4226222"/>
              <a:chExt cx="259686" cy="1169437"/>
            </a:xfrm>
          </p:grpSpPr>
          <p:sp>
            <p:nvSpPr>
              <p:cNvPr id="76" name="Rectangle 383">
                <a:extLst>
                  <a:ext uri="{FF2B5EF4-FFF2-40B4-BE49-F238E27FC236}">
                    <a16:creationId xmlns:a16="http://schemas.microsoft.com/office/drawing/2014/main" id="{7A0F7C64-95D6-4BDF-7C3D-ED05F0AEC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0493" y="5272548"/>
                <a:ext cx="25968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0.001</a:t>
                </a:r>
                <a:endParaRPr kumimoji="0" lang="fr-FR" altLang="fr-FR" sz="8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7" name="Rectangle 384">
                <a:extLst>
                  <a:ext uri="{FF2B5EF4-FFF2-40B4-BE49-F238E27FC236}">
                    <a16:creationId xmlns:a16="http://schemas.microsoft.com/office/drawing/2014/main" id="{EEC9ADE9-2861-EE9F-1574-50E769B85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4355" y="4921602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0.01</a:t>
                </a:r>
                <a:endParaRPr kumimoji="0" lang="fr-FR" altLang="fr-FR" sz="8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385">
                <a:extLst>
                  <a:ext uri="{FF2B5EF4-FFF2-40B4-BE49-F238E27FC236}">
                    <a16:creationId xmlns:a16="http://schemas.microsoft.com/office/drawing/2014/main" id="{48BE343D-BDB7-CF3D-17F9-41C8C23D1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5175" y="457531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0.1</a:t>
                </a:r>
                <a:endParaRPr kumimoji="0" lang="fr-FR" altLang="fr-FR" sz="8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" name="Rectangle 386">
                <a:extLst>
                  <a:ext uri="{FF2B5EF4-FFF2-40B4-BE49-F238E27FC236}">
                    <a16:creationId xmlns:a16="http://schemas.microsoft.com/office/drawing/2014/main" id="{047E5D40-2320-C1BD-AAE1-5DBC25099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6873" y="4226222"/>
                <a:ext cx="5770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fr-FR" altLang="fr-FR" sz="8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E0E0D1D4-E206-3FDC-7B16-FEB116CC6B17}"/>
                </a:ext>
              </a:extLst>
            </p:cNvPr>
            <p:cNvGrpSpPr/>
            <p:nvPr/>
          </p:nvGrpSpPr>
          <p:grpSpPr>
            <a:xfrm>
              <a:off x="8873435" y="1853303"/>
              <a:ext cx="954976" cy="356789"/>
              <a:chOff x="1286957" y="3220982"/>
              <a:chExt cx="954976" cy="356789"/>
            </a:xfrm>
          </p:grpSpPr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CF277768-585B-33F5-2B7D-0D7F7C2464DA}"/>
                  </a:ext>
                </a:extLst>
              </p:cNvPr>
              <p:cNvSpPr txBox="1"/>
              <p:nvPr/>
            </p:nvSpPr>
            <p:spPr>
              <a:xfrm>
                <a:off x="1551263" y="3220982"/>
                <a:ext cx="44435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0.001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5D6BDC8-81B4-112D-20E2-9F0E203C2A1F}"/>
                  </a:ext>
                </a:extLst>
              </p:cNvPr>
              <p:cNvSpPr txBox="1"/>
              <p:nvPr/>
            </p:nvSpPr>
            <p:spPr>
              <a:xfrm>
                <a:off x="1912997" y="3220982"/>
                <a:ext cx="32893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0.1</a:t>
                </a: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F4468A2A-5AFE-DAE4-11E0-AF7A43B72FE4}"/>
                  </a:ext>
                </a:extLst>
              </p:cNvPr>
              <p:cNvSpPr txBox="1"/>
              <p:nvPr/>
            </p:nvSpPr>
            <p:spPr>
              <a:xfrm>
                <a:off x="1286957" y="3220982"/>
                <a:ext cx="3433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Ctrl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084D896-F100-E7DE-F8CE-DBFEE4F28F19}"/>
                  </a:ext>
                </a:extLst>
              </p:cNvPr>
              <p:cNvSpPr txBox="1"/>
              <p:nvPr/>
            </p:nvSpPr>
            <p:spPr>
              <a:xfrm>
                <a:off x="1624771" y="3362327"/>
                <a:ext cx="60305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D614G-a</a:t>
                </a:r>
              </a:p>
            </p:txBody>
          </p: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0AD6878D-3632-EB7F-6EA2-598ECD7F60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6332" y="3399958"/>
                <a:ext cx="50214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714844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299</Words>
  <Application>Microsoft Macintosh PowerPoint</Application>
  <PresentationFormat>Grand écran</PresentationFormat>
  <Paragraphs>113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Symbol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isabelle.schwartz@jouy.inra.fr</dc:creator>
  <cp:keywords/>
  <dc:description/>
  <cp:lastModifiedBy>isabelle.schwartz@jouy.inra.fr</cp:lastModifiedBy>
  <cp:revision>43</cp:revision>
  <cp:lastPrinted>2024-02-23T17:06:45Z</cp:lastPrinted>
  <dcterms:created xsi:type="dcterms:W3CDTF">2024-02-14T16:59:40Z</dcterms:created>
  <dcterms:modified xsi:type="dcterms:W3CDTF">2024-03-14T15:02:39Z</dcterms:modified>
  <cp:category/>
</cp:coreProperties>
</file>