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sldIdLst>
    <p:sldId id="256" r:id="rId2"/>
    <p:sldId id="257" r:id="rId3"/>
    <p:sldId id="258"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EA5EB8-E79C-4281-B668-E62C6CA8CA13}" v="19" dt="2024-06-10T13:57:59.90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296" autoAdjust="0"/>
  </p:normalViewPr>
  <p:slideViewPr>
    <p:cSldViewPr snapToGrid="0">
      <p:cViewPr>
        <p:scale>
          <a:sx n="100" d="100"/>
          <a:sy n="100" d="100"/>
        </p:scale>
        <p:origin x="264" y="1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rius McPhail" userId="95fc381e-adfa-4b79-97a8-f5a0b436b0f6" providerId="ADAL" clId="{0FEA5EB8-E79C-4281-B668-E62C6CA8CA13}"/>
    <pc:docChg chg="undo custSel addSld modSld">
      <pc:chgData name="Darius McPhail" userId="95fc381e-adfa-4b79-97a8-f5a0b436b0f6" providerId="ADAL" clId="{0FEA5EB8-E79C-4281-B668-E62C6CA8CA13}" dt="2024-06-10T14:10:25.505" v="862" actId="20577"/>
      <pc:docMkLst>
        <pc:docMk/>
      </pc:docMkLst>
      <pc:sldChg chg="addSp delSp modSp mod">
        <pc:chgData name="Darius McPhail" userId="95fc381e-adfa-4b79-97a8-f5a0b436b0f6" providerId="ADAL" clId="{0FEA5EB8-E79C-4281-B668-E62C6CA8CA13}" dt="2024-06-10T11:18:08.904" v="208" actId="20577"/>
        <pc:sldMkLst>
          <pc:docMk/>
          <pc:sldMk cId="3531924668" sldId="256"/>
        </pc:sldMkLst>
        <pc:spChg chg="mod">
          <ac:chgData name="Darius McPhail" userId="95fc381e-adfa-4b79-97a8-f5a0b436b0f6" providerId="ADAL" clId="{0FEA5EB8-E79C-4281-B668-E62C6CA8CA13}" dt="2024-06-10T11:18:08.904" v="208" actId="20577"/>
          <ac:spMkLst>
            <pc:docMk/>
            <pc:sldMk cId="3531924668" sldId="256"/>
            <ac:spMk id="3" creationId="{4ABC0A23-51EA-F134-5FC1-79F6FD7D3363}"/>
          </ac:spMkLst>
        </pc:spChg>
        <pc:spChg chg="add mod">
          <ac:chgData name="Darius McPhail" userId="95fc381e-adfa-4b79-97a8-f5a0b436b0f6" providerId="ADAL" clId="{0FEA5EB8-E79C-4281-B668-E62C6CA8CA13}" dt="2024-06-10T11:15:48.223" v="170" actId="20577"/>
          <ac:spMkLst>
            <pc:docMk/>
            <pc:sldMk cId="3531924668" sldId="256"/>
            <ac:spMk id="26" creationId="{C75009DC-8BC9-7C5D-941F-71DF1373C8F0}"/>
          </ac:spMkLst>
        </pc:spChg>
        <pc:spChg chg="add mod">
          <ac:chgData name="Darius McPhail" userId="95fc381e-adfa-4b79-97a8-f5a0b436b0f6" providerId="ADAL" clId="{0FEA5EB8-E79C-4281-B668-E62C6CA8CA13}" dt="2024-06-10T11:16:23.523" v="180" actId="1076"/>
          <ac:spMkLst>
            <pc:docMk/>
            <pc:sldMk cId="3531924668" sldId="256"/>
            <ac:spMk id="43" creationId="{86F5EB80-1CE6-5CFF-5FDF-CAC5CA4367F1}"/>
          </ac:spMkLst>
        </pc:spChg>
        <pc:spChg chg="add mod">
          <ac:chgData name="Darius McPhail" userId="95fc381e-adfa-4b79-97a8-f5a0b436b0f6" providerId="ADAL" clId="{0FEA5EB8-E79C-4281-B668-E62C6CA8CA13}" dt="2024-06-10T11:17:07.934" v="190" actId="1076"/>
          <ac:spMkLst>
            <pc:docMk/>
            <pc:sldMk cId="3531924668" sldId="256"/>
            <ac:spMk id="48" creationId="{85B92B7A-5F17-86D5-F28E-AA7B8F55A818}"/>
          </ac:spMkLst>
        </pc:spChg>
        <pc:spChg chg="add mod">
          <ac:chgData name="Darius McPhail" userId="95fc381e-adfa-4b79-97a8-f5a0b436b0f6" providerId="ADAL" clId="{0FEA5EB8-E79C-4281-B668-E62C6CA8CA13}" dt="2024-06-10T11:17:50.089" v="203" actId="1076"/>
          <ac:spMkLst>
            <pc:docMk/>
            <pc:sldMk cId="3531924668" sldId="256"/>
            <ac:spMk id="52" creationId="{550CE6A4-4986-AE4F-E526-1E52371F3F9B}"/>
          </ac:spMkLst>
        </pc:spChg>
        <pc:graphicFrameChg chg="add del">
          <ac:chgData name="Darius McPhail" userId="95fc381e-adfa-4b79-97a8-f5a0b436b0f6" providerId="ADAL" clId="{0FEA5EB8-E79C-4281-B668-E62C6CA8CA13}" dt="2024-06-10T11:07:40.342" v="155" actId="478"/>
          <ac:graphicFrameMkLst>
            <pc:docMk/>
            <pc:sldMk cId="3531924668" sldId="256"/>
            <ac:graphicFrameMk id="4" creationId="{9E638AF3-8B70-0E45-6759-AF1FCF9BE351}"/>
          </ac:graphicFrameMkLst>
        </pc:graphicFrameChg>
        <pc:graphicFrameChg chg="add mod">
          <ac:chgData name="Darius McPhail" userId="95fc381e-adfa-4b79-97a8-f5a0b436b0f6" providerId="ADAL" clId="{0FEA5EB8-E79C-4281-B668-E62C6CA8CA13}" dt="2024-06-10T11:07:06.603" v="139"/>
          <ac:graphicFrameMkLst>
            <pc:docMk/>
            <pc:sldMk cId="3531924668" sldId="256"/>
            <ac:graphicFrameMk id="24" creationId="{9E638AF3-8B70-0E45-6759-AF1FCF9BE351}"/>
          </ac:graphicFrameMkLst>
        </pc:graphicFrameChg>
        <pc:graphicFrameChg chg="add del mod ord">
          <ac:chgData name="Darius McPhail" userId="95fc381e-adfa-4b79-97a8-f5a0b436b0f6" providerId="ADAL" clId="{0FEA5EB8-E79C-4281-B668-E62C6CA8CA13}" dt="2024-06-10T11:07:46.502" v="158" actId="1037"/>
          <ac:graphicFrameMkLst>
            <pc:docMk/>
            <pc:sldMk cId="3531924668" sldId="256"/>
            <ac:graphicFrameMk id="25" creationId="{9E638AF3-8B70-0E45-6759-AF1FCF9BE351}"/>
          </ac:graphicFrameMkLst>
        </pc:graphicFrameChg>
        <pc:cxnChg chg="add del mod">
          <ac:chgData name="Darius McPhail" userId="95fc381e-adfa-4b79-97a8-f5a0b436b0f6" providerId="ADAL" clId="{0FEA5EB8-E79C-4281-B668-E62C6CA8CA13}" dt="2024-06-10T10:30:53.691" v="99" actId="478"/>
          <ac:cxnSpMkLst>
            <pc:docMk/>
            <pc:sldMk cId="3531924668" sldId="256"/>
            <ac:cxnSpMk id="2" creationId="{591B77C0-B2C7-7D17-332D-782B33B4F0EE}"/>
          </ac:cxnSpMkLst>
        </pc:cxnChg>
        <pc:cxnChg chg="mod">
          <ac:chgData name="Darius McPhail" userId="95fc381e-adfa-4b79-97a8-f5a0b436b0f6" providerId="ADAL" clId="{0FEA5EB8-E79C-4281-B668-E62C6CA8CA13}" dt="2024-06-10T10:28:48.337" v="98" actId="1038"/>
          <ac:cxnSpMkLst>
            <pc:docMk/>
            <pc:sldMk cId="3531924668" sldId="256"/>
            <ac:cxnSpMk id="6" creationId="{385D9D49-256B-412B-0C5F-FABAA53376E4}"/>
          </ac:cxnSpMkLst>
        </pc:cxnChg>
        <pc:cxnChg chg="add mod">
          <ac:chgData name="Darius McPhail" userId="95fc381e-adfa-4b79-97a8-f5a0b436b0f6" providerId="ADAL" clId="{0FEA5EB8-E79C-4281-B668-E62C6CA8CA13}" dt="2024-06-10T11:16:02.813" v="173" actId="14100"/>
          <ac:cxnSpMkLst>
            <pc:docMk/>
            <pc:sldMk cId="3531924668" sldId="256"/>
            <ac:cxnSpMk id="31" creationId="{A37CE8ED-4977-5DCD-4D7A-775BB84857BC}"/>
          </ac:cxnSpMkLst>
        </pc:cxnChg>
        <pc:cxnChg chg="add mod">
          <ac:chgData name="Darius McPhail" userId="95fc381e-adfa-4b79-97a8-f5a0b436b0f6" providerId="ADAL" clId="{0FEA5EB8-E79C-4281-B668-E62C6CA8CA13}" dt="2024-06-10T11:16:31.890" v="184" actId="14100"/>
          <ac:cxnSpMkLst>
            <pc:docMk/>
            <pc:sldMk cId="3531924668" sldId="256"/>
            <ac:cxnSpMk id="44" creationId="{0684FB1B-6066-6415-71F2-5ADD353162B7}"/>
          </ac:cxnSpMkLst>
        </pc:cxnChg>
        <pc:cxnChg chg="add mod">
          <ac:chgData name="Darius McPhail" userId="95fc381e-adfa-4b79-97a8-f5a0b436b0f6" providerId="ADAL" clId="{0FEA5EB8-E79C-4281-B668-E62C6CA8CA13}" dt="2024-06-10T11:17:12.389" v="193" actId="14100"/>
          <ac:cxnSpMkLst>
            <pc:docMk/>
            <pc:sldMk cId="3531924668" sldId="256"/>
            <ac:cxnSpMk id="49" creationId="{351ADA2C-28CF-0D3E-A176-9F496C40F31D}"/>
          </ac:cxnSpMkLst>
        </pc:cxnChg>
        <pc:cxnChg chg="add mod">
          <ac:chgData name="Darius McPhail" userId="95fc381e-adfa-4b79-97a8-f5a0b436b0f6" providerId="ADAL" clId="{0FEA5EB8-E79C-4281-B668-E62C6CA8CA13}" dt="2024-06-10T11:17:55.361" v="206" actId="14100"/>
          <ac:cxnSpMkLst>
            <pc:docMk/>
            <pc:sldMk cId="3531924668" sldId="256"/>
            <ac:cxnSpMk id="53" creationId="{176F8800-ABD3-0B7C-D3DE-10627905F970}"/>
          </ac:cxnSpMkLst>
        </pc:cxnChg>
      </pc:sldChg>
      <pc:sldChg chg="modSp mod">
        <pc:chgData name="Darius McPhail" userId="95fc381e-adfa-4b79-97a8-f5a0b436b0f6" providerId="ADAL" clId="{0FEA5EB8-E79C-4281-B668-E62C6CA8CA13}" dt="2024-06-10T13:59:27.738" v="625" actId="1076"/>
        <pc:sldMkLst>
          <pc:docMk/>
          <pc:sldMk cId="2614355149" sldId="257"/>
        </pc:sldMkLst>
        <pc:spChg chg="mod">
          <ac:chgData name="Darius McPhail" userId="95fc381e-adfa-4b79-97a8-f5a0b436b0f6" providerId="ADAL" clId="{0FEA5EB8-E79C-4281-B668-E62C6CA8CA13}" dt="2024-06-10T13:59:27.738" v="625" actId="1076"/>
          <ac:spMkLst>
            <pc:docMk/>
            <pc:sldMk cId="2614355149" sldId="257"/>
            <ac:spMk id="2" creationId="{1A63720D-F304-87C3-EF7A-4D486F33F0CA}"/>
          </ac:spMkLst>
        </pc:spChg>
      </pc:sldChg>
      <pc:sldChg chg="modSp mod">
        <pc:chgData name="Darius McPhail" userId="95fc381e-adfa-4b79-97a8-f5a0b436b0f6" providerId="ADAL" clId="{0FEA5EB8-E79C-4281-B668-E62C6CA8CA13}" dt="2024-06-10T14:10:25.505" v="862" actId="20577"/>
        <pc:sldMkLst>
          <pc:docMk/>
          <pc:sldMk cId="186907307" sldId="258"/>
        </pc:sldMkLst>
        <pc:spChg chg="mod">
          <ac:chgData name="Darius McPhail" userId="95fc381e-adfa-4b79-97a8-f5a0b436b0f6" providerId="ADAL" clId="{0FEA5EB8-E79C-4281-B668-E62C6CA8CA13}" dt="2024-06-10T14:10:25.505" v="862" actId="20577"/>
          <ac:spMkLst>
            <pc:docMk/>
            <pc:sldMk cId="186907307" sldId="258"/>
            <ac:spMk id="2" creationId="{ACE24C82-657D-39E1-D4FC-BB18BFCA27F8}"/>
          </ac:spMkLst>
        </pc:spChg>
      </pc:sldChg>
      <pc:sldChg chg="addSp delSp modSp new mod">
        <pc:chgData name="Darius McPhail" userId="95fc381e-adfa-4b79-97a8-f5a0b436b0f6" providerId="ADAL" clId="{0FEA5EB8-E79C-4281-B668-E62C6CA8CA13}" dt="2024-06-10T14:07:38.545" v="739" actId="27636"/>
        <pc:sldMkLst>
          <pc:docMk/>
          <pc:sldMk cId="2673015586" sldId="259"/>
        </pc:sldMkLst>
        <pc:spChg chg="mod">
          <ac:chgData name="Darius McPhail" userId="95fc381e-adfa-4b79-97a8-f5a0b436b0f6" providerId="ADAL" clId="{0FEA5EB8-E79C-4281-B668-E62C6CA8CA13}" dt="2024-06-10T14:07:38.545" v="739" actId="27636"/>
          <ac:spMkLst>
            <pc:docMk/>
            <pc:sldMk cId="2673015586" sldId="259"/>
            <ac:spMk id="2" creationId="{6BD61957-D255-925A-4577-E355F7B017A0}"/>
          </ac:spMkLst>
        </pc:spChg>
        <pc:spChg chg="add del mod">
          <ac:chgData name="Darius McPhail" userId="95fc381e-adfa-4b79-97a8-f5a0b436b0f6" providerId="ADAL" clId="{0FEA5EB8-E79C-4281-B668-E62C6CA8CA13}" dt="2024-06-04T11:52:13.088" v="34" actId="478"/>
          <ac:spMkLst>
            <pc:docMk/>
            <pc:sldMk cId="2673015586" sldId="259"/>
            <ac:spMk id="3" creationId="{13DE0C32-1C81-F298-DDFB-CA5F048F205C}"/>
          </ac:spMkLst>
        </pc:spChg>
        <pc:spChg chg="add del mod">
          <ac:chgData name="Darius McPhail" userId="95fc381e-adfa-4b79-97a8-f5a0b436b0f6" providerId="ADAL" clId="{0FEA5EB8-E79C-4281-B668-E62C6CA8CA13}" dt="2024-06-04T11:52:47.831" v="52" actId="478"/>
          <ac:spMkLst>
            <pc:docMk/>
            <pc:sldMk cId="2673015586" sldId="259"/>
            <ac:spMk id="7" creationId="{4284FF33-4BF2-FA43-7A5D-5F2D2C7B8CFA}"/>
          </ac:spMkLst>
        </pc:spChg>
        <pc:graphicFrameChg chg="add mod">
          <ac:chgData name="Darius McPhail" userId="95fc381e-adfa-4b79-97a8-f5a0b436b0f6" providerId="ADAL" clId="{0FEA5EB8-E79C-4281-B668-E62C6CA8CA13}" dt="2024-06-04T11:52:10.929" v="33"/>
          <ac:graphicFrameMkLst>
            <pc:docMk/>
            <pc:sldMk cId="2673015586" sldId="259"/>
            <ac:graphicFrameMk id="4" creationId="{66456450-2D3A-0AEC-B3CB-37C1F4165302}"/>
          </ac:graphicFrameMkLst>
        </pc:graphicFrameChg>
        <pc:graphicFrameChg chg="add mod modGraphic">
          <ac:chgData name="Darius McPhail" userId="95fc381e-adfa-4b79-97a8-f5a0b436b0f6" providerId="ADAL" clId="{0FEA5EB8-E79C-4281-B668-E62C6CA8CA13}" dt="2024-06-04T11:52:19.419" v="39" actId="14734"/>
          <ac:graphicFrameMkLst>
            <pc:docMk/>
            <pc:sldMk cId="2673015586" sldId="259"/>
            <ac:graphicFrameMk id="5" creationId="{2C992C61-F8EF-4AA9-5677-7C092721E183}"/>
          </ac:graphicFrameMkLst>
        </pc:graphicFrameChg>
        <pc:graphicFrameChg chg="add del mod modGraphic">
          <ac:chgData name="Darius McPhail" userId="95fc381e-adfa-4b79-97a8-f5a0b436b0f6" providerId="ADAL" clId="{0FEA5EB8-E79C-4281-B668-E62C6CA8CA13}" dt="2024-06-04T11:54:16.430" v="74" actId="478"/>
          <ac:graphicFrameMkLst>
            <pc:docMk/>
            <pc:sldMk cId="2673015586" sldId="259"/>
            <ac:graphicFrameMk id="8" creationId="{5A966C4A-C798-C5CB-6AAE-6C7700C64314}"/>
          </ac:graphicFrameMkLst>
        </pc:graphicFrameChg>
        <pc:graphicFrameChg chg="add mod">
          <ac:chgData name="Darius McPhail" userId="95fc381e-adfa-4b79-97a8-f5a0b436b0f6" providerId="ADAL" clId="{0FEA5EB8-E79C-4281-B668-E62C6CA8CA13}" dt="2024-06-04T11:54:50.523" v="77" actId="1076"/>
          <ac:graphicFrameMkLst>
            <pc:docMk/>
            <pc:sldMk cId="2673015586" sldId="259"/>
            <ac:graphicFrameMk id="9" creationId="{19382B7F-EE4F-062E-D9CA-B438F98B0246}"/>
          </ac:graphicFrameMkLst>
        </pc:graphicFrameChg>
        <pc:picChg chg="add del mod">
          <ac:chgData name="Darius McPhail" userId="95fc381e-adfa-4b79-97a8-f5a0b436b0f6" providerId="ADAL" clId="{0FEA5EB8-E79C-4281-B668-E62C6CA8CA13}" dt="2024-06-04T11:56:11.236" v="83" actId="478"/>
          <ac:picMkLst>
            <pc:docMk/>
            <pc:sldMk cId="2673015586" sldId="259"/>
            <ac:picMk id="10" creationId="{FEC52756-83A1-0C27-D273-0FCDE330D938}"/>
          </ac:picMkLst>
        </pc:picChg>
        <pc:picChg chg="add mod">
          <ac:chgData name="Darius McPhail" userId="95fc381e-adfa-4b79-97a8-f5a0b436b0f6" providerId="ADAL" clId="{0FEA5EB8-E79C-4281-B668-E62C6CA8CA13}" dt="2024-06-04T11:56:15.803" v="86" actId="1076"/>
          <ac:picMkLst>
            <pc:docMk/>
            <pc:sldMk cId="2673015586" sldId="259"/>
            <ac:picMk id="11" creationId="{F23C5F1B-6346-621A-95EE-E7878F284784}"/>
          </ac:picMkLst>
        </pc:picChg>
      </pc:sldChg>
    </pc:docChg>
  </pc:docChgLst>
  <pc:docChgLst>
    <pc:chgData name="Darius McPhail" userId="95fc381e-adfa-4b79-97a8-f5a0b436b0f6" providerId="ADAL" clId="{51205FDD-F8B3-4DA7-B7C2-E629A5C0AAAF}"/>
    <pc:docChg chg="undo custSel modSld">
      <pc:chgData name="Darius McPhail" userId="95fc381e-adfa-4b79-97a8-f5a0b436b0f6" providerId="ADAL" clId="{51205FDD-F8B3-4DA7-B7C2-E629A5C0AAAF}" dt="2024-06-06T20:49:07.396" v="758" actId="14100"/>
      <pc:docMkLst>
        <pc:docMk/>
      </pc:docMkLst>
      <pc:sldChg chg="addSp modSp mod">
        <pc:chgData name="Darius McPhail" userId="95fc381e-adfa-4b79-97a8-f5a0b436b0f6" providerId="ADAL" clId="{51205FDD-F8B3-4DA7-B7C2-E629A5C0AAAF}" dt="2024-06-06T20:40:45.090" v="114" actId="20577"/>
        <pc:sldMkLst>
          <pc:docMk/>
          <pc:sldMk cId="3531924668" sldId="256"/>
        </pc:sldMkLst>
        <pc:spChg chg="add mod">
          <ac:chgData name="Darius McPhail" userId="95fc381e-adfa-4b79-97a8-f5a0b436b0f6" providerId="ADAL" clId="{51205FDD-F8B3-4DA7-B7C2-E629A5C0AAAF}" dt="2024-06-06T20:40:45.090" v="114" actId="20577"/>
          <ac:spMkLst>
            <pc:docMk/>
            <pc:sldMk cId="3531924668" sldId="256"/>
            <ac:spMk id="3" creationId="{4ABC0A23-51EA-F134-5FC1-79F6FD7D3363}"/>
          </ac:spMkLst>
        </pc:spChg>
        <pc:spChg chg="mod">
          <ac:chgData name="Darius McPhail" userId="95fc381e-adfa-4b79-97a8-f5a0b436b0f6" providerId="ADAL" clId="{51205FDD-F8B3-4DA7-B7C2-E629A5C0AAAF}" dt="2024-06-06T20:37:06.654" v="2" actId="1076"/>
          <ac:spMkLst>
            <pc:docMk/>
            <pc:sldMk cId="3531924668" sldId="256"/>
            <ac:spMk id="7" creationId="{C1A0DE9A-22CB-AEA0-C575-5894E3825886}"/>
          </ac:spMkLst>
        </pc:spChg>
        <pc:spChg chg="mod">
          <ac:chgData name="Darius McPhail" userId="95fc381e-adfa-4b79-97a8-f5a0b436b0f6" providerId="ADAL" clId="{51205FDD-F8B3-4DA7-B7C2-E629A5C0AAAF}" dt="2024-06-06T20:37:06.654" v="2" actId="1076"/>
          <ac:spMkLst>
            <pc:docMk/>
            <pc:sldMk cId="3531924668" sldId="256"/>
            <ac:spMk id="8" creationId="{EFB89BCF-D8F0-9CD6-E0FD-FF10BCC2941F}"/>
          </ac:spMkLst>
        </pc:spChg>
        <pc:spChg chg="mod">
          <ac:chgData name="Darius McPhail" userId="95fc381e-adfa-4b79-97a8-f5a0b436b0f6" providerId="ADAL" clId="{51205FDD-F8B3-4DA7-B7C2-E629A5C0AAAF}" dt="2024-06-06T20:37:06.654" v="2" actId="1076"/>
          <ac:spMkLst>
            <pc:docMk/>
            <pc:sldMk cId="3531924668" sldId="256"/>
            <ac:spMk id="9" creationId="{55E2CFEF-86A7-1A7B-9D7F-9BF98F5AF8E9}"/>
          </ac:spMkLst>
        </pc:spChg>
        <pc:spChg chg="mod">
          <ac:chgData name="Darius McPhail" userId="95fc381e-adfa-4b79-97a8-f5a0b436b0f6" providerId="ADAL" clId="{51205FDD-F8B3-4DA7-B7C2-E629A5C0AAAF}" dt="2024-06-06T20:37:06.654" v="2" actId="1076"/>
          <ac:spMkLst>
            <pc:docMk/>
            <pc:sldMk cId="3531924668" sldId="256"/>
            <ac:spMk id="10" creationId="{15B16892-FBB9-F459-F678-5CEF895F704D}"/>
          </ac:spMkLst>
        </pc:spChg>
        <pc:spChg chg="mod">
          <ac:chgData name="Darius McPhail" userId="95fc381e-adfa-4b79-97a8-f5a0b436b0f6" providerId="ADAL" clId="{51205FDD-F8B3-4DA7-B7C2-E629A5C0AAAF}" dt="2024-06-06T20:37:06.654" v="2" actId="1076"/>
          <ac:spMkLst>
            <pc:docMk/>
            <pc:sldMk cId="3531924668" sldId="256"/>
            <ac:spMk id="11" creationId="{D2AA4959-5D34-DB8C-E3A9-0BC95A481B3F}"/>
          </ac:spMkLst>
        </pc:spChg>
        <pc:spChg chg="mod">
          <ac:chgData name="Darius McPhail" userId="95fc381e-adfa-4b79-97a8-f5a0b436b0f6" providerId="ADAL" clId="{51205FDD-F8B3-4DA7-B7C2-E629A5C0AAAF}" dt="2024-06-06T20:37:06.654" v="2" actId="1076"/>
          <ac:spMkLst>
            <pc:docMk/>
            <pc:sldMk cId="3531924668" sldId="256"/>
            <ac:spMk id="12" creationId="{EC841CCA-AEB2-F915-01AC-876861D1B8B5}"/>
          </ac:spMkLst>
        </pc:spChg>
        <pc:spChg chg="mod">
          <ac:chgData name="Darius McPhail" userId="95fc381e-adfa-4b79-97a8-f5a0b436b0f6" providerId="ADAL" clId="{51205FDD-F8B3-4DA7-B7C2-E629A5C0AAAF}" dt="2024-06-06T20:37:06.654" v="2" actId="1076"/>
          <ac:spMkLst>
            <pc:docMk/>
            <pc:sldMk cId="3531924668" sldId="256"/>
            <ac:spMk id="13" creationId="{CEE4B231-2F8C-D850-5769-D28A96C2F736}"/>
          </ac:spMkLst>
        </pc:spChg>
        <pc:spChg chg="mod">
          <ac:chgData name="Darius McPhail" userId="95fc381e-adfa-4b79-97a8-f5a0b436b0f6" providerId="ADAL" clId="{51205FDD-F8B3-4DA7-B7C2-E629A5C0AAAF}" dt="2024-06-06T20:37:06.654" v="2" actId="1076"/>
          <ac:spMkLst>
            <pc:docMk/>
            <pc:sldMk cId="3531924668" sldId="256"/>
            <ac:spMk id="14" creationId="{6381A392-2475-FD74-F983-82407C77E687}"/>
          </ac:spMkLst>
        </pc:spChg>
        <pc:spChg chg="mod">
          <ac:chgData name="Darius McPhail" userId="95fc381e-adfa-4b79-97a8-f5a0b436b0f6" providerId="ADAL" clId="{51205FDD-F8B3-4DA7-B7C2-E629A5C0AAAF}" dt="2024-06-06T20:37:06.654" v="2" actId="1076"/>
          <ac:spMkLst>
            <pc:docMk/>
            <pc:sldMk cId="3531924668" sldId="256"/>
            <ac:spMk id="15" creationId="{DAB65AD4-F836-6AFE-582A-C9276404D088}"/>
          </ac:spMkLst>
        </pc:spChg>
        <pc:spChg chg="mod">
          <ac:chgData name="Darius McPhail" userId="95fc381e-adfa-4b79-97a8-f5a0b436b0f6" providerId="ADAL" clId="{51205FDD-F8B3-4DA7-B7C2-E629A5C0AAAF}" dt="2024-06-06T20:37:06.654" v="2" actId="1076"/>
          <ac:spMkLst>
            <pc:docMk/>
            <pc:sldMk cId="3531924668" sldId="256"/>
            <ac:spMk id="16" creationId="{C5F0A109-5A4D-5229-935D-5007FFB2230B}"/>
          </ac:spMkLst>
        </pc:spChg>
        <pc:spChg chg="mod">
          <ac:chgData name="Darius McPhail" userId="95fc381e-adfa-4b79-97a8-f5a0b436b0f6" providerId="ADAL" clId="{51205FDD-F8B3-4DA7-B7C2-E629A5C0AAAF}" dt="2024-06-06T20:37:06.654" v="2" actId="1076"/>
          <ac:spMkLst>
            <pc:docMk/>
            <pc:sldMk cId="3531924668" sldId="256"/>
            <ac:spMk id="17" creationId="{60FBF99F-875F-26E3-3039-1F0D73B51EE8}"/>
          </ac:spMkLst>
        </pc:spChg>
        <pc:spChg chg="mod">
          <ac:chgData name="Darius McPhail" userId="95fc381e-adfa-4b79-97a8-f5a0b436b0f6" providerId="ADAL" clId="{51205FDD-F8B3-4DA7-B7C2-E629A5C0AAAF}" dt="2024-06-06T20:37:06.654" v="2" actId="1076"/>
          <ac:spMkLst>
            <pc:docMk/>
            <pc:sldMk cId="3531924668" sldId="256"/>
            <ac:spMk id="18" creationId="{60491A77-56A8-7898-1417-258DDFDA4782}"/>
          </ac:spMkLst>
        </pc:spChg>
        <pc:spChg chg="mod">
          <ac:chgData name="Darius McPhail" userId="95fc381e-adfa-4b79-97a8-f5a0b436b0f6" providerId="ADAL" clId="{51205FDD-F8B3-4DA7-B7C2-E629A5C0AAAF}" dt="2024-06-06T20:37:06.654" v="2" actId="1076"/>
          <ac:spMkLst>
            <pc:docMk/>
            <pc:sldMk cId="3531924668" sldId="256"/>
            <ac:spMk id="19" creationId="{0BEB5126-10E1-EB51-36FD-42FEA23AC297}"/>
          </ac:spMkLst>
        </pc:spChg>
        <pc:spChg chg="mod">
          <ac:chgData name="Darius McPhail" userId="95fc381e-adfa-4b79-97a8-f5a0b436b0f6" providerId="ADAL" clId="{51205FDD-F8B3-4DA7-B7C2-E629A5C0AAAF}" dt="2024-06-06T20:37:06.654" v="2" actId="1076"/>
          <ac:spMkLst>
            <pc:docMk/>
            <pc:sldMk cId="3531924668" sldId="256"/>
            <ac:spMk id="20" creationId="{95D1CF63-2BBA-60CC-375D-FB439B541686}"/>
          </ac:spMkLst>
        </pc:spChg>
        <pc:spChg chg="mod">
          <ac:chgData name="Darius McPhail" userId="95fc381e-adfa-4b79-97a8-f5a0b436b0f6" providerId="ADAL" clId="{51205FDD-F8B3-4DA7-B7C2-E629A5C0AAAF}" dt="2024-06-06T20:37:06.654" v="2" actId="1076"/>
          <ac:spMkLst>
            <pc:docMk/>
            <pc:sldMk cId="3531924668" sldId="256"/>
            <ac:spMk id="21" creationId="{1CF5FB88-3309-2090-B036-F18DDB5FF0FE}"/>
          </ac:spMkLst>
        </pc:spChg>
        <pc:spChg chg="mod">
          <ac:chgData name="Darius McPhail" userId="95fc381e-adfa-4b79-97a8-f5a0b436b0f6" providerId="ADAL" clId="{51205FDD-F8B3-4DA7-B7C2-E629A5C0AAAF}" dt="2024-06-06T20:37:06.654" v="2" actId="1076"/>
          <ac:spMkLst>
            <pc:docMk/>
            <pc:sldMk cId="3531924668" sldId="256"/>
            <ac:spMk id="22" creationId="{374E99E9-426A-1DCB-209D-1F6C4582310C}"/>
          </ac:spMkLst>
        </pc:spChg>
        <pc:spChg chg="mod">
          <ac:chgData name="Darius McPhail" userId="95fc381e-adfa-4b79-97a8-f5a0b436b0f6" providerId="ADAL" clId="{51205FDD-F8B3-4DA7-B7C2-E629A5C0AAAF}" dt="2024-06-06T20:37:06.654" v="2" actId="1076"/>
          <ac:spMkLst>
            <pc:docMk/>
            <pc:sldMk cId="3531924668" sldId="256"/>
            <ac:spMk id="23" creationId="{4D519458-0679-D58A-F6F1-84E93ACB501D}"/>
          </ac:spMkLst>
        </pc:spChg>
        <pc:spChg chg="mod">
          <ac:chgData name="Darius McPhail" userId="95fc381e-adfa-4b79-97a8-f5a0b436b0f6" providerId="ADAL" clId="{51205FDD-F8B3-4DA7-B7C2-E629A5C0AAAF}" dt="2024-06-06T20:37:06.654" v="2" actId="1076"/>
          <ac:spMkLst>
            <pc:docMk/>
            <pc:sldMk cId="3531924668" sldId="256"/>
            <ac:spMk id="27" creationId="{689E06C0-D348-DB4B-D57F-86D9EA368123}"/>
          </ac:spMkLst>
        </pc:spChg>
        <pc:spChg chg="mod">
          <ac:chgData name="Darius McPhail" userId="95fc381e-adfa-4b79-97a8-f5a0b436b0f6" providerId="ADAL" clId="{51205FDD-F8B3-4DA7-B7C2-E629A5C0AAAF}" dt="2024-06-06T20:37:06.654" v="2" actId="1076"/>
          <ac:spMkLst>
            <pc:docMk/>
            <pc:sldMk cId="3531924668" sldId="256"/>
            <ac:spMk id="28" creationId="{B4FBED6A-74FC-7048-4BB5-25E85EDE60AA}"/>
          </ac:spMkLst>
        </pc:spChg>
        <pc:spChg chg="mod">
          <ac:chgData name="Darius McPhail" userId="95fc381e-adfa-4b79-97a8-f5a0b436b0f6" providerId="ADAL" clId="{51205FDD-F8B3-4DA7-B7C2-E629A5C0AAAF}" dt="2024-06-06T20:37:06.654" v="2" actId="1076"/>
          <ac:spMkLst>
            <pc:docMk/>
            <pc:sldMk cId="3531924668" sldId="256"/>
            <ac:spMk id="29" creationId="{B5A4853B-36A8-05B4-6C63-FCC1845B4FBE}"/>
          </ac:spMkLst>
        </pc:spChg>
        <pc:spChg chg="mod">
          <ac:chgData name="Darius McPhail" userId="95fc381e-adfa-4b79-97a8-f5a0b436b0f6" providerId="ADAL" clId="{51205FDD-F8B3-4DA7-B7C2-E629A5C0AAAF}" dt="2024-06-06T20:37:06.654" v="2" actId="1076"/>
          <ac:spMkLst>
            <pc:docMk/>
            <pc:sldMk cId="3531924668" sldId="256"/>
            <ac:spMk id="30" creationId="{01268D8A-5D20-33FE-A868-6BFA340BCB15}"/>
          </ac:spMkLst>
        </pc:spChg>
        <pc:graphicFrameChg chg="mod">
          <ac:chgData name="Darius McPhail" userId="95fc381e-adfa-4b79-97a8-f5a0b436b0f6" providerId="ADAL" clId="{51205FDD-F8B3-4DA7-B7C2-E629A5C0AAAF}" dt="2024-06-06T20:37:06.654" v="2" actId="1076"/>
          <ac:graphicFrameMkLst>
            <pc:docMk/>
            <pc:sldMk cId="3531924668" sldId="256"/>
            <ac:graphicFrameMk id="4" creationId="{9E638AF3-8B70-0E45-6759-AF1FCF9BE351}"/>
          </ac:graphicFrameMkLst>
        </pc:graphicFrameChg>
        <pc:cxnChg chg="mod">
          <ac:chgData name="Darius McPhail" userId="95fc381e-adfa-4b79-97a8-f5a0b436b0f6" providerId="ADAL" clId="{51205FDD-F8B3-4DA7-B7C2-E629A5C0AAAF}" dt="2024-06-06T20:37:06.654" v="2" actId="1076"/>
          <ac:cxnSpMkLst>
            <pc:docMk/>
            <pc:sldMk cId="3531924668" sldId="256"/>
            <ac:cxnSpMk id="5" creationId="{A1F860DC-712D-5515-3620-3FC6F150AD25}"/>
          </ac:cxnSpMkLst>
        </pc:cxnChg>
        <pc:cxnChg chg="mod">
          <ac:chgData name="Darius McPhail" userId="95fc381e-adfa-4b79-97a8-f5a0b436b0f6" providerId="ADAL" clId="{51205FDD-F8B3-4DA7-B7C2-E629A5C0AAAF}" dt="2024-06-06T20:37:06.654" v="2" actId="1076"/>
          <ac:cxnSpMkLst>
            <pc:docMk/>
            <pc:sldMk cId="3531924668" sldId="256"/>
            <ac:cxnSpMk id="6" creationId="{385D9D49-256B-412B-0C5F-FABAA53376E4}"/>
          </ac:cxnSpMkLst>
        </pc:cxnChg>
        <pc:cxnChg chg="mod">
          <ac:chgData name="Darius McPhail" userId="95fc381e-adfa-4b79-97a8-f5a0b436b0f6" providerId="ADAL" clId="{51205FDD-F8B3-4DA7-B7C2-E629A5C0AAAF}" dt="2024-06-06T20:37:06.654" v="2" actId="1076"/>
          <ac:cxnSpMkLst>
            <pc:docMk/>
            <pc:sldMk cId="3531924668" sldId="256"/>
            <ac:cxnSpMk id="33" creationId="{CE24342A-03EE-5600-91C6-A01B23C467D1}"/>
          </ac:cxnSpMkLst>
        </pc:cxnChg>
        <pc:cxnChg chg="mod">
          <ac:chgData name="Darius McPhail" userId="95fc381e-adfa-4b79-97a8-f5a0b436b0f6" providerId="ADAL" clId="{51205FDD-F8B3-4DA7-B7C2-E629A5C0AAAF}" dt="2024-06-06T20:37:06.654" v="2" actId="1076"/>
          <ac:cxnSpMkLst>
            <pc:docMk/>
            <pc:sldMk cId="3531924668" sldId="256"/>
            <ac:cxnSpMk id="34" creationId="{C5AB73C7-494C-50D3-F361-0662E180FA4E}"/>
          </ac:cxnSpMkLst>
        </pc:cxnChg>
        <pc:cxnChg chg="mod">
          <ac:chgData name="Darius McPhail" userId="95fc381e-adfa-4b79-97a8-f5a0b436b0f6" providerId="ADAL" clId="{51205FDD-F8B3-4DA7-B7C2-E629A5C0AAAF}" dt="2024-06-06T20:37:06.654" v="2" actId="1076"/>
          <ac:cxnSpMkLst>
            <pc:docMk/>
            <pc:sldMk cId="3531924668" sldId="256"/>
            <ac:cxnSpMk id="35" creationId="{8FBDFACD-D6C0-162D-AF30-D308D593D170}"/>
          </ac:cxnSpMkLst>
        </pc:cxnChg>
        <pc:cxnChg chg="mod">
          <ac:chgData name="Darius McPhail" userId="95fc381e-adfa-4b79-97a8-f5a0b436b0f6" providerId="ADAL" clId="{51205FDD-F8B3-4DA7-B7C2-E629A5C0AAAF}" dt="2024-06-06T20:37:06.654" v="2" actId="1076"/>
          <ac:cxnSpMkLst>
            <pc:docMk/>
            <pc:sldMk cId="3531924668" sldId="256"/>
            <ac:cxnSpMk id="36" creationId="{08273D3F-6B1D-7A30-E538-DB563F5F96B1}"/>
          </ac:cxnSpMkLst>
        </pc:cxnChg>
        <pc:cxnChg chg="mod">
          <ac:chgData name="Darius McPhail" userId="95fc381e-adfa-4b79-97a8-f5a0b436b0f6" providerId="ADAL" clId="{51205FDD-F8B3-4DA7-B7C2-E629A5C0AAAF}" dt="2024-06-06T20:37:06.654" v="2" actId="1076"/>
          <ac:cxnSpMkLst>
            <pc:docMk/>
            <pc:sldMk cId="3531924668" sldId="256"/>
            <ac:cxnSpMk id="37" creationId="{32664877-0975-19D7-23BE-A054CD5BD222}"/>
          </ac:cxnSpMkLst>
        </pc:cxnChg>
        <pc:cxnChg chg="mod">
          <ac:chgData name="Darius McPhail" userId="95fc381e-adfa-4b79-97a8-f5a0b436b0f6" providerId="ADAL" clId="{51205FDD-F8B3-4DA7-B7C2-E629A5C0AAAF}" dt="2024-06-06T20:37:06.654" v="2" actId="1076"/>
          <ac:cxnSpMkLst>
            <pc:docMk/>
            <pc:sldMk cId="3531924668" sldId="256"/>
            <ac:cxnSpMk id="38" creationId="{593C4317-B42D-A0CF-02A8-7A2AD6B68545}"/>
          </ac:cxnSpMkLst>
        </pc:cxnChg>
        <pc:cxnChg chg="mod">
          <ac:chgData name="Darius McPhail" userId="95fc381e-adfa-4b79-97a8-f5a0b436b0f6" providerId="ADAL" clId="{51205FDD-F8B3-4DA7-B7C2-E629A5C0AAAF}" dt="2024-06-06T20:37:06.654" v="2" actId="1076"/>
          <ac:cxnSpMkLst>
            <pc:docMk/>
            <pc:sldMk cId="3531924668" sldId="256"/>
            <ac:cxnSpMk id="39" creationId="{63B4C47A-8275-4A83-C2CC-FCA7CF0829C4}"/>
          </ac:cxnSpMkLst>
        </pc:cxnChg>
        <pc:cxnChg chg="mod">
          <ac:chgData name="Darius McPhail" userId="95fc381e-adfa-4b79-97a8-f5a0b436b0f6" providerId="ADAL" clId="{51205FDD-F8B3-4DA7-B7C2-E629A5C0AAAF}" dt="2024-06-06T20:37:06.654" v="2" actId="1076"/>
          <ac:cxnSpMkLst>
            <pc:docMk/>
            <pc:sldMk cId="3531924668" sldId="256"/>
            <ac:cxnSpMk id="40" creationId="{66646E35-80FB-7882-AA0F-0C3DBCD060FF}"/>
          </ac:cxnSpMkLst>
        </pc:cxnChg>
        <pc:cxnChg chg="mod">
          <ac:chgData name="Darius McPhail" userId="95fc381e-adfa-4b79-97a8-f5a0b436b0f6" providerId="ADAL" clId="{51205FDD-F8B3-4DA7-B7C2-E629A5C0AAAF}" dt="2024-06-06T20:37:06.654" v="2" actId="1076"/>
          <ac:cxnSpMkLst>
            <pc:docMk/>
            <pc:sldMk cId="3531924668" sldId="256"/>
            <ac:cxnSpMk id="41" creationId="{760D9C88-30F6-3423-489F-54F8FABA68DF}"/>
          </ac:cxnSpMkLst>
        </pc:cxnChg>
      </pc:sldChg>
      <pc:sldChg chg="addSp modSp mod">
        <pc:chgData name="Darius McPhail" userId="95fc381e-adfa-4b79-97a8-f5a0b436b0f6" providerId="ADAL" clId="{51205FDD-F8B3-4DA7-B7C2-E629A5C0AAAF}" dt="2024-06-06T20:45:17.025" v="615" actId="20577"/>
        <pc:sldMkLst>
          <pc:docMk/>
          <pc:sldMk cId="2614355149" sldId="257"/>
        </pc:sldMkLst>
        <pc:spChg chg="add mod">
          <ac:chgData name="Darius McPhail" userId="95fc381e-adfa-4b79-97a8-f5a0b436b0f6" providerId="ADAL" clId="{51205FDD-F8B3-4DA7-B7C2-E629A5C0AAAF}" dt="2024-06-06T20:45:17.025" v="615" actId="20577"/>
          <ac:spMkLst>
            <pc:docMk/>
            <pc:sldMk cId="2614355149" sldId="257"/>
            <ac:spMk id="2" creationId="{1A63720D-F304-87C3-EF7A-4D486F33F0CA}"/>
          </ac:spMkLst>
        </pc:spChg>
        <pc:picChg chg="mod">
          <ac:chgData name="Darius McPhail" userId="95fc381e-adfa-4b79-97a8-f5a0b436b0f6" providerId="ADAL" clId="{51205FDD-F8B3-4DA7-B7C2-E629A5C0AAAF}" dt="2024-06-06T20:41:17.215" v="116" actId="1076"/>
          <ac:picMkLst>
            <pc:docMk/>
            <pc:sldMk cId="2614355149" sldId="257"/>
            <ac:picMk id="4" creationId="{2F30A607-4B1D-B959-B2F5-32DCB312AE61}"/>
          </ac:picMkLst>
        </pc:picChg>
      </pc:sldChg>
      <pc:sldChg chg="addSp modSp mod">
        <pc:chgData name="Darius McPhail" userId="95fc381e-adfa-4b79-97a8-f5a0b436b0f6" providerId="ADAL" clId="{51205FDD-F8B3-4DA7-B7C2-E629A5C0AAAF}" dt="2024-06-06T20:48:02.990" v="751" actId="1076"/>
        <pc:sldMkLst>
          <pc:docMk/>
          <pc:sldMk cId="186907307" sldId="258"/>
        </pc:sldMkLst>
        <pc:spChg chg="add mod">
          <ac:chgData name="Darius McPhail" userId="95fc381e-adfa-4b79-97a8-f5a0b436b0f6" providerId="ADAL" clId="{51205FDD-F8B3-4DA7-B7C2-E629A5C0AAAF}" dt="2024-06-06T20:48:02.990" v="751" actId="1076"/>
          <ac:spMkLst>
            <pc:docMk/>
            <pc:sldMk cId="186907307" sldId="258"/>
            <ac:spMk id="2" creationId="{ACE24C82-657D-39E1-D4FC-BB18BFCA27F8}"/>
          </ac:spMkLst>
        </pc:spChg>
        <pc:spChg chg="mod">
          <ac:chgData name="Darius McPhail" userId="95fc381e-adfa-4b79-97a8-f5a0b436b0f6" providerId="ADAL" clId="{51205FDD-F8B3-4DA7-B7C2-E629A5C0AAAF}" dt="2024-06-06T20:45:39.901" v="619" actId="1076"/>
          <ac:spMkLst>
            <pc:docMk/>
            <pc:sldMk cId="186907307" sldId="258"/>
            <ac:spMk id="4" creationId="{5B74B177-2170-9E1D-96D2-46109AE6AD6A}"/>
          </ac:spMkLst>
        </pc:spChg>
        <pc:spChg chg="mod">
          <ac:chgData name="Darius McPhail" userId="95fc381e-adfa-4b79-97a8-f5a0b436b0f6" providerId="ADAL" clId="{51205FDD-F8B3-4DA7-B7C2-E629A5C0AAAF}" dt="2024-06-06T20:45:39.901" v="619" actId="1076"/>
          <ac:spMkLst>
            <pc:docMk/>
            <pc:sldMk cId="186907307" sldId="258"/>
            <ac:spMk id="6" creationId="{CD54D591-CA55-16C7-D692-A04C3929EC8F}"/>
          </ac:spMkLst>
        </pc:spChg>
        <pc:spChg chg="mod">
          <ac:chgData name="Darius McPhail" userId="95fc381e-adfa-4b79-97a8-f5a0b436b0f6" providerId="ADAL" clId="{51205FDD-F8B3-4DA7-B7C2-E629A5C0AAAF}" dt="2024-06-06T20:45:39.901" v="619" actId="1076"/>
          <ac:spMkLst>
            <pc:docMk/>
            <pc:sldMk cId="186907307" sldId="258"/>
            <ac:spMk id="7" creationId="{EA1500F5-A483-3BE3-5DA8-6B73AC300530}"/>
          </ac:spMkLst>
        </pc:spChg>
        <pc:spChg chg="mod">
          <ac:chgData name="Darius McPhail" userId="95fc381e-adfa-4b79-97a8-f5a0b436b0f6" providerId="ADAL" clId="{51205FDD-F8B3-4DA7-B7C2-E629A5C0AAAF}" dt="2024-06-06T20:45:39.901" v="619" actId="1076"/>
          <ac:spMkLst>
            <pc:docMk/>
            <pc:sldMk cId="186907307" sldId="258"/>
            <ac:spMk id="8" creationId="{49965AD2-6573-E108-2BAD-CC64EECDCC1D}"/>
          </ac:spMkLst>
        </pc:spChg>
        <pc:spChg chg="mod">
          <ac:chgData name="Darius McPhail" userId="95fc381e-adfa-4b79-97a8-f5a0b436b0f6" providerId="ADAL" clId="{51205FDD-F8B3-4DA7-B7C2-E629A5C0AAAF}" dt="2024-06-06T20:45:39.901" v="619" actId="1076"/>
          <ac:spMkLst>
            <pc:docMk/>
            <pc:sldMk cId="186907307" sldId="258"/>
            <ac:spMk id="10" creationId="{52D52DF9-D1A2-8231-8412-9DC2571916A9}"/>
          </ac:spMkLst>
        </pc:spChg>
        <pc:spChg chg="mod">
          <ac:chgData name="Darius McPhail" userId="95fc381e-adfa-4b79-97a8-f5a0b436b0f6" providerId="ADAL" clId="{51205FDD-F8B3-4DA7-B7C2-E629A5C0AAAF}" dt="2024-06-06T20:45:39.901" v="619" actId="1076"/>
          <ac:spMkLst>
            <pc:docMk/>
            <pc:sldMk cId="186907307" sldId="258"/>
            <ac:spMk id="11" creationId="{AF4CE05A-8132-DDB4-B066-17EF0FA07E64}"/>
          </ac:spMkLst>
        </pc:spChg>
        <pc:spChg chg="mod">
          <ac:chgData name="Darius McPhail" userId="95fc381e-adfa-4b79-97a8-f5a0b436b0f6" providerId="ADAL" clId="{51205FDD-F8B3-4DA7-B7C2-E629A5C0AAAF}" dt="2024-06-06T20:45:39.901" v="619" actId="1076"/>
          <ac:spMkLst>
            <pc:docMk/>
            <pc:sldMk cId="186907307" sldId="258"/>
            <ac:spMk id="12" creationId="{C8557EFC-2800-BB74-DC66-26E5FB9BAC0E}"/>
          </ac:spMkLst>
        </pc:spChg>
        <pc:spChg chg="mod">
          <ac:chgData name="Darius McPhail" userId="95fc381e-adfa-4b79-97a8-f5a0b436b0f6" providerId="ADAL" clId="{51205FDD-F8B3-4DA7-B7C2-E629A5C0AAAF}" dt="2024-06-06T20:45:39.901" v="619" actId="1076"/>
          <ac:spMkLst>
            <pc:docMk/>
            <pc:sldMk cId="186907307" sldId="258"/>
            <ac:spMk id="13" creationId="{58F2B693-539D-CFC4-C02F-40342E4186B4}"/>
          </ac:spMkLst>
        </pc:spChg>
        <pc:spChg chg="mod">
          <ac:chgData name="Darius McPhail" userId="95fc381e-adfa-4b79-97a8-f5a0b436b0f6" providerId="ADAL" clId="{51205FDD-F8B3-4DA7-B7C2-E629A5C0AAAF}" dt="2024-06-06T20:45:39.901" v="619" actId="1076"/>
          <ac:spMkLst>
            <pc:docMk/>
            <pc:sldMk cId="186907307" sldId="258"/>
            <ac:spMk id="14" creationId="{8F2FD6D6-4325-4FDA-C054-F05DBB419A6F}"/>
          </ac:spMkLst>
        </pc:spChg>
        <pc:spChg chg="mod">
          <ac:chgData name="Darius McPhail" userId="95fc381e-adfa-4b79-97a8-f5a0b436b0f6" providerId="ADAL" clId="{51205FDD-F8B3-4DA7-B7C2-E629A5C0AAAF}" dt="2024-06-06T20:45:39.901" v="619" actId="1076"/>
          <ac:spMkLst>
            <pc:docMk/>
            <pc:sldMk cId="186907307" sldId="258"/>
            <ac:spMk id="15" creationId="{BF95EF64-6B92-5981-8185-FF650AB9C8D7}"/>
          </ac:spMkLst>
        </pc:spChg>
        <pc:spChg chg="mod">
          <ac:chgData name="Darius McPhail" userId="95fc381e-adfa-4b79-97a8-f5a0b436b0f6" providerId="ADAL" clId="{51205FDD-F8B3-4DA7-B7C2-E629A5C0AAAF}" dt="2024-06-06T20:45:39.901" v="619" actId="1076"/>
          <ac:spMkLst>
            <pc:docMk/>
            <pc:sldMk cId="186907307" sldId="258"/>
            <ac:spMk id="17" creationId="{B65CFE84-5CD7-056C-69EA-0389AA562901}"/>
          </ac:spMkLst>
        </pc:spChg>
        <pc:spChg chg="mod">
          <ac:chgData name="Darius McPhail" userId="95fc381e-adfa-4b79-97a8-f5a0b436b0f6" providerId="ADAL" clId="{51205FDD-F8B3-4DA7-B7C2-E629A5C0AAAF}" dt="2024-06-06T20:45:39.901" v="619" actId="1076"/>
          <ac:spMkLst>
            <pc:docMk/>
            <pc:sldMk cId="186907307" sldId="258"/>
            <ac:spMk id="18" creationId="{D17DA892-73DE-1D0E-FFE9-5CA205ED14D2}"/>
          </ac:spMkLst>
        </pc:spChg>
        <pc:spChg chg="mod">
          <ac:chgData name="Darius McPhail" userId="95fc381e-adfa-4b79-97a8-f5a0b436b0f6" providerId="ADAL" clId="{51205FDD-F8B3-4DA7-B7C2-E629A5C0AAAF}" dt="2024-06-06T20:45:39.901" v="619" actId="1076"/>
          <ac:spMkLst>
            <pc:docMk/>
            <pc:sldMk cId="186907307" sldId="258"/>
            <ac:spMk id="19" creationId="{09AD6461-0AB1-B472-6885-66269180676A}"/>
          </ac:spMkLst>
        </pc:spChg>
        <pc:spChg chg="mod">
          <ac:chgData name="Darius McPhail" userId="95fc381e-adfa-4b79-97a8-f5a0b436b0f6" providerId="ADAL" clId="{51205FDD-F8B3-4DA7-B7C2-E629A5C0AAAF}" dt="2024-06-06T20:45:39.901" v="619" actId="1076"/>
          <ac:spMkLst>
            <pc:docMk/>
            <pc:sldMk cId="186907307" sldId="258"/>
            <ac:spMk id="20" creationId="{35E51F7D-886E-E8FF-C406-9F0948605924}"/>
          </ac:spMkLst>
        </pc:spChg>
        <pc:spChg chg="mod">
          <ac:chgData name="Darius McPhail" userId="95fc381e-adfa-4b79-97a8-f5a0b436b0f6" providerId="ADAL" clId="{51205FDD-F8B3-4DA7-B7C2-E629A5C0AAAF}" dt="2024-06-06T20:45:39.901" v="619" actId="1076"/>
          <ac:spMkLst>
            <pc:docMk/>
            <pc:sldMk cId="186907307" sldId="258"/>
            <ac:spMk id="21" creationId="{51B3B281-765F-BC69-857C-3043B420000E}"/>
          </ac:spMkLst>
        </pc:spChg>
        <pc:spChg chg="mod">
          <ac:chgData name="Darius McPhail" userId="95fc381e-adfa-4b79-97a8-f5a0b436b0f6" providerId="ADAL" clId="{51205FDD-F8B3-4DA7-B7C2-E629A5C0AAAF}" dt="2024-06-06T20:45:39.901" v="619" actId="1076"/>
          <ac:spMkLst>
            <pc:docMk/>
            <pc:sldMk cId="186907307" sldId="258"/>
            <ac:spMk id="22" creationId="{C6DEC802-0DED-09E5-F034-D146875878A2}"/>
          </ac:spMkLst>
        </pc:spChg>
        <pc:picChg chg="mod">
          <ac:chgData name="Darius McPhail" userId="95fc381e-adfa-4b79-97a8-f5a0b436b0f6" providerId="ADAL" clId="{51205FDD-F8B3-4DA7-B7C2-E629A5C0AAAF}" dt="2024-06-06T20:45:39.901" v="619" actId="1076"/>
          <ac:picMkLst>
            <pc:docMk/>
            <pc:sldMk cId="186907307" sldId="258"/>
            <ac:picMk id="5" creationId="{0096DAB5-9E86-16E7-3B52-6B514C2ECB7A}"/>
          </ac:picMkLst>
        </pc:picChg>
        <pc:picChg chg="mod">
          <ac:chgData name="Darius McPhail" userId="95fc381e-adfa-4b79-97a8-f5a0b436b0f6" providerId="ADAL" clId="{51205FDD-F8B3-4DA7-B7C2-E629A5C0AAAF}" dt="2024-06-06T20:45:39.901" v="619" actId="1076"/>
          <ac:picMkLst>
            <pc:docMk/>
            <pc:sldMk cId="186907307" sldId="258"/>
            <ac:picMk id="16" creationId="{A424F345-7C2D-9FF5-A8AD-1A0A9A1B9965}"/>
          </ac:picMkLst>
        </pc:picChg>
        <pc:cxnChg chg="mod">
          <ac:chgData name="Darius McPhail" userId="95fc381e-adfa-4b79-97a8-f5a0b436b0f6" providerId="ADAL" clId="{51205FDD-F8B3-4DA7-B7C2-E629A5C0AAAF}" dt="2024-06-06T20:45:39.901" v="619" actId="1076"/>
          <ac:cxnSpMkLst>
            <pc:docMk/>
            <pc:sldMk cId="186907307" sldId="258"/>
            <ac:cxnSpMk id="9" creationId="{0F6F1F0E-ECE4-032A-7DBB-32075765FEE8}"/>
          </ac:cxnSpMkLst>
        </pc:cxnChg>
        <pc:cxnChg chg="mod">
          <ac:chgData name="Darius McPhail" userId="95fc381e-adfa-4b79-97a8-f5a0b436b0f6" providerId="ADAL" clId="{51205FDD-F8B3-4DA7-B7C2-E629A5C0AAAF}" dt="2024-06-06T20:45:39.901" v="619" actId="1076"/>
          <ac:cxnSpMkLst>
            <pc:docMk/>
            <pc:sldMk cId="186907307" sldId="258"/>
            <ac:cxnSpMk id="23" creationId="{B045B520-ED34-CE7A-DA6F-8200CD7220A0}"/>
          </ac:cxnSpMkLst>
        </pc:cxnChg>
      </pc:sldChg>
      <pc:sldChg chg="modSp mod">
        <pc:chgData name="Darius McPhail" userId="95fc381e-adfa-4b79-97a8-f5a0b436b0f6" providerId="ADAL" clId="{51205FDD-F8B3-4DA7-B7C2-E629A5C0AAAF}" dt="2024-06-06T20:49:07.396" v="758" actId="14100"/>
        <pc:sldMkLst>
          <pc:docMk/>
          <pc:sldMk cId="2673015586" sldId="259"/>
        </pc:sldMkLst>
        <pc:spChg chg="mod">
          <ac:chgData name="Darius McPhail" userId="95fc381e-adfa-4b79-97a8-f5a0b436b0f6" providerId="ADAL" clId="{51205FDD-F8B3-4DA7-B7C2-E629A5C0AAAF}" dt="2024-06-06T20:49:07.396" v="758" actId="14100"/>
          <ac:spMkLst>
            <pc:docMk/>
            <pc:sldMk cId="2673015586" sldId="259"/>
            <ac:spMk id="2" creationId="{6BD61957-D255-925A-4577-E355F7B017A0}"/>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cf-my.sharepoint.com/personal/mcphaild_cardiff_ac_uk/Documents/NFkB%20paper/newer%20volcano%20plots/TUBS_AllNFkB_Genes.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8428779455806003E-2"/>
          <c:y val="2.0717786833131129E-2"/>
          <c:w val="0.8839471008984422"/>
          <c:h val="0.90849511725169707"/>
        </c:manualLayout>
      </c:layout>
      <c:scatterChart>
        <c:scatterStyle val="lineMarker"/>
        <c:varyColors val="0"/>
        <c:ser>
          <c:idx val="0"/>
          <c:order val="0"/>
          <c:tx>
            <c:v>DOWN</c:v>
          </c:tx>
          <c:spPr>
            <a:ln w="25400" cap="rnd">
              <a:noFill/>
              <a:round/>
            </a:ln>
            <a:effectLst/>
          </c:spPr>
          <c:marker>
            <c:symbol val="circle"/>
            <c:size val="6"/>
            <c:spPr>
              <a:solidFill>
                <a:schemeClr val="accent1"/>
              </a:solidFill>
              <a:ln w="9525">
                <a:noFill/>
              </a:ln>
              <a:effectLst/>
            </c:spPr>
          </c:marker>
          <c:xVal>
            <c:numRef>
              <c:f>Sheet2!$F$2:$F$3</c:f>
              <c:numCache>
                <c:formatCode>General</c:formatCode>
                <c:ptCount val="2"/>
                <c:pt idx="0">
                  <c:v>-3.4057164818272998</c:v>
                </c:pt>
                <c:pt idx="1">
                  <c:v>-2.6460075909601599</c:v>
                </c:pt>
              </c:numCache>
            </c:numRef>
          </c:xVal>
          <c:yVal>
            <c:numRef>
              <c:f>Sheet2!$G$2:$G$3</c:f>
              <c:numCache>
                <c:formatCode>General</c:formatCode>
                <c:ptCount val="2"/>
                <c:pt idx="0">
                  <c:v>3.0779362010188729</c:v>
                </c:pt>
                <c:pt idx="1">
                  <c:v>3.0735677369413783</c:v>
                </c:pt>
              </c:numCache>
            </c:numRef>
          </c:yVal>
          <c:smooth val="0"/>
          <c:extLst>
            <c:ext xmlns:c16="http://schemas.microsoft.com/office/drawing/2014/chart" uri="{C3380CC4-5D6E-409C-BE32-E72D297353CC}">
              <c16:uniqueId val="{00000000-9F8D-4296-8993-38AB832E1CEC}"/>
            </c:ext>
          </c:extLst>
        </c:ser>
        <c:ser>
          <c:idx val="1"/>
          <c:order val="1"/>
          <c:tx>
            <c:v>UP</c:v>
          </c:tx>
          <c:spPr>
            <a:ln w="25400" cap="rnd">
              <a:noFill/>
              <a:round/>
            </a:ln>
            <a:effectLst/>
          </c:spPr>
          <c:marker>
            <c:symbol val="circle"/>
            <c:size val="6"/>
            <c:spPr>
              <a:solidFill>
                <a:srgbClr val="FF0000"/>
              </a:solidFill>
              <a:ln w="9525">
                <a:noFill/>
              </a:ln>
              <a:effectLst/>
            </c:spPr>
          </c:marker>
          <c:xVal>
            <c:numRef>
              <c:f>Sheet2!$A$2:$A$19</c:f>
              <c:numCache>
                <c:formatCode>General</c:formatCode>
                <c:ptCount val="18"/>
                <c:pt idx="0">
                  <c:v>5.4370222447501098</c:v>
                </c:pt>
                <c:pt idx="1">
                  <c:v>2.8581116152806301</c:v>
                </c:pt>
                <c:pt idx="2">
                  <c:v>2.7737176461477602</c:v>
                </c:pt>
                <c:pt idx="3">
                  <c:v>3.7074716187474301</c:v>
                </c:pt>
                <c:pt idx="4">
                  <c:v>2.7879614420299799</c:v>
                </c:pt>
                <c:pt idx="5">
                  <c:v>4.6767857738505496</c:v>
                </c:pt>
                <c:pt idx="6">
                  <c:v>2.00089733489704</c:v>
                </c:pt>
                <c:pt idx="7">
                  <c:v>2.9878268029931401</c:v>
                </c:pt>
                <c:pt idx="8">
                  <c:v>3.31230776201429</c:v>
                </c:pt>
                <c:pt idx="9">
                  <c:v>2.3046551520915899</c:v>
                </c:pt>
                <c:pt idx="10">
                  <c:v>2.0329041426375301</c:v>
                </c:pt>
                <c:pt idx="11">
                  <c:v>2.38432625884899</c:v>
                </c:pt>
                <c:pt idx="12">
                  <c:v>2.0332018928487701</c:v>
                </c:pt>
                <c:pt idx="13">
                  <c:v>2.3878724415267798</c:v>
                </c:pt>
                <c:pt idx="14">
                  <c:v>2.0315127859640798</c:v>
                </c:pt>
                <c:pt idx="15">
                  <c:v>2.9458588421885201</c:v>
                </c:pt>
                <c:pt idx="16">
                  <c:v>2.4083959824446</c:v>
                </c:pt>
              </c:numCache>
            </c:numRef>
          </c:xVal>
          <c:yVal>
            <c:numRef>
              <c:f>Sheet2!$B$2:$B$18</c:f>
              <c:numCache>
                <c:formatCode>0.00E+00</c:formatCode>
                <c:ptCount val="17"/>
                <c:pt idx="0">
                  <c:v>7.0133599510756408</c:v>
                </c:pt>
                <c:pt idx="1">
                  <c:v>4.5092480247081381</c:v>
                </c:pt>
                <c:pt idx="2">
                  <c:v>4.1391280840753426</c:v>
                </c:pt>
                <c:pt idx="3" formatCode="General">
                  <c:v>3.9755003432856606</c:v>
                </c:pt>
                <c:pt idx="4" formatCode="General">
                  <c:v>3.7475389252146369</c:v>
                </c:pt>
                <c:pt idx="5" formatCode="General">
                  <c:v>3.6444607556297299</c:v>
                </c:pt>
                <c:pt idx="6" formatCode="General">
                  <c:v>3.5899702667338307</c:v>
                </c:pt>
                <c:pt idx="7" formatCode="General">
                  <c:v>3.3912127883488261</c:v>
                </c:pt>
                <c:pt idx="8" formatCode="General">
                  <c:v>3.0304020386107644</c:v>
                </c:pt>
                <c:pt idx="9" formatCode="General">
                  <c:v>2.7084498632222238</c:v>
                </c:pt>
                <c:pt idx="10" formatCode="General">
                  <c:v>2.6992008302460451</c:v>
                </c:pt>
                <c:pt idx="11" formatCode="General">
                  <c:v>2.4415774291806245</c:v>
                </c:pt>
                <c:pt idx="12" formatCode="General">
                  <c:v>2.2087013590622511</c:v>
                </c:pt>
                <c:pt idx="13" formatCode="General">
                  <c:v>2.1998494378272957</c:v>
                </c:pt>
                <c:pt idx="14" formatCode="General">
                  <c:v>2.1241097184660114</c:v>
                </c:pt>
                <c:pt idx="15" formatCode="General">
                  <c:v>1.7945562566000437</c:v>
                </c:pt>
                <c:pt idx="16" formatCode="General">
                  <c:v>1.7592118367366645</c:v>
                </c:pt>
              </c:numCache>
            </c:numRef>
          </c:yVal>
          <c:smooth val="0"/>
          <c:extLst>
            <c:ext xmlns:c16="http://schemas.microsoft.com/office/drawing/2014/chart" uri="{C3380CC4-5D6E-409C-BE32-E72D297353CC}">
              <c16:uniqueId val="{00000001-9F8D-4296-8993-38AB832E1CEC}"/>
            </c:ext>
          </c:extLst>
        </c:ser>
        <c:ser>
          <c:idx val="2"/>
          <c:order val="2"/>
          <c:tx>
            <c:v>No change</c:v>
          </c:tx>
          <c:spPr>
            <a:ln w="25400" cap="rnd">
              <a:noFill/>
              <a:round/>
            </a:ln>
            <a:effectLst/>
          </c:spPr>
          <c:marker>
            <c:symbol val="circle"/>
            <c:size val="5"/>
            <c:spPr>
              <a:solidFill>
                <a:schemeClr val="bg1">
                  <a:lumMod val="50000"/>
                </a:schemeClr>
              </a:solidFill>
              <a:ln w="9525">
                <a:noFill/>
              </a:ln>
              <a:effectLst/>
            </c:spPr>
          </c:marker>
          <c:xVal>
            <c:numRef>
              <c:f>Sheet2!$H$2:$H$181</c:f>
              <c:numCache>
                <c:formatCode>General</c:formatCode>
                <c:ptCount val="180"/>
                <c:pt idx="0">
                  <c:v>-2.01099985670756</c:v>
                </c:pt>
                <c:pt idx="1">
                  <c:v>-1.9541023568492499</c:v>
                </c:pt>
                <c:pt idx="2">
                  <c:v>-1.6002158672857401</c:v>
                </c:pt>
                <c:pt idx="3">
                  <c:v>-1.4019285911935699</c:v>
                </c:pt>
                <c:pt idx="4">
                  <c:v>-1.3103583174859901</c:v>
                </c:pt>
                <c:pt idx="5">
                  <c:v>-1.2380438071667299</c:v>
                </c:pt>
                <c:pt idx="6">
                  <c:v>-1.16081516863491</c:v>
                </c:pt>
                <c:pt idx="7">
                  <c:v>-1.0267409485871</c:v>
                </c:pt>
                <c:pt idx="8">
                  <c:v>-1.0131281478452601</c:v>
                </c:pt>
                <c:pt idx="9">
                  <c:v>-0.90853912630657196</c:v>
                </c:pt>
                <c:pt idx="10">
                  <c:v>-0.90365362924650905</c:v>
                </c:pt>
                <c:pt idx="11">
                  <c:v>-0.83243729160561297</c:v>
                </c:pt>
                <c:pt idx="12">
                  <c:v>-0.80771863214530704</c:v>
                </c:pt>
                <c:pt idx="13">
                  <c:v>-0.80235481318930202</c:v>
                </c:pt>
                <c:pt idx="14">
                  <c:v>-0.78216967378483204</c:v>
                </c:pt>
                <c:pt idx="15">
                  <c:v>-0.77319921490984</c:v>
                </c:pt>
                <c:pt idx="16">
                  <c:v>-0.76249517527233002</c:v>
                </c:pt>
                <c:pt idx="17">
                  <c:v>-0.74799007998090805</c:v>
                </c:pt>
                <c:pt idx="18">
                  <c:v>-0.73519283136312297</c:v>
                </c:pt>
                <c:pt idx="19">
                  <c:v>-0.72377372479476199</c:v>
                </c:pt>
                <c:pt idx="20">
                  <c:v>-0.72078626914292998</c:v>
                </c:pt>
                <c:pt idx="21">
                  <c:v>-0.69643620548808804</c:v>
                </c:pt>
                <c:pt idx="22">
                  <c:v>-0.67480635216498597</c:v>
                </c:pt>
                <c:pt idx="23">
                  <c:v>-0.657264594611079</c:v>
                </c:pt>
                <c:pt idx="24">
                  <c:v>-0.65230920268831105</c:v>
                </c:pt>
                <c:pt idx="25">
                  <c:v>-0.630556738888706</c:v>
                </c:pt>
                <c:pt idx="26">
                  <c:v>-0.51088598050135803</c:v>
                </c:pt>
                <c:pt idx="27">
                  <c:v>-0.47282381424083397</c:v>
                </c:pt>
                <c:pt idx="28">
                  <c:v>-0.43488756827410402</c:v>
                </c:pt>
                <c:pt idx="29">
                  <c:v>-0.41255192258998602</c:v>
                </c:pt>
                <c:pt idx="30">
                  <c:v>-0.37244270000000002</c:v>
                </c:pt>
                <c:pt idx="31">
                  <c:v>-0.36770409999999998</c:v>
                </c:pt>
                <c:pt idx="32">
                  <c:v>-0.3663921</c:v>
                </c:pt>
                <c:pt idx="33">
                  <c:v>-0.36534689999999997</c:v>
                </c:pt>
                <c:pt idx="34">
                  <c:v>-0.34469290000000002</c:v>
                </c:pt>
                <c:pt idx="35">
                  <c:v>-0.33620850000000002</c:v>
                </c:pt>
                <c:pt idx="36">
                  <c:v>-0.32474019999999998</c:v>
                </c:pt>
                <c:pt idx="37">
                  <c:v>-0.31371680000000002</c:v>
                </c:pt>
                <c:pt idx="38">
                  <c:v>-0.31287963614139302</c:v>
                </c:pt>
                <c:pt idx="39">
                  <c:v>-0.30696290141202298</c:v>
                </c:pt>
                <c:pt idx="40">
                  <c:v>-0.28273340000000002</c:v>
                </c:pt>
                <c:pt idx="41">
                  <c:v>-0.2568645</c:v>
                </c:pt>
                <c:pt idx="42">
                  <c:v>-0.237198206618984</c:v>
                </c:pt>
                <c:pt idx="43">
                  <c:v>-0.2346077</c:v>
                </c:pt>
                <c:pt idx="44">
                  <c:v>-0.22253709999999999</c:v>
                </c:pt>
                <c:pt idx="45">
                  <c:v>-0.21480179999999999</c:v>
                </c:pt>
                <c:pt idx="46">
                  <c:v>-0.2118737</c:v>
                </c:pt>
                <c:pt idx="47">
                  <c:v>-0.1644053</c:v>
                </c:pt>
                <c:pt idx="48">
                  <c:v>-0.16290379999999999</c:v>
                </c:pt>
                <c:pt idx="49">
                  <c:v>-0.1591196</c:v>
                </c:pt>
                <c:pt idx="50">
                  <c:v>-0.1324292</c:v>
                </c:pt>
                <c:pt idx="51">
                  <c:v>-0.1151524</c:v>
                </c:pt>
                <c:pt idx="52">
                  <c:v>-8.9492370000000002E-2</c:v>
                </c:pt>
                <c:pt idx="53">
                  <c:v>-7.2542990000000002E-2</c:v>
                </c:pt>
                <c:pt idx="54">
                  <c:v>-5.6051259999999999E-2</c:v>
                </c:pt>
                <c:pt idx="55">
                  <c:v>-3.2892119999999997E-2</c:v>
                </c:pt>
                <c:pt idx="56">
                  <c:v>-3.1689410000000001E-2</c:v>
                </c:pt>
                <c:pt idx="57">
                  <c:v>-1.6222460000000001E-2</c:v>
                </c:pt>
                <c:pt idx="58">
                  <c:v>-5.3774349999999999E-3</c:v>
                </c:pt>
                <c:pt idx="59">
                  <c:v>1.6411479999999999E-2</c:v>
                </c:pt>
                <c:pt idx="60">
                  <c:v>2.2846379999999999E-2</c:v>
                </c:pt>
                <c:pt idx="61">
                  <c:v>2.722194E-2</c:v>
                </c:pt>
                <c:pt idx="62">
                  <c:v>3.1488460000000003E-2</c:v>
                </c:pt>
                <c:pt idx="63">
                  <c:v>3.5848049999999999E-2</c:v>
                </c:pt>
                <c:pt idx="64">
                  <c:v>6.470621E-2</c:v>
                </c:pt>
                <c:pt idx="65">
                  <c:v>7.1459339999999996E-2</c:v>
                </c:pt>
                <c:pt idx="66">
                  <c:v>7.1949009999999994E-2</c:v>
                </c:pt>
                <c:pt idx="67">
                  <c:v>8.4744E-2</c:v>
                </c:pt>
                <c:pt idx="68">
                  <c:v>9.3798880000000001E-2</c:v>
                </c:pt>
                <c:pt idx="69">
                  <c:v>0.1125835</c:v>
                </c:pt>
                <c:pt idx="70">
                  <c:v>0.1265724</c:v>
                </c:pt>
                <c:pt idx="71">
                  <c:v>0.12976070000000001</c:v>
                </c:pt>
                <c:pt idx="72">
                  <c:v>0.13025890000000001</c:v>
                </c:pt>
                <c:pt idx="73">
                  <c:v>0.15922810000000001</c:v>
                </c:pt>
                <c:pt idx="74">
                  <c:v>0.18990509999999999</c:v>
                </c:pt>
                <c:pt idx="75">
                  <c:v>0.2003074</c:v>
                </c:pt>
                <c:pt idx="76">
                  <c:v>0.20620359999999999</c:v>
                </c:pt>
                <c:pt idx="77">
                  <c:v>0.21341189999999999</c:v>
                </c:pt>
                <c:pt idx="78">
                  <c:v>0.2181601</c:v>
                </c:pt>
                <c:pt idx="79">
                  <c:v>0.27351882899873398</c:v>
                </c:pt>
                <c:pt idx="80">
                  <c:v>0.277669</c:v>
                </c:pt>
                <c:pt idx="81">
                  <c:v>0.28214040000000001</c:v>
                </c:pt>
                <c:pt idx="82">
                  <c:v>0.28386420000000001</c:v>
                </c:pt>
                <c:pt idx="83">
                  <c:v>0.29159970000000002</c:v>
                </c:pt>
                <c:pt idx="84">
                  <c:v>0.30547849999999999</c:v>
                </c:pt>
                <c:pt idx="85">
                  <c:v>0.39776074806747402</c:v>
                </c:pt>
                <c:pt idx="86">
                  <c:v>0.41338494302073397</c:v>
                </c:pt>
                <c:pt idx="87">
                  <c:v>0.42126256180295701</c:v>
                </c:pt>
                <c:pt idx="88">
                  <c:v>0.43666166778232501</c:v>
                </c:pt>
                <c:pt idx="89">
                  <c:v>0.45396585419996999</c:v>
                </c:pt>
                <c:pt idx="90">
                  <c:v>0.462621646485255</c:v>
                </c:pt>
                <c:pt idx="91">
                  <c:v>0.46848653740171697</c:v>
                </c:pt>
                <c:pt idx="92">
                  <c:v>0.484738885735642</c:v>
                </c:pt>
                <c:pt idx="93">
                  <c:v>0.49376189333342202</c:v>
                </c:pt>
                <c:pt idx="94">
                  <c:v>0.511705507351496</c:v>
                </c:pt>
                <c:pt idx="95">
                  <c:v>0.51375470000000001</c:v>
                </c:pt>
                <c:pt idx="96">
                  <c:v>0.51912990000000003</c:v>
                </c:pt>
                <c:pt idx="97">
                  <c:v>0.53835639999999996</c:v>
                </c:pt>
                <c:pt idx="98">
                  <c:v>0.53835639999999996</c:v>
                </c:pt>
                <c:pt idx="99">
                  <c:v>0.54089620000000005</c:v>
                </c:pt>
                <c:pt idx="100">
                  <c:v>0.54251879999999997</c:v>
                </c:pt>
                <c:pt idx="101">
                  <c:v>0.54768247183448704</c:v>
                </c:pt>
                <c:pt idx="102">
                  <c:v>0.55463119999999999</c:v>
                </c:pt>
                <c:pt idx="103">
                  <c:v>0.56131390000000003</c:v>
                </c:pt>
                <c:pt idx="104">
                  <c:v>0.56131390000000003</c:v>
                </c:pt>
                <c:pt idx="105">
                  <c:v>0.62070948964378703</c:v>
                </c:pt>
                <c:pt idx="106">
                  <c:v>0.62479546930108598</c:v>
                </c:pt>
                <c:pt idx="107">
                  <c:v>0.64103855281903199</c:v>
                </c:pt>
                <c:pt idx="108">
                  <c:v>0.65647580000000005</c:v>
                </c:pt>
                <c:pt idx="109">
                  <c:v>0.66786530483532103</c:v>
                </c:pt>
                <c:pt idx="110">
                  <c:v>0.67598038751758605</c:v>
                </c:pt>
                <c:pt idx="111">
                  <c:v>0.67644442326056498</c:v>
                </c:pt>
                <c:pt idx="112">
                  <c:v>0.67717260133513202</c:v>
                </c:pt>
                <c:pt idx="113">
                  <c:v>0.67717260133513202</c:v>
                </c:pt>
                <c:pt idx="114">
                  <c:v>0.69548933698265003</c:v>
                </c:pt>
                <c:pt idx="115">
                  <c:v>0.69563149999999996</c:v>
                </c:pt>
                <c:pt idx="116">
                  <c:v>0.72120386044278195</c:v>
                </c:pt>
                <c:pt idx="117">
                  <c:v>0.73814954362012797</c:v>
                </c:pt>
                <c:pt idx="118">
                  <c:v>0.76196901560853403</c:v>
                </c:pt>
                <c:pt idx="119">
                  <c:v>0.790018219622591</c:v>
                </c:pt>
                <c:pt idx="120">
                  <c:v>0.81075054925082901</c:v>
                </c:pt>
                <c:pt idx="121">
                  <c:v>0.81639959922124505</c:v>
                </c:pt>
                <c:pt idx="122">
                  <c:v>0.81848161323614299</c:v>
                </c:pt>
                <c:pt idx="123">
                  <c:v>0.84625420038380295</c:v>
                </c:pt>
                <c:pt idx="124">
                  <c:v>0.87462817418818295</c:v>
                </c:pt>
                <c:pt idx="125">
                  <c:v>0.89137943934735298</c:v>
                </c:pt>
                <c:pt idx="126">
                  <c:v>0.89545595170970804</c:v>
                </c:pt>
                <c:pt idx="127">
                  <c:v>0.90338655360148001</c:v>
                </c:pt>
                <c:pt idx="128">
                  <c:v>0.93726004588199696</c:v>
                </c:pt>
                <c:pt idx="129">
                  <c:v>1.02686365943838</c:v>
                </c:pt>
                <c:pt idx="130">
                  <c:v>1.0412606860631</c:v>
                </c:pt>
                <c:pt idx="131">
                  <c:v>1.04533946434584</c:v>
                </c:pt>
                <c:pt idx="132">
                  <c:v>1.05068544050067</c:v>
                </c:pt>
                <c:pt idx="133">
                  <c:v>1.1011563902196</c:v>
                </c:pt>
                <c:pt idx="134">
                  <c:v>1.1564168152868799</c:v>
                </c:pt>
                <c:pt idx="135">
                  <c:v>1.18108545650962</c:v>
                </c:pt>
                <c:pt idx="136">
                  <c:v>1.2347251072799399</c:v>
                </c:pt>
                <c:pt idx="137">
                  <c:v>1.2370364452081599</c:v>
                </c:pt>
                <c:pt idx="138">
                  <c:v>1.2542989379776699</c:v>
                </c:pt>
                <c:pt idx="139">
                  <c:v>1.25662808583506</c:v>
                </c:pt>
                <c:pt idx="140">
                  <c:v>1.2620665101431501</c:v>
                </c:pt>
                <c:pt idx="141">
                  <c:v>1.2630375784751</c:v>
                </c:pt>
                <c:pt idx="142">
                  <c:v>1.2919165906866601</c:v>
                </c:pt>
                <c:pt idx="143">
                  <c:v>1.3005061317169599</c:v>
                </c:pt>
                <c:pt idx="144">
                  <c:v>1.3097288614687701</c:v>
                </c:pt>
                <c:pt idx="145">
                  <c:v>1.3645516946585501</c:v>
                </c:pt>
                <c:pt idx="146">
                  <c:v>1.36530402196705</c:v>
                </c:pt>
                <c:pt idx="147">
                  <c:v>1.3805233683392899</c:v>
                </c:pt>
                <c:pt idx="148">
                  <c:v>1.3851571548447801</c:v>
                </c:pt>
                <c:pt idx="149">
                  <c:v>1.38930927462808</c:v>
                </c:pt>
                <c:pt idx="150">
                  <c:v>1.4267488723605399</c:v>
                </c:pt>
                <c:pt idx="151">
                  <c:v>1.47608914941467</c:v>
                </c:pt>
                <c:pt idx="152">
                  <c:v>1.4936827701369499</c:v>
                </c:pt>
                <c:pt idx="153">
                  <c:v>1.49900158579374</c:v>
                </c:pt>
                <c:pt idx="154">
                  <c:v>1.5200606797314</c:v>
                </c:pt>
                <c:pt idx="155">
                  <c:v>1.5851651991307001</c:v>
                </c:pt>
                <c:pt idx="156">
                  <c:v>1.6444561767838</c:v>
                </c:pt>
                <c:pt idx="157">
                  <c:v>1.67403591101229</c:v>
                </c:pt>
                <c:pt idx="158">
                  <c:v>1.67963814018282</c:v>
                </c:pt>
                <c:pt idx="159">
                  <c:v>1.6965786338537301</c:v>
                </c:pt>
                <c:pt idx="160">
                  <c:v>1.74889959561806</c:v>
                </c:pt>
                <c:pt idx="161">
                  <c:v>1.74960531972763</c:v>
                </c:pt>
                <c:pt idx="162">
                  <c:v>1.7549843239332801</c:v>
                </c:pt>
                <c:pt idx="163">
                  <c:v>1.7927511055184</c:v>
                </c:pt>
                <c:pt idx="164">
                  <c:v>1.8253089860371401</c:v>
                </c:pt>
                <c:pt idx="165">
                  <c:v>1.87077243147366</c:v>
                </c:pt>
                <c:pt idx="166">
                  <c:v>1.882364030497</c:v>
                </c:pt>
                <c:pt idx="167">
                  <c:v>1.88706273407602</c:v>
                </c:pt>
                <c:pt idx="168">
                  <c:v>1.9179912822015299</c:v>
                </c:pt>
                <c:pt idx="169">
                  <c:v>1.9399862882819101</c:v>
                </c:pt>
                <c:pt idx="170">
                  <c:v>2.0108926665737501</c:v>
                </c:pt>
                <c:pt idx="171">
                  <c:v>2.20494189211855</c:v>
                </c:pt>
                <c:pt idx="172">
                  <c:v>2.3316283665466599</c:v>
                </c:pt>
                <c:pt idx="173">
                  <c:v>2.4052381510803902</c:v>
                </c:pt>
                <c:pt idx="174">
                  <c:v>2.4198757041162402</c:v>
                </c:pt>
                <c:pt idx="175">
                  <c:v>2.4198757041162402</c:v>
                </c:pt>
                <c:pt idx="176">
                  <c:v>2.6106595360696998</c:v>
                </c:pt>
                <c:pt idx="177">
                  <c:v>3.1256934442571098</c:v>
                </c:pt>
                <c:pt idx="178">
                  <c:v>3.36731538228292</c:v>
                </c:pt>
                <c:pt idx="179">
                  <c:v>3.49815254570444</c:v>
                </c:pt>
              </c:numCache>
            </c:numRef>
          </c:xVal>
          <c:yVal>
            <c:numRef>
              <c:f>Sheet2!$I$2:$I$181</c:f>
              <c:numCache>
                <c:formatCode>General</c:formatCode>
                <c:ptCount val="180"/>
                <c:pt idx="0">
                  <c:v>1.2162301591892153</c:v>
                </c:pt>
                <c:pt idx="1">
                  <c:v>2.7051605917125903</c:v>
                </c:pt>
                <c:pt idx="2">
                  <c:v>0.40139896075867659</c:v>
                </c:pt>
                <c:pt idx="3">
                  <c:v>0.79147451457796247</c:v>
                </c:pt>
                <c:pt idx="4">
                  <c:v>1.6586970838596145</c:v>
                </c:pt>
                <c:pt idx="5">
                  <c:v>1.6869283815972604</c:v>
                </c:pt>
                <c:pt idx="6">
                  <c:v>1.5499614819607548</c:v>
                </c:pt>
                <c:pt idx="7">
                  <c:v>0.81040220171699617</c:v>
                </c:pt>
                <c:pt idx="8">
                  <c:v>0.50662761506932419</c:v>
                </c:pt>
                <c:pt idx="9">
                  <c:v>1.029843534964211</c:v>
                </c:pt>
                <c:pt idx="10">
                  <c:v>0.27471533016135069</c:v>
                </c:pt>
                <c:pt idx="11">
                  <c:v>0.62697137910243372</c:v>
                </c:pt>
                <c:pt idx="12">
                  <c:v>0.49152524496443517</c:v>
                </c:pt>
                <c:pt idx="13">
                  <c:v>0.56022390582306758</c:v>
                </c:pt>
                <c:pt idx="14">
                  <c:v>0.404022399098661</c:v>
                </c:pt>
                <c:pt idx="15">
                  <c:v>0.90511210231375283</c:v>
                </c:pt>
                <c:pt idx="16">
                  <c:v>2.3370408196290997</c:v>
                </c:pt>
                <c:pt idx="17">
                  <c:v>0.31176575989400029</c:v>
                </c:pt>
                <c:pt idx="18">
                  <c:v>0.99463432993981171</c:v>
                </c:pt>
                <c:pt idx="19">
                  <c:v>0.32248729006954369</c:v>
                </c:pt>
                <c:pt idx="20">
                  <c:v>1.2616800696386941</c:v>
                </c:pt>
                <c:pt idx="21">
                  <c:v>0.44315074872521554</c:v>
                </c:pt>
                <c:pt idx="22">
                  <c:v>0.29615279918898679</c:v>
                </c:pt>
                <c:pt idx="23">
                  <c:v>0.29829293020379438</c:v>
                </c:pt>
                <c:pt idx="24">
                  <c:v>0.3374901248570546</c:v>
                </c:pt>
                <c:pt idx="25">
                  <c:v>0.20780517770653242</c:v>
                </c:pt>
                <c:pt idx="26">
                  <c:v>0.24341816534582544</c:v>
                </c:pt>
                <c:pt idx="27">
                  <c:v>0.4694134527635172</c:v>
                </c:pt>
                <c:pt idx="28">
                  <c:v>0.69879854135030339</c:v>
                </c:pt>
                <c:pt idx="29">
                  <c:v>0.22351382248068755</c:v>
                </c:pt>
                <c:pt idx="30">
                  <c:v>5.1031414604082323E-2</c:v>
                </c:pt>
                <c:pt idx="31">
                  <c:v>9.9762687433869415E-2</c:v>
                </c:pt>
                <c:pt idx="32">
                  <c:v>0.12278350714112389</c:v>
                </c:pt>
                <c:pt idx="33">
                  <c:v>5.7290495340951167E-2</c:v>
                </c:pt>
                <c:pt idx="34">
                  <c:v>7.7150238461925535E-2</c:v>
                </c:pt>
                <c:pt idx="35">
                  <c:v>0.18246622866159157</c:v>
                </c:pt>
                <c:pt idx="36">
                  <c:v>9.3496715146221349E-2</c:v>
                </c:pt>
                <c:pt idx="37">
                  <c:v>9.3096167971273E-2</c:v>
                </c:pt>
                <c:pt idx="38">
                  <c:v>1.8229778788127802</c:v>
                </c:pt>
                <c:pt idx="39">
                  <c:v>0.87700668652515301</c:v>
                </c:pt>
                <c:pt idx="40">
                  <c:v>7.74907052940179E-2</c:v>
                </c:pt>
                <c:pt idx="41">
                  <c:v>0.1148680891716513</c:v>
                </c:pt>
                <c:pt idx="42">
                  <c:v>0.43851030470256652</c:v>
                </c:pt>
                <c:pt idx="43">
                  <c:v>0.11836893248124725</c:v>
                </c:pt>
                <c:pt idx="44">
                  <c:v>3.9879986709046585E-2</c:v>
                </c:pt>
                <c:pt idx="45">
                  <c:v>4.2697831767576383E-2</c:v>
                </c:pt>
                <c:pt idx="46">
                  <c:v>0.1097396495691853</c:v>
                </c:pt>
                <c:pt idx="47">
                  <c:v>0.10709741510459778</c:v>
                </c:pt>
                <c:pt idx="48">
                  <c:v>7.7319582288473826E-2</c:v>
                </c:pt>
                <c:pt idx="49">
                  <c:v>5.6515921136812468E-2</c:v>
                </c:pt>
                <c:pt idx="50">
                  <c:v>2.7931174644117394E-2</c:v>
                </c:pt>
                <c:pt idx="51">
                  <c:v>0.14666780814934366</c:v>
                </c:pt>
                <c:pt idx="52">
                  <c:v>4.3670660563518406E-2</c:v>
                </c:pt>
                <c:pt idx="53">
                  <c:v>1.8396328939306542E-2</c:v>
                </c:pt>
                <c:pt idx="54">
                  <c:v>1.9229219522028884E-2</c:v>
                </c:pt>
                <c:pt idx="55">
                  <c:v>1.4746020438395768E-2</c:v>
                </c:pt>
                <c:pt idx="56">
                  <c:v>1.8532321336737139E-2</c:v>
                </c:pt>
                <c:pt idx="57">
                  <c:v>6.1300003505241332E-3</c:v>
                </c:pt>
                <c:pt idx="58">
                  <c:v>1.6694187068638101E-3</c:v>
                </c:pt>
                <c:pt idx="59">
                  <c:v>1.8702949831216432E-2</c:v>
                </c:pt>
                <c:pt idx="60">
                  <c:v>1.2459088330945348E-3</c:v>
                </c:pt>
                <c:pt idx="61">
                  <c:v>9.0492124291928766E-3</c:v>
                </c:pt>
                <c:pt idx="62">
                  <c:v>3.7099227518090236E-2</c:v>
                </c:pt>
                <c:pt idx="63">
                  <c:v>7.0522831637259933E-2</c:v>
                </c:pt>
                <c:pt idx="64">
                  <c:v>3.8041425462848111E-2</c:v>
                </c:pt>
                <c:pt idx="65">
                  <c:v>0.10300788241035656</c:v>
                </c:pt>
                <c:pt idx="66">
                  <c:v>2.0312709700006527E-2</c:v>
                </c:pt>
                <c:pt idx="67">
                  <c:v>3.0391307417120508E-2</c:v>
                </c:pt>
                <c:pt idx="68">
                  <c:v>3.5752441565644034E-2</c:v>
                </c:pt>
                <c:pt idx="69">
                  <c:v>3.9218049951495866E-2</c:v>
                </c:pt>
                <c:pt idx="70">
                  <c:v>0.11597822157469476</c:v>
                </c:pt>
                <c:pt idx="71">
                  <c:v>3.9820578128109435E-2</c:v>
                </c:pt>
                <c:pt idx="72">
                  <c:v>6.1996230834828664E-2</c:v>
                </c:pt>
                <c:pt idx="73">
                  <c:v>3.7781580648731716E-2</c:v>
                </c:pt>
                <c:pt idx="74">
                  <c:v>4.2711823516083575E-2</c:v>
                </c:pt>
                <c:pt idx="75">
                  <c:v>0.11012132144039377</c:v>
                </c:pt>
                <c:pt idx="76">
                  <c:v>9.6949861354841876E-2</c:v>
                </c:pt>
                <c:pt idx="77">
                  <c:v>8.280464647051447E-2</c:v>
                </c:pt>
                <c:pt idx="78">
                  <c:v>8.3258091252142966E-2</c:v>
                </c:pt>
                <c:pt idx="79">
                  <c:v>0.39532320453663611</c:v>
                </c:pt>
                <c:pt idx="80">
                  <c:v>7.211105206539517E-2</c:v>
                </c:pt>
                <c:pt idx="81">
                  <c:v>4.540093643106545E-2</c:v>
                </c:pt>
                <c:pt idx="82">
                  <c:v>0.17611123706134643</c:v>
                </c:pt>
                <c:pt idx="83">
                  <c:v>3.7672438174646224E-2</c:v>
                </c:pt>
                <c:pt idx="84">
                  <c:v>0.19315511469405064</c:v>
                </c:pt>
                <c:pt idx="85">
                  <c:v>0.26123764191869819</c:v>
                </c:pt>
                <c:pt idx="86">
                  <c:v>0.41958908942362316</c:v>
                </c:pt>
                <c:pt idx="87">
                  <c:v>0.30049410532073545</c:v>
                </c:pt>
                <c:pt idx="88">
                  <c:v>0.22986856640133729</c:v>
                </c:pt>
                <c:pt idx="89">
                  <c:v>0.74231223211862229</c:v>
                </c:pt>
                <c:pt idx="90">
                  <c:v>0.37805198221857889</c:v>
                </c:pt>
                <c:pt idx="91">
                  <c:v>0.63625161036259836</c:v>
                </c:pt>
                <c:pt idx="92">
                  <c:v>0.36247347117144663</c:v>
                </c:pt>
                <c:pt idx="93">
                  <c:v>0.63312859933132415</c:v>
                </c:pt>
                <c:pt idx="94">
                  <c:v>0.22539775643877255</c:v>
                </c:pt>
                <c:pt idx="95">
                  <c:v>0.12419961764522375</c:v>
                </c:pt>
                <c:pt idx="96">
                  <c:v>0.18637331618299766</c:v>
                </c:pt>
                <c:pt idx="97">
                  <c:v>0.14897139876944418</c:v>
                </c:pt>
                <c:pt idx="98">
                  <c:v>0.14897139876944418</c:v>
                </c:pt>
                <c:pt idx="99">
                  <c:v>0.16308739000725822</c:v>
                </c:pt>
                <c:pt idx="100">
                  <c:v>0.1098105548639151</c:v>
                </c:pt>
                <c:pt idx="101">
                  <c:v>0.40013884990188225</c:v>
                </c:pt>
                <c:pt idx="102">
                  <c:v>4.8046259289349275E-2</c:v>
                </c:pt>
                <c:pt idx="103">
                  <c:v>0.15155900366285488</c:v>
                </c:pt>
                <c:pt idx="104">
                  <c:v>0.15155900366285488</c:v>
                </c:pt>
                <c:pt idx="105">
                  <c:v>1.0482786704027849</c:v>
                </c:pt>
                <c:pt idx="106">
                  <c:v>0.34030365381447192</c:v>
                </c:pt>
                <c:pt idx="107">
                  <c:v>0.39168651814520555</c:v>
                </c:pt>
                <c:pt idx="108">
                  <c:v>8.2219821732616688E-2</c:v>
                </c:pt>
                <c:pt idx="109">
                  <c:v>0.56899148656481446</c:v>
                </c:pt>
                <c:pt idx="110">
                  <c:v>0.22958417210947138</c:v>
                </c:pt>
                <c:pt idx="111">
                  <c:v>2.4771683909807383</c:v>
                </c:pt>
                <c:pt idx="112">
                  <c:v>0.31195273377157567</c:v>
                </c:pt>
                <c:pt idx="113">
                  <c:v>0.31195273377157567</c:v>
                </c:pt>
                <c:pt idx="114">
                  <c:v>0.35018360655862085</c:v>
                </c:pt>
                <c:pt idx="115">
                  <c:v>0.15767639043863002</c:v>
                </c:pt>
                <c:pt idx="116">
                  <c:v>0.41538428697055213</c:v>
                </c:pt>
                <c:pt idx="117">
                  <c:v>1.3760446578049159</c:v>
                </c:pt>
                <c:pt idx="118">
                  <c:v>0.31052618884528072</c:v>
                </c:pt>
                <c:pt idx="119">
                  <c:v>0.60533875566690576</c:v>
                </c:pt>
                <c:pt idx="120">
                  <c:v>0.73924249014316745</c:v>
                </c:pt>
                <c:pt idx="121">
                  <c:v>0.33294646432864633</c:v>
                </c:pt>
                <c:pt idx="122">
                  <c:v>0.36528264743481259</c:v>
                </c:pt>
                <c:pt idx="123">
                  <c:v>0.22848821233679401</c:v>
                </c:pt>
                <c:pt idx="124">
                  <c:v>0.93176288021275333</c:v>
                </c:pt>
                <c:pt idx="125">
                  <c:v>2.0106193834138528</c:v>
                </c:pt>
                <c:pt idx="126">
                  <c:v>1.299114660896157</c:v>
                </c:pt>
                <c:pt idx="127">
                  <c:v>0.64287145283184088</c:v>
                </c:pt>
                <c:pt idx="128">
                  <c:v>0.23317930750016302</c:v>
                </c:pt>
                <c:pt idx="129">
                  <c:v>1.2256490322093301</c:v>
                </c:pt>
                <c:pt idx="130">
                  <c:v>0.44964829066595691</c:v>
                </c:pt>
                <c:pt idx="131">
                  <c:v>0.34479002617241095</c:v>
                </c:pt>
                <c:pt idx="132">
                  <c:v>0.59423826163378723</c:v>
                </c:pt>
                <c:pt idx="133">
                  <c:v>0.60703580035870153</c:v>
                </c:pt>
                <c:pt idx="134">
                  <c:v>0.70732405157398082</c:v>
                </c:pt>
                <c:pt idx="135">
                  <c:v>0.96782158170966193</c:v>
                </c:pt>
                <c:pt idx="136">
                  <c:v>0.33932284755517778</c:v>
                </c:pt>
                <c:pt idx="137">
                  <c:v>1.0427823961212774</c:v>
                </c:pt>
                <c:pt idx="138">
                  <c:v>0.33208390559408413</c:v>
                </c:pt>
                <c:pt idx="139">
                  <c:v>0.70247100271399654</c:v>
                </c:pt>
                <c:pt idx="140">
                  <c:v>1.0729875583563147</c:v>
                </c:pt>
                <c:pt idx="141">
                  <c:v>0.47882300571939013</c:v>
                </c:pt>
                <c:pt idx="142">
                  <c:v>1.0429977241338486</c:v>
                </c:pt>
                <c:pt idx="143">
                  <c:v>0.35861511972441346</c:v>
                </c:pt>
                <c:pt idx="144">
                  <c:v>1.062934911759156</c:v>
                </c:pt>
                <c:pt idx="145">
                  <c:v>0.45639661473288173</c:v>
                </c:pt>
                <c:pt idx="146">
                  <c:v>0.86339138266036375</c:v>
                </c:pt>
                <c:pt idx="147">
                  <c:v>1.1752373093094068</c:v>
                </c:pt>
                <c:pt idx="148">
                  <c:v>1.1966215981984811</c:v>
                </c:pt>
                <c:pt idx="149">
                  <c:v>1.7398770064621751</c:v>
                </c:pt>
                <c:pt idx="150">
                  <c:v>3.0003792427736133</c:v>
                </c:pt>
                <c:pt idx="151">
                  <c:v>0.62102265323245109</c:v>
                </c:pt>
                <c:pt idx="152">
                  <c:v>1.3151367756404073</c:v>
                </c:pt>
                <c:pt idx="153">
                  <c:v>2.492501907537747</c:v>
                </c:pt>
                <c:pt idx="154">
                  <c:v>3.6342267421398198</c:v>
                </c:pt>
                <c:pt idx="155">
                  <c:v>0.27676103589563689</c:v>
                </c:pt>
                <c:pt idx="156">
                  <c:v>1.6059776660653033</c:v>
                </c:pt>
                <c:pt idx="157">
                  <c:v>0.82340722363211838</c:v>
                </c:pt>
                <c:pt idx="158">
                  <c:v>0.95930056418776821</c:v>
                </c:pt>
                <c:pt idx="159">
                  <c:v>1.2673811279282796</c:v>
                </c:pt>
                <c:pt idx="160">
                  <c:v>0.86271207508720915</c:v>
                </c:pt>
                <c:pt idx="161">
                  <c:v>0.75367903179856444</c:v>
                </c:pt>
                <c:pt idx="162">
                  <c:v>1.5146435729851104</c:v>
                </c:pt>
                <c:pt idx="163">
                  <c:v>0.71961621401320086</c:v>
                </c:pt>
                <c:pt idx="164">
                  <c:v>1.003798494431354</c:v>
                </c:pt>
                <c:pt idx="165">
                  <c:v>0.85737156594852793</c:v>
                </c:pt>
                <c:pt idx="166">
                  <c:v>3.0388741697403154</c:v>
                </c:pt>
                <c:pt idx="167">
                  <c:v>0.76335052497593836</c:v>
                </c:pt>
                <c:pt idx="168">
                  <c:v>2.4412975229060772</c:v>
                </c:pt>
                <c:pt idx="169">
                  <c:v>0.81373363585175906</c:v>
                </c:pt>
                <c:pt idx="170">
                  <c:v>1.0373363463349325</c:v>
                </c:pt>
                <c:pt idx="171">
                  <c:v>0.86602888450883653</c:v>
                </c:pt>
                <c:pt idx="172">
                  <c:v>1.1022187143099209</c:v>
                </c:pt>
                <c:pt idx="173">
                  <c:v>0.8465154251520598</c:v>
                </c:pt>
                <c:pt idx="174">
                  <c:v>1.2920458270803268</c:v>
                </c:pt>
                <c:pt idx="175">
                  <c:v>1.2920458270803268</c:v>
                </c:pt>
                <c:pt idx="176">
                  <c:v>1.0441323268294171</c:v>
                </c:pt>
                <c:pt idx="177">
                  <c:v>1.1578424075344567</c:v>
                </c:pt>
                <c:pt idx="178">
                  <c:v>1.1804223090718118</c:v>
                </c:pt>
                <c:pt idx="179">
                  <c:v>0.94037193003823583</c:v>
                </c:pt>
              </c:numCache>
            </c:numRef>
          </c:yVal>
          <c:smooth val="0"/>
          <c:extLst>
            <c:ext xmlns:c16="http://schemas.microsoft.com/office/drawing/2014/chart" uri="{C3380CC4-5D6E-409C-BE32-E72D297353CC}">
              <c16:uniqueId val="{00000002-9F8D-4296-8993-38AB832E1CEC}"/>
            </c:ext>
          </c:extLst>
        </c:ser>
        <c:dLbls>
          <c:showLegendKey val="0"/>
          <c:showVal val="0"/>
          <c:showCatName val="0"/>
          <c:showSerName val="0"/>
          <c:showPercent val="0"/>
          <c:showBubbleSize val="0"/>
        </c:dLbls>
        <c:axId val="1430771391"/>
        <c:axId val="1460559487"/>
      </c:scatterChart>
      <c:valAx>
        <c:axId val="1430771391"/>
        <c:scaling>
          <c:orientation val="minMax"/>
          <c:max val="6"/>
          <c:min val="-6"/>
        </c:scaling>
        <c:delete val="0"/>
        <c:axPos val="b"/>
        <c:numFmt formatCode="General" sourceLinked="1"/>
        <c:majorTickMark val="out"/>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1460559487"/>
        <c:crosses val="autoZero"/>
        <c:crossBetween val="midCat"/>
        <c:majorUnit val="3"/>
      </c:valAx>
      <c:valAx>
        <c:axId val="1460559487"/>
        <c:scaling>
          <c:orientation val="minMax"/>
          <c:max val="8"/>
          <c:min val="0"/>
        </c:scaling>
        <c:delete val="0"/>
        <c:axPos val="l"/>
        <c:numFmt formatCode="General" sourceLinked="0"/>
        <c:majorTickMark val="out"/>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1430771391"/>
        <c:crossesAt val="-9"/>
        <c:crossBetween val="midCat"/>
        <c:majorUnit val="2"/>
        <c:minorUnit val="2"/>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CA4082-AFBB-481C-AB76-3B8A7AF027B5}" type="datetimeFigureOut">
              <a:rPr lang="en-GB" smtClean="0"/>
              <a:t>10/06/2024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BD2AFD-DE6B-417E-B34E-78D61DBCC933}" type="slidenum">
              <a:rPr lang="en-GB" smtClean="0"/>
              <a:t>‹#›</a:t>
            </a:fld>
            <a:endParaRPr lang="en-GB"/>
          </a:p>
        </p:txBody>
      </p:sp>
    </p:spTree>
    <p:extLst>
      <p:ext uri="{BB962C8B-B14F-4D97-AF65-F5344CB8AC3E}">
        <p14:creationId xmlns:p14="http://schemas.microsoft.com/office/powerpoint/2010/main" val="2084755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FBD2AFD-DE6B-417E-B34E-78D61DBCC933}" type="slidenum">
              <a:rPr lang="en-GB" smtClean="0"/>
              <a:t>1</a:t>
            </a:fld>
            <a:endParaRPr lang="en-GB"/>
          </a:p>
        </p:txBody>
      </p:sp>
    </p:spTree>
    <p:extLst>
      <p:ext uri="{BB962C8B-B14F-4D97-AF65-F5344CB8AC3E}">
        <p14:creationId xmlns:p14="http://schemas.microsoft.com/office/powerpoint/2010/main" val="34401390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62DC2-7B5A-1FF0-13C4-50DA29A66A5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4C5D904-D989-075C-DA72-C58DE0CA3B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BDFD161-D683-D77C-0FC4-4D76D68977E1}"/>
              </a:ext>
            </a:extLst>
          </p:cNvPr>
          <p:cNvSpPr>
            <a:spLocks noGrp="1"/>
          </p:cNvSpPr>
          <p:nvPr>
            <p:ph type="dt" sz="half" idx="10"/>
          </p:nvPr>
        </p:nvSpPr>
        <p:spPr/>
        <p:txBody>
          <a:bodyPr/>
          <a:lstStyle/>
          <a:p>
            <a:fld id="{62A9DE51-58EB-4B30-8630-91F199B8213A}" type="datetimeFigureOut">
              <a:rPr lang="en-GB" smtClean="0"/>
              <a:t>10/06/2024</a:t>
            </a:fld>
            <a:endParaRPr lang="en-GB"/>
          </a:p>
        </p:txBody>
      </p:sp>
      <p:sp>
        <p:nvSpPr>
          <p:cNvPr id="5" name="Footer Placeholder 4">
            <a:extLst>
              <a:ext uri="{FF2B5EF4-FFF2-40B4-BE49-F238E27FC236}">
                <a16:creationId xmlns:a16="http://schemas.microsoft.com/office/drawing/2014/main" id="{C57AF4B8-1D9F-2A52-5430-94C94B12EFA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2724CF4-F6E6-2A20-BD5A-DF45D42FAA6C}"/>
              </a:ext>
            </a:extLst>
          </p:cNvPr>
          <p:cNvSpPr>
            <a:spLocks noGrp="1"/>
          </p:cNvSpPr>
          <p:nvPr>
            <p:ph type="sldNum" sz="quarter" idx="12"/>
          </p:nvPr>
        </p:nvSpPr>
        <p:spPr/>
        <p:txBody>
          <a:bodyPr/>
          <a:lstStyle/>
          <a:p>
            <a:fld id="{11B28654-C224-4EA5-BD6C-BA0C8AAFDB0D}" type="slidenum">
              <a:rPr lang="en-GB" smtClean="0"/>
              <a:t>‹#›</a:t>
            </a:fld>
            <a:endParaRPr lang="en-GB"/>
          </a:p>
        </p:txBody>
      </p:sp>
    </p:spTree>
    <p:extLst>
      <p:ext uri="{BB962C8B-B14F-4D97-AF65-F5344CB8AC3E}">
        <p14:creationId xmlns:p14="http://schemas.microsoft.com/office/powerpoint/2010/main" val="10446375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EEE3F-4AC7-884A-0722-D0C61B77130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5AF8556-C2C0-A1F8-4831-E49EAD8F35A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48C8B93-0653-F5A0-A4B4-30DC5C716B15}"/>
              </a:ext>
            </a:extLst>
          </p:cNvPr>
          <p:cNvSpPr>
            <a:spLocks noGrp="1"/>
          </p:cNvSpPr>
          <p:nvPr>
            <p:ph type="dt" sz="half" idx="10"/>
          </p:nvPr>
        </p:nvSpPr>
        <p:spPr/>
        <p:txBody>
          <a:bodyPr/>
          <a:lstStyle/>
          <a:p>
            <a:fld id="{62A9DE51-58EB-4B30-8630-91F199B8213A}" type="datetimeFigureOut">
              <a:rPr lang="en-GB" smtClean="0"/>
              <a:t>10/06/2024</a:t>
            </a:fld>
            <a:endParaRPr lang="en-GB"/>
          </a:p>
        </p:txBody>
      </p:sp>
      <p:sp>
        <p:nvSpPr>
          <p:cNvPr id="5" name="Footer Placeholder 4">
            <a:extLst>
              <a:ext uri="{FF2B5EF4-FFF2-40B4-BE49-F238E27FC236}">
                <a16:creationId xmlns:a16="http://schemas.microsoft.com/office/drawing/2014/main" id="{E594CE26-5B10-7382-FC72-CAE3B02A582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6E057AE-96CB-B8A2-909F-90232C456576}"/>
              </a:ext>
            </a:extLst>
          </p:cNvPr>
          <p:cNvSpPr>
            <a:spLocks noGrp="1"/>
          </p:cNvSpPr>
          <p:nvPr>
            <p:ph type="sldNum" sz="quarter" idx="12"/>
          </p:nvPr>
        </p:nvSpPr>
        <p:spPr/>
        <p:txBody>
          <a:bodyPr/>
          <a:lstStyle/>
          <a:p>
            <a:fld id="{11B28654-C224-4EA5-BD6C-BA0C8AAFDB0D}" type="slidenum">
              <a:rPr lang="en-GB" smtClean="0"/>
              <a:t>‹#›</a:t>
            </a:fld>
            <a:endParaRPr lang="en-GB"/>
          </a:p>
        </p:txBody>
      </p:sp>
    </p:spTree>
    <p:extLst>
      <p:ext uri="{BB962C8B-B14F-4D97-AF65-F5344CB8AC3E}">
        <p14:creationId xmlns:p14="http://schemas.microsoft.com/office/powerpoint/2010/main" val="1811035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07860-1C41-684F-2BC2-2F207CCF9B0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2437899-7061-4DAA-D01A-E1102CB3531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B07854D-33AF-4F04-7B7F-86CBE20D3BE7}"/>
              </a:ext>
            </a:extLst>
          </p:cNvPr>
          <p:cNvSpPr>
            <a:spLocks noGrp="1"/>
          </p:cNvSpPr>
          <p:nvPr>
            <p:ph type="dt" sz="half" idx="10"/>
          </p:nvPr>
        </p:nvSpPr>
        <p:spPr/>
        <p:txBody>
          <a:bodyPr/>
          <a:lstStyle/>
          <a:p>
            <a:fld id="{62A9DE51-58EB-4B30-8630-91F199B8213A}" type="datetimeFigureOut">
              <a:rPr lang="en-GB" smtClean="0"/>
              <a:t>10/06/2024</a:t>
            </a:fld>
            <a:endParaRPr lang="en-GB"/>
          </a:p>
        </p:txBody>
      </p:sp>
      <p:sp>
        <p:nvSpPr>
          <p:cNvPr id="5" name="Footer Placeholder 4">
            <a:extLst>
              <a:ext uri="{FF2B5EF4-FFF2-40B4-BE49-F238E27FC236}">
                <a16:creationId xmlns:a16="http://schemas.microsoft.com/office/drawing/2014/main" id="{8EA886E4-ACC8-A420-5FBE-DC32ABCDF5B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0760E21-9DBA-BBFC-67E1-886778B97710}"/>
              </a:ext>
            </a:extLst>
          </p:cNvPr>
          <p:cNvSpPr>
            <a:spLocks noGrp="1"/>
          </p:cNvSpPr>
          <p:nvPr>
            <p:ph type="sldNum" sz="quarter" idx="12"/>
          </p:nvPr>
        </p:nvSpPr>
        <p:spPr/>
        <p:txBody>
          <a:bodyPr/>
          <a:lstStyle/>
          <a:p>
            <a:fld id="{11B28654-C224-4EA5-BD6C-BA0C8AAFDB0D}" type="slidenum">
              <a:rPr lang="en-GB" smtClean="0"/>
              <a:t>‹#›</a:t>
            </a:fld>
            <a:endParaRPr lang="en-GB"/>
          </a:p>
        </p:txBody>
      </p:sp>
    </p:spTree>
    <p:extLst>
      <p:ext uri="{BB962C8B-B14F-4D97-AF65-F5344CB8AC3E}">
        <p14:creationId xmlns:p14="http://schemas.microsoft.com/office/powerpoint/2010/main" val="1329698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2EB7A-8D15-33D3-8EB8-FB9D673BCD1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F32493C-75E2-D319-A7AA-8EC466EDE52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5EAC54B-9E99-F003-6AB9-32623E9B421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F98692F-6E3F-7F45-7E52-9349F9874AF8}"/>
              </a:ext>
            </a:extLst>
          </p:cNvPr>
          <p:cNvSpPr>
            <a:spLocks noGrp="1"/>
          </p:cNvSpPr>
          <p:nvPr>
            <p:ph type="dt" sz="half" idx="10"/>
          </p:nvPr>
        </p:nvSpPr>
        <p:spPr/>
        <p:txBody>
          <a:bodyPr/>
          <a:lstStyle/>
          <a:p>
            <a:fld id="{62A9DE51-58EB-4B30-8630-91F199B8213A}" type="datetimeFigureOut">
              <a:rPr lang="en-GB" smtClean="0"/>
              <a:t>10/06/2024</a:t>
            </a:fld>
            <a:endParaRPr lang="en-GB"/>
          </a:p>
        </p:txBody>
      </p:sp>
      <p:sp>
        <p:nvSpPr>
          <p:cNvPr id="6" name="Footer Placeholder 5">
            <a:extLst>
              <a:ext uri="{FF2B5EF4-FFF2-40B4-BE49-F238E27FC236}">
                <a16:creationId xmlns:a16="http://schemas.microsoft.com/office/drawing/2014/main" id="{FDC65E6D-D51A-E0E0-9562-1BEA1D045C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B112536-1B3A-72BE-24D6-C05EA3CEAA78}"/>
              </a:ext>
            </a:extLst>
          </p:cNvPr>
          <p:cNvSpPr>
            <a:spLocks noGrp="1"/>
          </p:cNvSpPr>
          <p:nvPr>
            <p:ph type="sldNum" sz="quarter" idx="12"/>
          </p:nvPr>
        </p:nvSpPr>
        <p:spPr/>
        <p:txBody>
          <a:bodyPr/>
          <a:lstStyle/>
          <a:p>
            <a:fld id="{11B28654-C224-4EA5-BD6C-BA0C8AAFDB0D}" type="slidenum">
              <a:rPr lang="en-GB" smtClean="0"/>
              <a:t>‹#›</a:t>
            </a:fld>
            <a:endParaRPr lang="en-GB"/>
          </a:p>
        </p:txBody>
      </p:sp>
    </p:spTree>
    <p:extLst>
      <p:ext uri="{BB962C8B-B14F-4D97-AF65-F5344CB8AC3E}">
        <p14:creationId xmlns:p14="http://schemas.microsoft.com/office/powerpoint/2010/main" val="12032119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0EC41-1D70-E330-AF19-D7F755DE5B1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1B881DB-60F2-8EF1-ACFC-6CE3FF26DB3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16B1941-F49B-7388-53B1-15BE733583B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CCEC915-7AE2-28F7-558B-48E2EDEA688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0A7BCDE-4285-970E-B7A4-20780E77263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39CE216-77B7-C9A4-1953-1EEA00D6D300}"/>
              </a:ext>
            </a:extLst>
          </p:cNvPr>
          <p:cNvSpPr>
            <a:spLocks noGrp="1"/>
          </p:cNvSpPr>
          <p:nvPr>
            <p:ph type="dt" sz="half" idx="10"/>
          </p:nvPr>
        </p:nvSpPr>
        <p:spPr/>
        <p:txBody>
          <a:bodyPr/>
          <a:lstStyle/>
          <a:p>
            <a:fld id="{62A9DE51-58EB-4B30-8630-91F199B8213A}" type="datetimeFigureOut">
              <a:rPr lang="en-GB" smtClean="0"/>
              <a:t>10/06/2024</a:t>
            </a:fld>
            <a:endParaRPr lang="en-GB"/>
          </a:p>
        </p:txBody>
      </p:sp>
      <p:sp>
        <p:nvSpPr>
          <p:cNvPr id="8" name="Footer Placeholder 7">
            <a:extLst>
              <a:ext uri="{FF2B5EF4-FFF2-40B4-BE49-F238E27FC236}">
                <a16:creationId xmlns:a16="http://schemas.microsoft.com/office/drawing/2014/main" id="{8FDE1FE2-6A96-A68C-F63D-1E392A16D01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806B857-76C7-A85A-3107-2D8F267962F6}"/>
              </a:ext>
            </a:extLst>
          </p:cNvPr>
          <p:cNvSpPr>
            <a:spLocks noGrp="1"/>
          </p:cNvSpPr>
          <p:nvPr>
            <p:ph type="sldNum" sz="quarter" idx="12"/>
          </p:nvPr>
        </p:nvSpPr>
        <p:spPr/>
        <p:txBody>
          <a:bodyPr/>
          <a:lstStyle/>
          <a:p>
            <a:fld id="{11B28654-C224-4EA5-BD6C-BA0C8AAFDB0D}" type="slidenum">
              <a:rPr lang="en-GB" smtClean="0"/>
              <a:t>‹#›</a:t>
            </a:fld>
            <a:endParaRPr lang="en-GB"/>
          </a:p>
        </p:txBody>
      </p:sp>
    </p:spTree>
    <p:extLst>
      <p:ext uri="{BB962C8B-B14F-4D97-AF65-F5344CB8AC3E}">
        <p14:creationId xmlns:p14="http://schemas.microsoft.com/office/powerpoint/2010/main" val="1389116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2E3D7-0007-8BD0-845C-409E33601AB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B8E8065-175D-972C-390C-1BFB55D11995}"/>
              </a:ext>
            </a:extLst>
          </p:cNvPr>
          <p:cNvSpPr>
            <a:spLocks noGrp="1"/>
          </p:cNvSpPr>
          <p:nvPr>
            <p:ph type="dt" sz="half" idx="10"/>
          </p:nvPr>
        </p:nvSpPr>
        <p:spPr/>
        <p:txBody>
          <a:bodyPr/>
          <a:lstStyle/>
          <a:p>
            <a:fld id="{62A9DE51-58EB-4B30-8630-91F199B8213A}" type="datetimeFigureOut">
              <a:rPr lang="en-GB" smtClean="0"/>
              <a:t>10/06/2024</a:t>
            </a:fld>
            <a:endParaRPr lang="en-GB"/>
          </a:p>
        </p:txBody>
      </p:sp>
      <p:sp>
        <p:nvSpPr>
          <p:cNvPr id="4" name="Footer Placeholder 3">
            <a:extLst>
              <a:ext uri="{FF2B5EF4-FFF2-40B4-BE49-F238E27FC236}">
                <a16:creationId xmlns:a16="http://schemas.microsoft.com/office/drawing/2014/main" id="{3E5BA503-8CAA-FB8B-CC8A-B93F3520080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11939EC-DE5D-666F-184B-17BFBC7E9FA1}"/>
              </a:ext>
            </a:extLst>
          </p:cNvPr>
          <p:cNvSpPr>
            <a:spLocks noGrp="1"/>
          </p:cNvSpPr>
          <p:nvPr>
            <p:ph type="sldNum" sz="quarter" idx="12"/>
          </p:nvPr>
        </p:nvSpPr>
        <p:spPr/>
        <p:txBody>
          <a:bodyPr/>
          <a:lstStyle/>
          <a:p>
            <a:fld id="{11B28654-C224-4EA5-BD6C-BA0C8AAFDB0D}" type="slidenum">
              <a:rPr lang="en-GB" smtClean="0"/>
              <a:t>‹#›</a:t>
            </a:fld>
            <a:endParaRPr lang="en-GB"/>
          </a:p>
        </p:txBody>
      </p:sp>
    </p:spTree>
    <p:extLst>
      <p:ext uri="{BB962C8B-B14F-4D97-AF65-F5344CB8AC3E}">
        <p14:creationId xmlns:p14="http://schemas.microsoft.com/office/powerpoint/2010/main" val="2811349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0D483C7-D690-A555-D1D2-C052A3F7B9AB}"/>
              </a:ext>
            </a:extLst>
          </p:cNvPr>
          <p:cNvSpPr>
            <a:spLocks noGrp="1"/>
          </p:cNvSpPr>
          <p:nvPr>
            <p:ph type="dt" sz="half" idx="10"/>
          </p:nvPr>
        </p:nvSpPr>
        <p:spPr/>
        <p:txBody>
          <a:bodyPr/>
          <a:lstStyle/>
          <a:p>
            <a:fld id="{62A9DE51-58EB-4B30-8630-91F199B8213A}" type="datetimeFigureOut">
              <a:rPr lang="en-GB" smtClean="0"/>
              <a:t>10/06/2024</a:t>
            </a:fld>
            <a:endParaRPr lang="en-GB"/>
          </a:p>
        </p:txBody>
      </p:sp>
      <p:sp>
        <p:nvSpPr>
          <p:cNvPr id="3" name="Footer Placeholder 2">
            <a:extLst>
              <a:ext uri="{FF2B5EF4-FFF2-40B4-BE49-F238E27FC236}">
                <a16:creationId xmlns:a16="http://schemas.microsoft.com/office/drawing/2014/main" id="{5C254E52-A49F-EFDE-CBD1-6503A12FCB9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8DBCBFD-C5FC-7A8D-C9AA-04D0B00BF3C4}"/>
              </a:ext>
            </a:extLst>
          </p:cNvPr>
          <p:cNvSpPr>
            <a:spLocks noGrp="1"/>
          </p:cNvSpPr>
          <p:nvPr>
            <p:ph type="sldNum" sz="quarter" idx="12"/>
          </p:nvPr>
        </p:nvSpPr>
        <p:spPr/>
        <p:txBody>
          <a:bodyPr/>
          <a:lstStyle/>
          <a:p>
            <a:fld id="{11B28654-C224-4EA5-BD6C-BA0C8AAFDB0D}" type="slidenum">
              <a:rPr lang="en-GB" smtClean="0"/>
              <a:t>‹#›</a:t>
            </a:fld>
            <a:endParaRPr lang="en-GB"/>
          </a:p>
        </p:txBody>
      </p:sp>
    </p:spTree>
    <p:extLst>
      <p:ext uri="{BB962C8B-B14F-4D97-AF65-F5344CB8AC3E}">
        <p14:creationId xmlns:p14="http://schemas.microsoft.com/office/powerpoint/2010/main" val="10837228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C37D0-FBC9-5DBA-6ABD-D1E236B83C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4D9D53D-DE67-B8EC-FB58-DE306A0FDCF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F10CF0B-D63F-0AFE-E34E-53471C240B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9C2058-1363-CB8C-8EC2-ABC633098E6D}"/>
              </a:ext>
            </a:extLst>
          </p:cNvPr>
          <p:cNvSpPr>
            <a:spLocks noGrp="1"/>
          </p:cNvSpPr>
          <p:nvPr>
            <p:ph type="dt" sz="half" idx="10"/>
          </p:nvPr>
        </p:nvSpPr>
        <p:spPr/>
        <p:txBody>
          <a:bodyPr/>
          <a:lstStyle/>
          <a:p>
            <a:fld id="{62A9DE51-58EB-4B30-8630-91F199B8213A}" type="datetimeFigureOut">
              <a:rPr lang="en-GB" smtClean="0"/>
              <a:t>10/06/2024</a:t>
            </a:fld>
            <a:endParaRPr lang="en-GB"/>
          </a:p>
        </p:txBody>
      </p:sp>
      <p:sp>
        <p:nvSpPr>
          <p:cNvPr id="6" name="Footer Placeholder 5">
            <a:extLst>
              <a:ext uri="{FF2B5EF4-FFF2-40B4-BE49-F238E27FC236}">
                <a16:creationId xmlns:a16="http://schemas.microsoft.com/office/drawing/2014/main" id="{86B5600E-D185-A2A3-86D4-1176B6539E3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651D419-66C6-C52E-0B7B-231E65BD04B3}"/>
              </a:ext>
            </a:extLst>
          </p:cNvPr>
          <p:cNvSpPr>
            <a:spLocks noGrp="1"/>
          </p:cNvSpPr>
          <p:nvPr>
            <p:ph type="sldNum" sz="quarter" idx="12"/>
          </p:nvPr>
        </p:nvSpPr>
        <p:spPr/>
        <p:txBody>
          <a:bodyPr/>
          <a:lstStyle/>
          <a:p>
            <a:fld id="{11B28654-C224-4EA5-BD6C-BA0C8AAFDB0D}" type="slidenum">
              <a:rPr lang="en-GB" smtClean="0"/>
              <a:t>‹#›</a:t>
            </a:fld>
            <a:endParaRPr lang="en-GB"/>
          </a:p>
        </p:txBody>
      </p:sp>
    </p:spTree>
    <p:extLst>
      <p:ext uri="{BB962C8B-B14F-4D97-AF65-F5344CB8AC3E}">
        <p14:creationId xmlns:p14="http://schemas.microsoft.com/office/powerpoint/2010/main" val="38896031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741D3-8D62-6C51-1F86-E27E5290C9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6CF21D4-0BD0-3B21-47A9-E6840A62AF6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0D8674B-F8E0-4209-1D85-0E3A782B48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4B17D4-DC56-8E5B-F9BE-27BC4FD46DB9}"/>
              </a:ext>
            </a:extLst>
          </p:cNvPr>
          <p:cNvSpPr>
            <a:spLocks noGrp="1"/>
          </p:cNvSpPr>
          <p:nvPr>
            <p:ph type="dt" sz="half" idx="10"/>
          </p:nvPr>
        </p:nvSpPr>
        <p:spPr/>
        <p:txBody>
          <a:bodyPr/>
          <a:lstStyle/>
          <a:p>
            <a:fld id="{62A9DE51-58EB-4B30-8630-91F199B8213A}" type="datetimeFigureOut">
              <a:rPr lang="en-GB" smtClean="0"/>
              <a:t>10/06/2024</a:t>
            </a:fld>
            <a:endParaRPr lang="en-GB"/>
          </a:p>
        </p:txBody>
      </p:sp>
      <p:sp>
        <p:nvSpPr>
          <p:cNvPr id="6" name="Footer Placeholder 5">
            <a:extLst>
              <a:ext uri="{FF2B5EF4-FFF2-40B4-BE49-F238E27FC236}">
                <a16:creationId xmlns:a16="http://schemas.microsoft.com/office/drawing/2014/main" id="{F6BF8EB6-F6F9-56F8-BCA1-13E2E2208F1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B83F2BF-21DF-192F-F449-5E4130372293}"/>
              </a:ext>
            </a:extLst>
          </p:cNvPr>
          <p:cNvSpPr>
            <a:spLocks noGrp="1"/>
          </p:cNvSpPr>
          <p:nvPr>
            <p:ph type="sldNum" sz="quarter" idx="12"/>
          </p:nvPr>
        </p:nvSpPr>
        <p:spPr/>
        <p:txBody>
          <a:bodyPr/>
          <a:lstStyle/>
          <a:p>
            <a:fld id="{11B28654-C224-4EA5-BD6C-BA0C8AAFDB0D}" type="slidenum">
              <a:rPr lang="en-GB" smtClean="0"/>
              <a:t>‹#›</a:t>
            </a:fld>
            <a:endParaRPr lang="en-GB"/>
          </a:p>
        </p:txBody>
      </p:sp>
    </p:spTree>
    <p:extLst>
      <p:ext uri="{BB962C8B-B14F-4D97-AF65-F5344CB8AC3E}">
        <p14:creationId xmlns:p14="http://schemas.microsoft.com/office/powerpoint/2010/main" val="31803552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FE997-9FAD-D95E-7992-A3F30661477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933F8B4-7556-C7E0-D46E-B039EAEF9FB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F249F36-794B-93EF-9517-F6449B837F4D}"/>
              </a:ext>
            </a:extLst>
          </p:cNvPr>
          <p:cNvSpPr>
            <a:spLocks noGrp="1"/>
          </p:cNvSpPr>
          <p:nvPr>
            <p:ph type="dt" sz="half" idx="10"/>
          </p:nvPr>
        </p:nvSpPr>
        <p:spPr/>
        <p:txBody>
          <a:bodyPr/>
          <a:lstStyle/>
          <a:p>
            <a:fld id="{62A9DE51-58EB-4B30-8630-91F199B8213A}" type="datetimeFigureOut">
              <a:rPr lang="en-GB" smtClean="0"/>
              <a:t>10/06/2024</a:t>
            </a:fld>
            <a:endParaRPr lang="en-GB"/>
          </a:p>
        </p:txBody>
      </p:sp>
      <p:sp>
        <p:nvSpPr>
          <p:cNvPr id="5" name="Footer Placeholder 4">
            <a:extLst>
              <a:ext uri="{FF2B5EF4-FFF2-40B4-BE49-F238E27FC236}">
                <a16:creationId xmlns:a16="http://schemas.microsoft.com/office/drawing/2014/main" id="{5F6838B4-5495-E416-2313-868DE334429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9EEA183-2C57-8F3F-4216-35EC806FB1D9}"/>
              </a:ext>
            </a:extLst>
          </p:cNvPr>
          <p:cNvSpPr>
            <a:spLocks noGrp="1"/>
          </p:cNvSpPr>
          <p:nvPr>
            <p:ph type="sldNum" sz="quarter" idx="12"/>
          </p:nvPr>
        </p:nvSpPr>
        <p:spPr/>
        <p:txBody>
          <a:bodyPr/>
          <a:lstStyle/>
          <a:p>
            <a:fld id="{11B28654-C224-4EA5-BD6C-BA0C8AAFDB0D}" type="slidenum">
              <a:rPr lang="en-GB" smtClean="0"/>
              <a:t>‹#›</a:t>
            </a:fld>
            <a:endParaRPr lang="en-GB"/>
          </a:p>
        </p:txBody>
      </p:sp>
    </p:spTree>
    <p:extLst>
      <p:ext uri="{BB962C8B-B14F-4D97-AF65-F5344CB8AC3E}">
        <p14:creationId xmlns:p14="http://schemas.microsoft.com/office/powerpoint/2010/main" val="3587183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692509E-F3FE-F51C-A6A4-C0D2B5CB9B2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AC90BA7-68BD-7D80-8CC3-101AC22D81B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51CB5F7-53FE-2934-27F1-EABC1855C9CD}"/>
              </a:ext>
            </a:extLst>
          </p:cNvPr>
          <p:cNvSpPr>
            <a:spLocks noGrp="1"/>
          </p:cNvSpPr>
          <p:nvPr>
            <p:ph type="dt" sz="half" idx="10"/>
          </p:nvPr>
        </p:nvSpPr>
        <p:spPr/>
        <p:txBody>
          <a:bodyPr/>
          <a:lstStyle/>
          <a:p>
            <a:fld id="{62A9DE51-58EB-4B30-8630-91F199B8213A}" type="datetimeFigureOut">
              <a:rPr lang="en-GB" smtClean="0"/>
              <a:t>10/06/2024</a:t>
            </a:fld>
            <a:endParaRPr lang="en-GB"/>
          </a:p>
        </p:txBody>
      </p:sp>
      <p:sp>
        <p:nvSpPr>
          <p:cNvPr id="5" name="Footer Placeholder 4">
            <a:extLst>
              <a:ext uri="{FF2B5EF4-FFF2-40B4-BE49-F238E27FC236}">
                <a16:creationId xmlns:a16="http://schemas.microsoft.com/office/drawing/2014/main" id="{6E549E86-D013-F875-0F17-F804BEA014A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75D2B87-8736-3668-BBD8-907D771FA4E2}"/>
              </a:ext>
            </a:extLst>
          </p:cNvPr>
          <p:cNvSpPr>
            <a:spLocks noGrp="1"/>
          </p:cNvSpPr>
          <p:nvPr>
            <p:ph type="sldNum" sz="quarter" idx="12"/>
          </p:nvPr>
        </p:nvSpPr>
        <p:spPr/>
        <p:txBody>
          <a:bodyPr/>
          <a:lstStyle/>
          <a:p>
            <a:fld id="{11B28654-C224-4EA5-BD6C-BA0C8AAFDB0D}" type="slidenum">
              <a:rPr lang="en-GB" smtClean="0"/>
              <a:t>‹#›</a:t>
            </a:fld>
            <a:endParaRPr lang="en-GB"/>
          </a:p>
        </p:txBody>
      </p:sp>
    </p:spTree>
    <p:extLst>
      <p:ext uri="{BB962C8B-B14F-4D97-AF65-F5344CB8AC3E}">
        <p14:creationId xmlns:p14="http://schemas.microsoft.com/office/powerpoint/2010/main" val="30245814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87D3D5B-E5B9-DC82-0CD4-5497903A18A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344E976-BCC9-C12F-AC4C-A4006B73E24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4EE0B03-30CB-008D-C0C0-4D391F04399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2A9DE51-58EB-4B30-8630-91F199B8213A}" type="datetimeFigureOut">
              <a:rPr lang="en-GB" smtClean="0"/>
              <a:t>10/06/2024</a:t>
            </a:fld>
            <a:endParaRPr lang="en-GB"/>
          </a:p>
        </p:txBody>
      </p:sp>
      <p:sp>
        <p:nvSpPr>
          <p:cNvPr id="5" name="Footer Placeholder 4">
            <a:extLst>
              <a:ext uri="{FF2B5EF4-FFF2-40B4-BE49-F238E27FC236}">
                <a16:creationId xmlns:a16="http://schemas.microsoft.com/office/drawing/2014/main" id="{72B12974-02D4-6446-F5E8-299A0748789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E2FFFAAA-070F-BCC7-860A-176772377F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1B28654-C224-4EA5-BD6C-BA0C8AAFDB0D}" type="slidenum">
              <a:rPr lang="en-GB" smtClean="0"/>
              <a:t>‹#›</a:t>
            </a:fld>
            <a:endParaRPr lang="en-GB"/>
          </a:p>
        </p:txBody>
      </p:sp>
    </p:spTree>
    <p:extLst>
      <p:ext uri="{BB962C8B-B14F-4D97-AF65-F5344CB8AC3E}">
        <p14:creationId xmlns:p14="http://schemas.microsoft.com/office/powerpoint/2010/main" val="7197104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Chart 24">
            <a:extLst>
              <a:ext uri="{FF2B5EF4-FFF2-40B4-BE49-F238E27FC236}">
                <a16:creationId xmlns:a16="http://schemas.microsoft.com/office/drawing/2014/main" id="{9E638AF3-8B70-0E45-6759-AF1FCF9BE351}"/>
              </a:ext>
            </a:extLst>
          </p:cNvPr>
          <p:cNvGraphicFramePr>
            <a:graphicFrameLocks/>
          </p:cNvGraphicFramePr>
          <p:nvPr>
            <p:extLst>
              <p:ext uri="{D42A27DB-BD31-4B8C-83A1-F6EECF244321}">
                <p14:modId xmlns:p14="http://schemas.microsoft.com/office/powerpoint/2010/main" val="3437829185"/>
              </p:ext>
            </p:extLst>
          </p:nvPr>
        </p:nvGraphicFramePr>
        <p:xfrm>
          <a:off x="1699865" y="562397"/>
          <a:ext cx="4367560" cy="5978293"/>
        </p:xfrm>
        <a:graphic>
          <a:graphicData uri="http://schemas.openxmlformats.org/drawingml/2006/chart">
            <c:chart xmlns:c="http://schemas.openxmlformats.org/drawingml/2006/chart" xmlns:r="http://schemas.openxmlformats.org/officeDocument/2006/relationships" r:id="rId3"/>
          </a:graphicData>
        </a:graphic>
      </p:graphicFrame>
      <p:cxnSp>
        <p:nvCxnSpPr>
          <p:cNvPr id="5" name="Straight Connector 4">
            <a:extLst>
              <a:ext uri="{FF2B5EF4-FFF2-40B4-BE49-F238E27FC236}">
                <a16:creationId xmlns:a16="http://schemas.microsoft.com/office/drawing/2014/main" id="{A1F860DC-712D-5515-3620-3FC6F150AD25}"/>
              </a:ext>
            </a:extLst>
          </p:cNvPr>
          <p:cNvCxnSpPr>
            <a:cxnSpLocks/>
          </p:cNvCxnSpPr>
          <p:nvPr/>
        </p:nvCxnSpPr>
        <p:spPr>
          <a:xfrm flipV="1">
            <a:off x="3357142" y="670198"/>
            <a:ext cx="0" cy="5433029"/>
          </a:xfrm>
          <a:prstGeom prst="line">
            <a:avLst/>
          </a:prstGeom>
          <a:ln w="952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385D9D49-256B-412B-0C5F-FABAA53376E4}"/>
              </a:ext>
            </a:extLst>
          </p:cNvPr>
          <p:cNvCxnSpPr>
            <a:cxnSpLocks/>
          </p:cNvCxnSpPr>
          <p:nvPr/>
        </p:nvCxnSpPr>
        <p:spPr>
          <a:xfrm flipV="1">
            <a:off x="4638319" y="670198"/>
            <a:ext cx="0" cy="5433028"/>
          </a:xfrm>
          <a:prstGeom prst="line">
            <a:avLst/>
          </a:prstGeom>
          <a:ln w="952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C1A0DE9A-22CB-AEA0-C575-5894E3825886}"/>
              </a:ext>
            </a:extLst>
          </p:cNvPr>
          <p:cNvSpPr/>
          <p:nvPr/>
        </p:nvSpPr>
        <p:spPr>
          <a:xfrm>
            <a:off x="3089606" y="6426656"/>
            <a:ext cx="1863938" cy="265457"/>
          </a:xfrm>
          <a:prstGeom prst="rect">
            <a:avLst/>
          </a:prstGeom>
        </p:spPr>
        <p:txBody>
          <a:bodyPr wrap="square">
            <a:spAutoFit/>
          </a:bodyPr>
          <a:lstStyle/>
          <a:p>
            <a:pPr algn="ctr">
              <a:lnSpc>
                <a:spcPts val="1300"/>
              </a:lnSpc>
            </a:pPr>
            <a:r>
              <a:rPr lang="en-GB" sz="1600" b="1">
                <a:latin typeface="Times New Roman" panose="02020603050405020304" pitchFamily="18" charset="0"/>
                <a:cs typeface="Times New Roman" panose="02020603050405020304" pitchFamily="18" charset="0"/>
              </a:rPr>
              <a:t>Log</a:t>
            </a:r>
            <a:r>
              <a:rPr lang="en-GB" sz="1600" b="1" baseline="-25000">
                <a:latin typeface="Times New Roman" panose="02020603050405020304" pitchFamily="18" charset="0"/>
                <a:cs typeface="Times New Roman" panose="02020603050405020304" pitchFamily="18" charset="0"/>
              </a:rPr>
              <a:t>2</a:t>
            </a:r>
            <a:r>
              <a:rPr lang="en-GB" sz="1600" b="1">
                <a:latin typeface="Times New Roman" panose="02020603050405020304" pitchFamily="18" charset="0"/>
                <a:cs typeface="Times New Roman" panose="02020603050405020304" pitchFamily="18" charset="0"/>
              </a:rPr>
              <a:t> Fold Change</a:t>
            </a:r>
          </a:p>
        </p:txBody>
      </p:sp>
      <p:sp>
        <p:nvSpPr>
          <p:cNvPr id="8" name="Rectangle 7">
            <a:extLst>
              <a:ext uri="{FF2B5EF4-FFF2-40B4-BE49-F238E27FC236}">
                <a16:creationId xmlns:a16="http://schemas.microsoft.com/office/drawing/2014/main" id="{EFB89BCF-D8F0-9CD6-E0FD-FF10BCC2941F}"/>
              </a:ext>
            </a:extLst>
          </p:cNvPr>
          <p:cNvSpPr/>
          <p:nvPr/>
        </p:nvSpPr>
        <p:spPr>
          <a:xfrm rot="16200000">
            <a:off x="434862" y="3914595"/>
            <a:ext cx="2482866" cy="265457"/>
          </a:xfrm>
          <a:prstGeom prst="rect">
            <a:avLst/>
          </a:prstGeom>
        </p:spPr>
        <p:txBody>
          <a:bodyPr wrap="square">
            <a:spAutoFit/>
          </a:bodyPr>
          <a:lstStyle/>
          <a:p>
            <a:pPr algn="ctr">
              <a:lnSpc>
                <a:spcPts val="1300"/>
              </a:lnSpc>
            </a:pPr>
            <a:r>
              <a:rPr lang="en-GB" sz="1600" b="1">
                <a:latin typeface="Times New Roman" panose="02020603050405020304" pitchFamily="18" charset="0"/>
                <a:cs typeface="Times New Roman" panose="02020603050405020304" pitchFamily="18" charset="0"/>
              </a:rPr>
              <a:t>-Log10 Adjusted P-Value</a:t>
            </a:r>
          </a:p>
        </p:txBody>
      </p:sp>
      <p:sp>
        <p:nvSpPr>
          <p:cNvPr id="9" name="Oval 8">
            <a:extLst>
              <a:ext uri="{FF2B5EF4-FFF2-40B4-BE49-F238E27FC236}">
                <a16:creationId xmlns:a16="http://schemas.microsoft.com/office/drawing/2014/main" id="{55E2CFEF-86A7-1A7B-9D7F-9BF98F5AF8E9}"/>
              </a:ext>
            </a:extLst>
          </p:cNvPr>
          <p:cNvSpPr/>
          <p:nvPr/>
        </p:nvSpPr>
        <p:spPr>
          <a:xfrm>
            <a:off x="2245363" y="772134"/>
            <a:ext cx="78863" cy="718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15B16892-FBB9-F459-F678-5CEF895F704D}"/>
              </a:ext>
            </a:extLst>
          </p:cNvPr>
          <p:cNvSpPr/>
          <p:nvPr/>
        </p:nvSpPr>
        <p:spPr>
          <a:xfrm>
            <a:off x="2245363" y="881759"/>
            <a:ext cx="78863" cy="718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D2AA4959-5D34-DB8C-E3A9-0BC95A481B3F}"/>
              </a:ext>
            </a:extLst>
          </p:cNvPr>
          <p:cNvSpPr/>
          <p:nvPr/>
        </p:nvSpPr>
        <p:spPr>
          <a:xfrm>
            <a:off x="2245363" y="994328"/>
            <a:ext cx="78863" cy="718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C841CCA-AEB2-F915-01AC-876861D1B8B5}"/>
              </a:ext>
            </a:extLst>
          </p:cNvPr>
          <p:cNvSpPr/>
          <p:nvPr/>
        </p:nvSpPr>
        <p:spPr>
          <a:xfrm>
            <a:off x="2145580" y="783423"/>
            <a:ext cx="1048802" cy="248914"/>
          </a:xfrm>
          <a:prstGeom prst="rect">
            <a:avLst/>
          </a:prstGeom>
        </p:spPr>
        <p:txBody>
          <a:bodyPr wrap="square">
            <a:spAutoFit/>
          </a:bodyPr>
          <a:lstStyle/>
          <a:p>
            <a:pPr algn="ctr">
              <a:lnSpc>
                <a:spcPts val="1300"/>
              </a:lnSpc>
            </a:pPr>
            <a:r>
              <a:rPr lang="en-GB" sz="800" b="1">
                <a:latin typeface="Times New Roman" panose="02020603050405020304" pitchFamily="18" charset="0"/>
                <a:cs typeface="Times New Roman" panose="02020603050405020304" pitchFamily="18" charset="0"/>
              </a:rPr>
              <a:t>Downregulated</a:t>
            </a:r>
          </a:p>
        </p:txBody>
      </p:sp>
      <p:sp>
        <p:nvSpPr>
          <p:cNvPr id="13" name="Rectangle 12">
            <a:extLst>
              <a:ext uri="{FF2B5EF4-FFF2-40B4-BE49-F238E27FC236}">
                <a16:creationId xmlns:a16="http://schemas.microsoft.com/office/drawing/2014/main" id="{CEE4B231-2F8C-D850-5769-D28A96C2F736}"/>
              </a:ext>
            </a:extLst>
          </p:cNvPr>
          <p:cNvSpPr/>
          <p:nvPr/>
        </p:nvSpPr>
        <p:spPr>
          <a:xfrm>
            <a:off x="2166956" y="893371"/>
            <a:ext cx="884746" cy="248914"/>
          </a:xfrm>
          <a:prstGeom prst="rect">
            <a:avLst/>
          </a:prstGeom>
        </p:spPr>
        <p:txBody>
          <a:bodyPr wrap="square">
            <a:spAutoFit/>
          </a:bodyPr>
          <a:lstStyle/>
          <a:p>
            <a:pPr algn="ctr">
              <a:lnSpc>
                <a:spcPts val="1300"/>
              </a:lnSpc>
            </a:pPr>
            <a:r>
              <a:rPr lang="en-GB" sz="800" b="1">
                <a:latin typeface="Times New Roman" panose="02020603050405020304" pitchFamily="18" charset="0"/>
                <a:cs typeface="Times New Roman" panose="02020603050405020304" pitchFamily="18" charset="0"/>
              </a:rPr>
              <a:t>Upregulated</a:t>
            </a:r>
          </a:p>
        </p:txBody>
      </p:sp>
      <p:sp>
        <p:nvSpPr>
          <p:cNvPr id="14" name="Rectangle 13">
            <a:extLst>
              <a:ext uri="{FF2B5EF4-FFF2-40B4-BE49-F238E27FC236}">
                <a16:creationId xmlns:a16="http://schemas.microsoft.com/office/drawing/2014/main" id="{6381A392-2475-FD74-F983-82407C77E687}"/>
              </a:ext>
            </a:extLst>
          </p:cNvPr>
          <p:cNvSpPr/>
          <p:nvPr/>
        </p:nvSpPr>
        <p:spPr>
          <a:xfrm>
            <a:off x="2119777" y="670198"/>
            <a:ext cx="1385887" cy="248914"/>
          </a:xfrm>
          <a:prstGeom prst="rect">
            <a:avLst/>
          </a:prstGeom>
        </p:spPr>
        <p:txBody>
          <a:bodyPr wrap="square">
            <a:spAutoFit/>
          </a:bodyPr>
          <a:lstStyle/>
          <a:p>
            <a:pPr algn="ctr">
              <a:lnSpc>
                <a:spcPts val="1300"/>
              </a:lnSpc>
            </a:pPr>
            <a:r>
              <a:rPr lang="en-GB" sz="800" b="1" dirty="0">
                <a:latin typeface="Times New Roman" panose="02020603050405020304" pitchFamily="18" charset="0"/>
                <a:cs typeface="Times New Roman" panose="02020603050405020304" pitchFamily="18" charset="0"/>
              </a:rPr>
              <a:t>Lower than threshold</a:t>
            </a:r>
          </a:p>
        </p:txBody>
      </p:sp>
      <p:sp>
        <p:nvSpPr>
          <p:cNvPr id="15" name="Rectangle 14">
            <a:extLst>
              <a:ext uri="{FF2B5EF4-FFF2-40B4-BE49-F238E27FC236}">
                <a16:creationId xmlns:a16="http://schemas.microsoft.com/office/drawing/2014/main" id="{DAB65AD4-F836-6AFE-582A-C9276404D088}"/>
              </a:ext>
            </a:extLst>
          </p:cNvPr>
          <p:cNvSpPr/>
          <p:nvPr/>
        </p:nvSpPr>
        <p:spPr>
          <a:xfrm>
            <a:off x="2224106" y="742190"/>
            <a:ext cx="1073625" cy="358296"/>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5F0A109-5A4D-5229-935D-5007FFB2230B}"/>
              </a:ext>
            </a:extLst>
          </p:cNvPr>
          <p:cNvSpPr/>
          <p:nvPr/>
        </p:nvSpPr>
        <p:spPr>
          <a:xfrm>
            <a:off x="2781557" y="111718"/>
            <a:ext cx="2802197" cy="426207"/>
          </a:xfrm>
          <a:prstGeom prst="rect">
            <a:avLst/>
          </a:prstGeom>
        </p:spPr>
        <p:txBody>
          <a:bodyPr wrap="square">
            <a:spAutoFit/>
          </a:bodyPr>
          <a:lstStyle/>
          <a:p>
            <a:pPr algn="ctr">
              <a:lnSpc>
                <a:spcPts val="1300"/>
              </a:lnSpc>
            </a:pPr>
            <a:r>
              <a:rPr lang="en-GB" sz="1400" b="1">
                <a:latin typeface="Times New Roman" panose="02020603050405020304" pitchFamily="18" charset="0"/>
                <a:cs typeface="Times New Roman" panose="02020603050405020304" pitchFamily="18" charset="0"/>
              </a:rPr>
              <a:t>Cortical tumour versus normal  NF-</a:t>
            </a:r>
            <a:r>
              <a:rPr lang="en-GB" sz="1400" b="1" err="1">
                <a:latin typeface="Times New Roman" panose="02020603050405020304" pitchFamily="18" charset="0"/>
                <a:cs typeface="Times New Roman" panose="02020603050405020304" pitchFamily="18" charset="0"/>
              </a:rPr>
              <a:t>κB</a:t>
            </a:r>
            <a:r>
              <a:rPr lang="en-GB" sz="1400" b="1">
                <a:latin typeface="Times New Roman" panose="02020603050405020304" pitchFamily="18" charset="0"/>
                <a:cs typeface="Times New Roman" panose="02020603050405020304" pitchFamily="18" charset="0"/>
              </a:rPr>
              <a:t> gene set</a:t>
            </a:r>
          </a:p>
        </p:txBody>
      </p:sp>
      <p:sp>
        <p:nvSpPr>
          <p:cNvPr id="17" name="Rectangle 16">
            <a:extLst>
              <a:ext uri="{FF2B5EF4-FFF2-40B4-BE49-F238E27FC236}">
                <a16:creationId xmlns:a16="http://schemas.microsoft.com/office/drawing/2014/main" id="{60FBF99F-875F-26E3-3039-1F0D73B51EE8}"/>
              </a:ext>
            </a:extLst>
          </p:cNvPr>
          <p:cNvSpPr/>
          <p:nvPr/>
        </p:nvSpPr>
        <p:spPr>
          <a:xfrm>
            <a:off x="2489230" y="3734460"/>
            <a:ext cx="584655" cy="247440"/>
          </a:xfrm>
          <a:prstGeom prst="rect">
            <a:avLst/>
          </a:prstGeom>
        </p:spPr>
        <p:txBody>
          <a:bodyPr wrap="square">
            <a:spAutoFit/>
          </a:bodyPr>
          <a:lstStyle/>
          <a:p>
            <a:pPr algn="ctr">
              <a:lnSpc>
                <a:spcPts val="1300"/>
              </a:lnSpc>
            </a:pPr>
            <a:r>
              <a:rPr lang="en-GB" sz="900" b="1">
                <a:latin typeface="Times New Roman" panose="02020603050405020304" pitchFamily="18" charset="0"/>
                <a:cs typeface="Times New Roman" panose="02020603050405020304" pitchFamily="18" charset="0"/>
              </a:rPr>
              <a:t>CIDEA</a:t>
            </a:r>
          </a:p>
        </p:txBody>
      </p:sp>
      <p:sp>
        <p:nvSpPr>
          <p:cNvPr id="18" name="Rectangle 17">
            <a:extLst>
              <a:ext uri="{FF2B5EF4-FFF2-40B4-BE49-F238E27FC236}">
                <a16:creationId xmlns:a16="http://schemas.microsoft.com/office/drawing/2014/main" id="{60491A77-56A8-7898-1417-258DDFDA4782}"/>
              </a:ext>
            </a:extLst>
          </p:cNvPr>
          <p:cNvSpPr/>
          <p:nvPr/>
        </p:nvSpPr>
        <p:spPr>
          <a:xfrm>
            <a:off x="2957872" y="3737474"/>
            <a:ext cx="689357" cy="244426"/>
          </a:xfrm>
          <a:prstGeom prst="rect">
            <a:avLst/>
          </a:prstGeom>
        </p:spPr>
        <p:txBody>
          <a:bodyPr wrap="square">
            <a:spAutoFit/>
          </a:bodyPr>
          <a:lstStyle/>
          <a:p>
            <a:pPr algn="ctr">
              <a:lnSpc>
                <a:spcPts val="1300"/>
              </a:lnSpc>
            </a:pPr>
            <a:r>
              <a:rPr lang="en-GB" sz="900" b="1">
                <a:latin typeface="Times New Roman" panose="02020603050405020304" pitchFamily="18" charset="0"/>
                <a:cs typeface="Times New Roman" panose="02020603050405020304" pitchFamily="18" charset="0"/>
              </a:rPr>
              <a:t>OPRM1</a:t>
            </a:r>
          </a:p>
        </p:txBody>
      </p:sp>
      <p:sp>
        <p:nvSpPr>
          <p:cNvPr id="19" name="Rectangle 18">
            <a:extLst>
              <a:ext uri="{FF2B5EF4-FFF2-40B4-BE49-F238E27FC236}">
                <a16:creationId xmlns:a16="http://schemas.microsoft.com/office/drawing/2014/main" id="{0BEB5126-10E1-EB51-36FD-42FEA23AC297}"/>
              </a:ext>
            </a:extLst>
          </p:cNvPr>
          <p:cNvSpPr/>
          <p:nvPr/>
        </p:nvSpPr>
        <p:spPr>
          <a:xfrm>
            <a:off x="4640406" y="2694032"/>
            <a:ext cx="584655" cy="247440"/>
          </a:xfrm>
          <a:prstGeom prst="rect">
            <a:avLst/>
          </a:prstGeom>
        </p:spPr>
        <p:txBody>
          <a:bodyPr wrap="square">
            <a:spAutoFit/>
          </a:bodyPr>
          <a:lstStyle/>
          <a:p>
            <a:pPr algn="ctr">
              <a:lnSpc>
                <a:spcPts val="1300"/>
              </a:lnSpc>
            </a:pPr>
            <a:r>
              <a:rPr lang="en-GB" sz="900" b="1">
                <a:latin typeface="Times New Roman" panose="02020603050405020304" pitchFamily="18" charset="0"/>
                <a:cs typeface="Times New Roman" panose="02020603050405020304" pitchFamily="18" charset="0"/>
              </a:rPr>
              <a:t>PTAFR</a:t>
            </a:r>
          </a:p>
        </p:txBody>
      </p:sp>
      <p:sp>
        <p:nvSpPr>
          <p:cNvPr id="20" name="Rectangle 19">
            <a:extLst>
              <a:ext uri="{FF2B5EF4-FFF2-40B4-BE49-F238E27FC236}">
                <a16:creationId xmlns:a16="http://schemas.microsoft.com/office/drawing/2014/main" id="{95D1CF63-2BBA-60CC-375D-FB439B541686}"/>
              </a:ext>
            </a:extLst>
          </p:cNvPr>
          <p:cNvSpPr/>
          <p:nvPr/>
        </p:nvSpPr>
        <p:spPr>
          <a:xfrm>
            <a:off x="4373877" y="3065617"/>
            <a:ext cx="584655" cy="247440"/>
          </a:xfrm>
          <a:prstGeom prst="rect">
            <a:avLst/>
          </a:prstGeom>
        </p:spPr>
        <p:txBody>
          <a:bodyPr wrap="square">
            <a:spAutoFit/>
          </a:bodyPr>
          <a:lstStyle/>
          <a:p>
            <a:pPr algn="ctr">
              <a:lnSpc>
                <a:spcPts val="1300"/>
              </a:lnSpc>
            </a:pPr>
            <a:r>
              <a:rPr lang="en-GB" sz="900" b="1">
                <a:latin typeface="Times New Roman" panose="02020603050405020304" pitchFamily="18" charset="0"/>
                <a:cs typeface="Times New Roman" panose="02020603050405020304" pitchFamily="18" charset="0"/>
              </a:rPr>
              <a:t>EB13</a:t>
            </a:r>
          </a:p>
        </p:txBody>
      </p:sp>
      <p:sp>
        <p:nvSpPr>
          <p:cNvPr id="21" name="Rectangle 20">
            <a:extLst>
              <a:ext uri="{FF2B5EF4-FFF2-40B4-BE49-F238E27FC236}">
                <a16:creationId xmlns:a16="http://schemas.microsoft.com/office/drawing/2014/main" id="{1CF5FB88-3309-2090-B036-F18DDB5FF0FE}"/>
              </a:ext>
            </a:extLst>
          </p:cNvPr>
          <p:cNvSpPr/>
          <p:nvPr/>
        </p:nvSpPr>
        <p:spPr>
          <a:xfrm>
            <a:off x="4971245" y="3138777"/>
            <a:ext cx="662893" cy="244426"/>
          </a:xfrm>
          <a:prstGeom prst="rect">
            <a:avLst/>
          </a:prstGeom>
        </p:spPr>
        <p:txBody>
          <a:bodyPr wrap="square">
            <a:spAutoFit/>
          </a:bodyPr>
          <a:lstStyle/>
          <a:p>
            <a:pPr algn="ctr">
              <a:lnSpc>
                <a:spcPts val="1300"/>
              </a:lnSpc>
            </a:pPr>
            <a:r>
              <a:rPr lang="en-GB" sz="900" b="1">
                <a:latin typeface="Times New Roman" panose="02020603050405020304" pitchFamily="18" charset="0"/>
                <a:cs typeface="Times New Roman" panose="02020603050405020304" pitchFamily="18" charset="0"/>
              </a:rPr>
              <a:t>ANGPT1</a:t>
            </a:r>
          </a:p>
        </p:txBody>
      </p:sp>
      <p:sp>
        <p:nvSpPr>
          <p:cNvPr id="22" name="Rectangle 21">
            <a:extLst>
              <a:ext uri="{FF2B5EF4-FFF2-40B4-BE49-F238E27FC236}">
                <a16:creationId xmlns:a16="http://schemas.microsoft.com/office/drawing/2014/main" id="{374E99E9-426A-1DCB-209D-1F6C4582310C}"/>
              </a:ext>
            </a:extLst>
          </p:cNvPr>
          <p:cNvSpPr/>
          <p:nvPr/>
        </p:nvSpPr>
        <p:spPr>
          <a:xfrm>
            <a:off x="5355565" y="3612247"/>
            <a:ext cx="662893" cy="244426"/>
          </a:xfrm>
          <a:prstGeom prst="rect">
            <a:avLst/>
          </a:prstGeom>
        </p:spPr>
        <p:txBody>
          <a:bodyPr wrap="square">
            <a:spAutoFit/>
          </a:bodyPr>
          <a:lstStyle/>
          <a:p>
            <a:pPr algn="ctr">
              <a:lnSpc>
                <a:spcPts val="1300"/>
              </a:lnSpc>
            </a:pPr>
            <a:r>
              <a:rPr lang="en-GB" sz="900" b="1">
                <a:latin typeface="Times New Roman" panose="02020603050405020304" pitchFamily="18" charset="0"/>
                <a:cs typeface="Times New Roman" panose="02020603050405020304" pitchFamily="18" charset="0"/>
              </a:rPr>
              <a:t>TNC</a:t>
            </a:r>
          </a:p>
        </p:txBody>
      </p:sp>
      <p:sp>
        <p:nvSpPr>
          <p:cNvPr id="23" name="Rectangle 22">
            <a:extLst>
              <a:ext uri="{FF2B5EF4-FFF2-40B4-BE49-F238E27FC236}">
                <a16:creationId xmlns:a16="http://schemas.microsoft.com/office/drawing/2014/main" id="{4D519458-0679-D58A-F6F1-84E93ACB501D}"/>
              </a:ext>
            </a:extLst>
          </p:cNvPr>
          <p:cNvSpPr/>
          <p:nvPr/>
        </p:nvSpPr>
        <p:spPr>
          <a:xfrm>
            <a:off x="4165888" y="3235913"/>
            <a:ext cx="714491" cy="244426"/>
          </a:xfrm>
          <a:prstGeom prst="rect">
            <a:avLst/>
          </a:prstGeom>
        </p:spPr>
        <p:txBody>
          <a:bodyPr wrap="square">
            <a:spAutoFit/>
          </a:bodyPr>
          <a:lstStyle/>
          <a:p>
            <a:pPr algn="ctr">
              <a:lnSpc>
                <a:spcPts val="1300"/>
              </a:lnSpc>
            </a:pPr>
            <a:r>
              <a:rPr lang="en-GB" sz="900" b="1">
                <a:latin typeface="Times New Roman" panose="02020603050405020304" pitchFamily="18" charset="0"/>
                <a:cs typeface="Times New Roman" panose="02020603050405020304" pitchFamily="18" charset="0"/>
              </a:rPr>
              <a:t>PYCARD</a:t>
            </a:r>
          </a:p>
        </p:txBody>
      </p:sp>
      <p:sp>
        <p:nvSpPr>
          <p:cNvPr id="27" name="Rectangle 26">
            <a:extLst>
              <a:ext uri="{FF2B5EF4-FFF2-40B4-BE49-F238E27FC236}">
                <a16:creationId xmlns:a16="http://schemas.microsoft.com/office/drawing/2014/main" id="{689E06C0-D348-DB4B-D57F-86D9EA368123}"/>
              </a:ext>
            </a:extLst>
          </p:cNvPr>
          <p:cNvSpPr/>
          <p:nvPr/>
        </p:nvSpPr>
        <p:spPr>
          <a:xfrm>
            <a:off x="5342680" y="1082407"/>
            <a:ext cx="662893" cy="244426"/>
          </a:xfrm>
          <a:prstGeom prst="rect">
            <a:avLst/>
          </a:prstGeom>
        </p:spPr>
        <p:txBody>
          <a:bodyPr wrap="square">
            <a:spAutoFit/>
          </a:bodyPr>
          <a:lstStyle/>
          <a:p>
            <a:pPr algn="ctr">
              <a:lnSpc>
                <a:spcPts val="1300"/>
              </a:lnSpc>
            </a:pPr>
            <a:r>
              <a:rPr lang="en-GB" sz="900" b="1">
                <a:latin typeface="Times New Roman" panose="02020603050405020304" pitchFamily="18" charset="0"/>
                <a:cs typeface="Times New Roman" panose="02020603050405020304" pitchFamily="18" charset="0"/>
              </a:rPr>
              <a:t>CD44</a:t>
            </a:r>
          </a:p>
        </p:txBody>
      </p:sp>
      <p:sp>
        <p:nvSpPr>
          <p:cNvPr id="28" name="Rectangle 27">
            <a:extLst>
              <a:ext uri="{FF2B5EF4-FFF2-40B4-BE49-F238E27FC236}">
                <a16:creationId xmlns:a16="http://schemas.microsoft.com/office/drawing/2014/main" id="{B4FBED6A-74FC-7048-4BB5-25E85EDE60AA}"/>
              </a:ext>
            </a:extLst>
          </p:cNvPr>
          <p:cNvSpPr/>
          <p:nvPr/>
        </p:nvSpPr>
        <p:spPr>
          <a:xfrm>
            <a:off x="4871811" y="3510362"/>
            <a:ext cx="662893" cy="244426"/>
          </a:xfrm>
          <a:prstGeom prst="rect">
            <a:avLst/>
          </a:prstGeom>
        </p:spPr>
        <p:txBody>
          <a:bodyPr wrap="square">
            <a:spAutoFit/>
          </a:bodyPr>
          <a:lstStyle/>
          <a:p>
            <a:pPr algn="ctr">
              <a:lnSpc>
                <a:spcPts val="1300"/>
              </a:lnSpc>
            </a:pPr>
            <a:r>
              <a:rPr lang="en-GB" sz="900" b="1">
                <a:latin typeface="Times New Roman" panose="02020603050405020304" pitchFamily="18" charset="0"/>
                <a:cs typeface="Times New Roman" panose="02020603050405020304" pitchFamily="18" charset="0"/>
              </a:rPr>
              <a:t>FCGRT</a:t>
            </a:r>
          </a:p>
        </p:txBody>
      </p:sp>
      <p:sp>
        <p:nvSpPr>
          <p:cNvPr id="29" name="Rectangle 28">
            <a:extLst>
              <a:ext uri="{FF2B5EF4-FFF2-40B4-BE49-F238E27FC236}">
                <a16:creationId xmlns:a16="http://schemas.microsoft.com/office/drawing/2014/main" id="{B5A4853B-36A8-05B4-6C63-FCC1845B4FBE}"/>
              </a:ext>
            </a:extLst>
          </p:cNvPr>
          <p:cNvSpPr/>
          <p:nvPr/>
        </p:nvSpPr>
        <p:spPr>
          <a:xfrm>
            <a:off x="4878408" y="3740674"/>
            <a:ext cx="662893" cy="244426"/>
          </a:xfrm>
          <a:prstGeom prst="rect">
            <a:avLst/>
          </a:prstGeom>
        </p:spPr>
        <p:txBody>
          <a:bodyPr wrap="square">
            <a:spAutoFit/>
          </a:bodyPr>
          <a:lstStyle/>
          <a:p>
            <a:pPr algn="ctr">
              <a:lnSpc>
                <a:spcPts val="1300"/>
              </a:lnSpc>
            </a:pPr>
            <a:r>
              <a:rPr lang="en-GB" sz="900" b="1">
                <a:latin typeface="Times New Roman" panose="02020603050405020304" pitchFamily="18" charset="0"/>
                <a:cs typeface="Times New Roman" panose="02020603050405020304" pitchFamily="18" charset="0"/>
              </a:rPr>
              <a:t>CD86</a:t>
            </a:r>
          </a:p>
        </p:txBody>
      </p:sp>
      <p:sp>
        <p:nvSpPr>
          <p:cNvPr id="30" name="Rectangle 29">
            <a:extLst>
              <a:ext uri="{FF2B5EF4-FFF2-40B4-BE49-F238E27FC236}">
                <a16:creationId xmlns:a16="http://schemas.microsoft.com/office/drawing/2014/main" id="{01268D8A-5D20-33FE-A868-6BFA340BCB15}"/>
              </a:ext>
            </a:extLst>
          </p:cNvPr>
          <p:cNvSpPr/>
          <p:nvPr/>
        </p:nvSpPr>
        <p:spPr>
          <a:xfrm>
            <a:off x="4926445" y="4065995"/>
            <a:ext cx="662893" cy="244426"/>
          </a:xfrm>
          <a:prstGeom prst="rect">
            <a:avLst/>
          </a:prstGeom>
        </p:spPr>
        <p:txBody>
          <a:bodyPr wrap="square">
            <a:spAutoFit/>
          </a:bodyPr>
          <a:lstStyle/>
          <a:p>
            <a:pPr algn="ctr">
              <a:lnSpc>
                <a:spcPts val="1300"/>
              </a:lnSpc>
            </a:pPr>
            <a:r>
              <a:rPr lang="en-GB" sz="900" b="1" dirty="0">
                <a:latin typeface="Times New Roman" panose="02020603050405020304" pitchFamily="18" charset="0"/>
                <a:cs typeface="Times New Roman" panose="02020603050405020304" pitchFamily="18" charset="0"/>
              </a:rPr>
              <a:t>TLR2</a:t>
            </a:r>
          </a:p>
        </p:txBody>
      </p:sp>
      <p:cxnSp>
        <p:nvCxnSpPr>
          <p:cNvPr id="33" name="Straight Connector 32">
            <a:extLst>
              <a:ext uri="{FF2B5EF4-FFF2-40B4-BE49-F238E27FC236}">
                <a16:creationId xmlns:a16="http://schemas.microsoft.com/office/drawing/2014/main" id="{CE24342A-03EE-5600-91C6-A01B23C467D1}"/>
              </a:ext>
            </a:extLst>
          </p:cNvPr>
          <p:cNvCxnSpPr>
            <a:cxnSpLocks/>
          </p:cNvCxnSpPr>
          <p:nvPr/>
        </p:nvCxnSpPr>
        <p:spPr>
          <a:xfrm>
            <a:off x="5082015" y="4085104"/>
            <a:ext cx="31624" cy="4386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C5AB73C7-494C-50D3-F361-0662E180FA4E}"/>
              </a:ext>
            </a:extLst>
          </p:cNvPr>
          <p:cNvCxnSpPr>
            <a:cxnSpLocks/>
          </p:cNvCxnSpPr>
          <p:nvPr/>
        </p:nvCxnSpPr>
        <p:spPr>
          <a:xfrm>
            <a:off x="4997348" y="3813751"/>
            <a:ext cx="54199" cy="342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8FBDFACD-D6C0-162D-AF30-D308D593D170}"/>
              </a:ext>
            </a:extLst>
          </p:cNvPr>
          <p:cNvCxnSpPr>
            <a:cxnSpLocks/>
          </p:cNvCxnSpPr>
          <p:nvPr/>
        </p:nvCxnSpPr>
        <p:spPr>
          <a:xfrm>
            <a:off x="5510903" y="3652929"/>
            <a:ext cx="54199" cy="342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08273D3F-6B1D-7A30-E538-DB563F5F96B1}"/>
              </a:ext>
            </a:extLst>
          </p:cNvPr>
          <p:cNvCxnSpPr>
            <a:cxnSpLocks/>
          </p:cNvCxnSpPr>
          <p:nvPr/>
        </p:nvCxnSpPr>
        <p:spPr>
          <a:xfrm>
            <a:off x="4926445" y="3583935"/>
            <a:ext cx="54199" cy="342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2664877-0975-19D7-23BE-A054CD5BD222}"/>
              </a:ext>
            </a:extLst>
          </p:cNvPr>
          <p:cNvCxnSpPr>
            <a:cxnSpLocks/>
          </p:cNvCxnSpPr>
          <p:nvPr/>
        </p:nvCxnSpPr>
        <p:spPr>
          <a:xfrm flipV="1">
            <a:off x="5197961" y="3325079"/>
            <a:ext cx="0" cy="732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93C4317-B42D-A0CF-02A8-7A2AD6B68545}"/>
              </a:ext>
            </a:extLst>
          </p:cNvPr>
          <p:cNvCxnSpPr>
            <a:cxnSpLocks/>
          </p:cNvCxnSpPr>
          <p:nvPr/>
        </p:nvCxnSpPr>
        <p:spPr>
          <a:xfrm flipH="1">
            <a:off x="4651626" y="3452079"/>
            <a:ext cx="12831" cy="21798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63B4C47A-8275-4A83-C2CC-FCA7CF0829C4}"/>
              </a:ext>
            </a:extLst>
          </p:cNvPr>
          <p:cNvCxnSpPr>
            <a:cxnSpLocks/>
          </p:cNvCxnSpPr>
          <p:nvPr/>
        </p:nvCxnSpPr>
        <p:spPr>
          <a:xfrm>
            <a:off x="4793740" y="3273578"/>
            <a:ext cx="92252" cy="394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66646E35-80FB-7882-AA0F-0C3DBCD060FF}"/>
              </a:ext>
            </a:extLst>
          </p:cNvPr>
          <p:cNvCxnSpPr>
            <a:cxnSpLocks/>
          </p:cNvCxnSpPr>
          <p:nvPr/>
        </p:nvCxnSpPr>
        <p:spPr>
          <a:xfrm>
            <a:off x="4919310" y="2926595"/>
            <a:ext cx="7135" cy="1373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60D9C88-30F6-3423-489F-54F8FABA68DF}"/>
              </a:ext>
            </a:extLst>
          </p:cNvPr>
          <p:cNvCxnSpPr>
            <a:cxnSpLocks/>
          </p:cNvCxnSpPr>
          <p:nvPr/>
        </p:nvCxnSpPr>
        <p:spPr>
          <a:xfrm>
            <a:off x="2073526" y="5120006"/>
            <a:ext cx="3866445" cy="0"/>
          </a:xfrm>
          <a:prstGeom prst="line">
            <a:avLst/>
          </a:prstGeom>
          <a:ln w="952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4ABC0A23-51EA-F134-5FC1-79F6FD7D3363}"/>
              </a:ext>
            </a:extLst>
          </p:cNvPr>
          <p:cNvSpPr txBox="1"/>
          <p:nvPr/>
        </p:nvSpPr>
        <p:spPr>
          <a:xfrm>
            <a:off x="6357305" y="1519796"/>
            <a:ext cx="5618905" cy="1569660"/>
          </a:xfrm>
          <a:prstGeom prst="rect">
            <a:avLst/>
          </a:prstGeom>
          <a:noFill/>
        </p:spPr>
        <p:txBody>
          <a:bodyPr wrap="square">
            <a:spAutoFit/>
          </a:bodyPr>
          <a:lstStyle/>
          <a:p>
            <a:r>
              <a:rPr lang="en-GB" sz="1200" b="1" dirty="0">
                <a:effectLst/>
                <a:latin typeface="Times New Roman" panose="02020603050405020304" pitchFamily="18" charset="0"/>
                <a:ea typeface="Calibri" panose="020F0502020204030204" pitchFamily="34" charset="0"/>
                <a:cs typeface="Times New Roman" panose="02020603050405020304" pitchFamily="18" charset="0"/>
              </a:rPr>
              <a:t>Supplementary Figure 1. </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NF-κB regulatory and target genes are differentially expressed in TSC patient </a:t>
            </a:r>
            <a:r>
              <a:rPr lang="en-GB" sz="1200" dirty="0">
                <a:latin typeface="Times New Roman" panose="02020603050405020304" pitchFamily="18" charset="0"/>
                <a:ea typeface="Calibri" panose="020F0502020204030204" pitchFamily="34" charset="0"/>
                <a:cs typeface="Times New Roman" panose="02020603050405020304" pitchFamily="18" charset="0"/>
              </a:rPr>
              <a:t>c</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ortical tubers. </a:t>
            </a:r>
            <a:r>
              <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Volcano plots show differential expression of NF-κB-linked genes from TSC patient-derived cortical tubers (</a:t>
            </a:r>
            <a:r>
              <a:rPr lang="en-US" sz="12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a:t>
            </a:r>
            <a:r>
              <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15) when compared to non-TSC brain tissue. The 15 most significantly dysregulated genes are labelled. Horizontal dashed lines represent adjusted p-value = 0.05; vertical dashed lines represent a Log</a:t>
            </a:r>
            <a:r>
              <a:rPr lang="en-US" sz="1200" baseline="-25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fold change of ±2. Sample collection, analysis, and statistics for the dataset used in volcano plots were performed by Martin </a:t>
            </a:r>
            <a:r>
              <a:rPr lang="en-US" sz="12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et al</a:t>
            </a:r>
            <a:r>
              <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[26].</a:t>
            </a:r>
            <a:endParaRPr lang="en-GB"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r>
              <a:rPr lang="en-GB" sz="12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GB" sz="1200" dirty="0">
              <a:latin typeface="Times New Roman" panose="02020603050405020304" pitchFamily="18" charset="0"/>
              <a:cs typeface="Times New Roman" panose="02020603050405020304" pitchFamily="18" charset="0"/>
            </a:endParaRPr>
          </a:p>
        </p:txBody>
      </p:sp>
      <p:sp>
        <p:nvSpPr>
          <p:cNvPr id="26" name="Rectangle 25">
            <a:extLst>
              <a:ext uri="{FF2B5EF4-FFF2-40B4-BE49-F238E27FC236}">
                <a16:creationId xmlns:a16="http://schemas.microsoft.com/office/drawing/2014/main" id="{C75009DC-8BC9-7C5D-941F-71DF1373C8F0}"/>
              </a:ext>
            </a:extLst>
          </p:cNvPr>
          <p:cNvSpPr/>
          <p:nvPr/>
        </p:nvSpPr>
        <p:spPr>
          <a:xfrm>
            <a:off x="4546961" y="4014736"/>
            <a:ext cx="662893" cy="244426"/>
          </a:xfrm>
          <a:prstGeom prst="rect">
            <a:avLst/>
          </a:prstGeom>
        </p:spPr>
        <p:txBody>
          <a:bodyPr wrap="square">
            <a:spAutoFit/>
          </a:bodyPr>
          <a:lstStyle/>
          <a:p>
            <a:pPr algn="ctr">
              <a:lnSpc>
                <a:spcPts val="1300"/>
              </a:lnSpc>
            </a:pPr>
            <a:r>
              <a:rPr lang="en-GB" sz="900" b="1" dirty="0">
                <a:latin typeface="Times New Roman" panose="02020603050405020304" pitchFamily="18" charset="0"/>
                <a:cs typeface="Times New Roman" panose="02020603050405020304" pitchFamily="18" charset="0"/>
              </a:rPr>
              <a:t>ERBB2</a:t>
            </a:r>
          </a:p>
        </p:txBody>
      </p:sp>
      <p:cxnSp>
        <p:nvCxnSpPr>
          <p:cNvPr id="31" name="Straight Connector 30">
            <a:extLst>
              <a:ext uri="{FF2B5EF4-FFF2-40B4-BE49-F238E27FC236}">
                <a16:creationId xmlns:a16="http://schemas.microsoft.com/office/drawing/2014/main" id="{A37CE8ED-4977-5DCD-4D7A-775BB84857BC}"/>
              </a:ext>
            </a:extLst>
          </p:cNvPr>
          <p:cNvCxnSpPr>
            <a:cxnSpLocks/>
          </p:cNvCxnSpPr>
          <p:nvPr/>
        </p:nvCxnSpPr>
        <p:spPr>
          <a:xfrm flipV="1">
            <a:off x="4782614" y="4188208"/>
            <a:ext cx="0" cy="399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Rectangle 42">
            <a:extLst>
              <a:ext uri="{FF2B5EF4-FFF2-40B4-BE49-F238E27FC236}">
                <a16:creationId xmlns:a16="http://schemas.microsoft.com/office/drawing/2014/main" id="{86F5EB80-1CE6-5CFF-5FDF-CAC5CA4367F1}"/>
              </a:ext>
            </a:extLst>
          </p:cNvPr>
          <p:cNvSpPr/>
          <p:nvPr/>
        </p:nvSpPr>
        <p:spPr>
          <a:xfrm>
            <a:off x="4132704" y="4113619"/>
            <a:ext cx="662893" cy="244426"/>
          </a:xfrm>
          <a:prstGeom prst="rect">
            <a:avLst/>
          </a:prstGeom>
        </p:spPr>
        <p:txBody>
          <a:bodyPr wrap="square">
            <a:spAutoFit/>
          </a:bodyPr>
          <a:lstStyle/>
          <a:p>
            <a:pPr algn="ctr">
              <a:lnSpc>
                <a:spcPts val="1300"/>
              </a:lnSpc>
            </a:pPr>
            <a:r>
              <a:rPr lang="en-GB" sz="900" b="1" dirty="0">
                <a:latin typeface="Times New Roman" panose="02020603050405020304" pitchFamily="18" charset="0"/>
                <a:cs typeface="Times New Roman" panose="02020603050405020304" pitchFamily="18" charset="0"/>
              </a:rPr>
              <a:t>SPI1</a:t>
            </a:r>
          </a:p>
        </p:txBody>
      </p:sp>
      <p:cxnSp>
        <p:nvCxnSpPr>
          <p:cNvPr id="44" name="Straight Connector 43">
            <a:extLst>
              <a:ext uri="{FF2B5EF4-FFF2-40B4-BE49-F238E27FC236}">
                <a16:creationId xmlns:a16="http://schemas.microsoft.com/office/drawing/2014/main" id="{0684FB1B-6066-6415-71F2-5ADD353162B7}"/>
              </a:ext>
            </a:extLst>
          </p:cNvPr>
          <p:cNvCxnSpPr>
            <a:cxnSpLocks/>
          </p:cNvCxnSpPr>
          <p:nvPr/>
        </p:nvCxnSpPr>
        <p:spPr>
          <a:xfrm flipH="1" flipV="1">
            <a:off x="4594508" y="4259162"/>
            <a:ext cx="42057" cy="23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85B92B7A-5F17-86D5-F28E-AA7B8F55A818}"/>
              </a:ext>
            </a:extLst>
          </p:cNvPr>
          <p:cNvSpPr/>
          <p:nvPr/>
        </p:nvSpPr>
        <p:spPr>
          <a:xfrm>
            <a:off x="4690376" y="4323678"/>
            <a:ext cx="662893" cy="244426"/>
          </a:xfrm>
          <a:prstGeom prst="rect">
            <a:avLst/>
          </a:prstGeom>
        </p:spPr>
        <p:txBody>
          <a:bodyPr wrap="square">
            <a:spAutoFit/>
          </a:bodyPr>
          <a:lstStyle/>
          <a:p>
            <a:pPr algn="ctr">
              <a:lnSpc>
                <a:spcPts val="1300"/>
              </a:lnSpc>
            </a:pPr>
            <a:r>
              <a:rPr lang="en-GB" sz="900" b="1" dirty="0">
                <a:latin typeface="Times New Roman" panose="02020603050405020304" pitchFamily="18" charset="0"/>
                <a:cs typeface="Times New Roman" panose="02020603050405020304" pitchFamily="18" charset="0"/>
              </a:rPr>
              <a:t>TFEC</a:t>
            </a:r>
          </a:p>
        </p:txBody>
      </p:sp>
      <p:cxnSp>
        <p:nvCxnSpPr>
          <p:cNvPr id="49" name="Straight Connector 48">
            <a:extLst>
              <a:ext uri="{FF2B5EF4-FFF2-40B4-BE49-F238E27FC236}">
                <a16:creationId xmlns:a16="http://schemas.microsoft.com/office/drawing/2014/main" id="{351ADA2C-28CF-0D3E-A176-9F496C40F31D}"/>
              </a:ext>
            </a:extLst>
          </p:cNvPr>
          <p:cNvCxnSpPr>
            <a:cxnSpLocks/>
          </p:cNvCxnSpPr>
          <p:nvPr/>
        </p:nvCxnSpPr>
        <p:spPr>
          <a:xfrm flipH="1">
            <a:off x="4839866" y="4454776"/>
            <a:ext cx="3194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550CE6A4-4986-AE4F-E526-1E52371F3F9B}"/>
              </a:ext>
            </a:extLst>
          </p:cNvPr>
          <p:cNvSpPr/>
          <p:nvPr/>
        </p:nvSpPr>
        <p:spPr>
          <a:xfrm>
            <a:off x="4098823" y="4454177"/>
            <a:ext cx="662893" cy="244426"/>
          </a:xfrm>
          <a:prstGeom prst="rect">
            <a:avLst/>
          </a:prstGeom>
        </p:spPr>
        <p:txBody>
          <a:bodyPr wrap="square">
            <a:spAutoFit/>
          </a:bodyPr>
          <a:lstStyle/>
          <a:p>
            <a:pPr algn="ctr">
              <a:lnSpc>
                <a:spcPts val="1300"/>
              </a:lnSpc>
            </a:pPr>
            <a:r>
              <a:rPr lang="en-GB" sz="900" b="1" dirty="0">
                <a:latin typeface="Times New Roman" panose="02020603050405020304" pitchFamily="18" charset="0"/>
                <a:cs typeface="Times New Roman" panose="02020603050405020304" pitchFamily="18" charset="0"/>
              </a:rPr>
              <a:t>CD38</a:t>
            </a:r>
          </a:p>
        </p:txBody>
      </p:sp>
      <p:cxnSp>
        <p:nvCxnSpPr>
          <p:cNvPr id="53" name="Straight Connector 52">
            <a:extLst>
              <a:ext uri="{FF2B5EF4-FFF2-40B4-BE49-F238E27FC236}">
                <a16:creationId xmlns:a16="http://schemas.microsoft.com/office/drawing/2014/main" id="{176F8800-ABD3-0B7C-D3DE-10627905F970}"/>
              </a:ext>
            </a:extLst>
          </p:cNvPr>
          <p:cNvCxnSpPr>
            <a:cxnSpLocks/>
          </p:cNvCxnSpPr>
          <p:nvPr/>
        </p:nvCxnSpPr>
        <p:spPr>
          <a:xfrm flipH="1" flipV="1">
            <a:off x="4594508" y="4592576"/>
            <a:ext cx="42057" cy="112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19246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30A607-4B1D-B959-B2F5-32DCB312AE61}"/>
              </a:ext>
            </a:extLst>
          </p:cNvPr>
          <p:cNvPicPr>
            <a:picLocks noChangeAspect="1"/>
          </p:cNvPicPr>
          <p:nvPr/>
        </p:nvPicPr>
        <p:blipFill>
          <a:blip r:embed="rId2"/>
          <a:stretch>
            <a:fillRect/>
          </a:stretch>
        </p:blipFill>
        <p:spPr>
          <a:xfrm>
            <a:off x="3989485" y="2034421"/>
            <a:ext cx="3648246" cy="2127366"/>
          </a:xfrm>
          <a:prstGeom prst="rect">
            <a:avLst/>
          </a:prstGeom>
        </p:spPr>
      </p:pic>
      <p:sp>
        <p:nvSpPr>
          <p:cNvPr id="5" name="TextBox 4">
            <a:extLst>
              <a:ext uri="{FF2B5EF4-FFF2-40B4-BE49-F238E27FC236}">
                <a16:creationId xmlns:a16="http://schemas.microsoft.com/office/drawing/2014/main" id="{C549247F-B114-CA30-E9A0-AE2EE97C96EE}"/>
              </a:ext>
            </a:extLst>
          </p:cNvPr>
          <p:cNvSpPr txBox="1"/>
          <p:nvPr/>
        </p:nvSpPr>
        <p:spPr>
          <a:xfrm>
            <a:off x="4633934" y="2034421"/>
            <a:ext cx="555856" cy="246221"/>
          </a:xfrm>
          <a:prstGeom prst="rect">
            <a:avLst/>
          </a:prstGeom>
          <a:noFill/>
        </p:spPr>
        <p:txBody>
          <a:bodyPr wrap="square" rtlCol="0">
            <a:spAutoFit/>
          </a:bodyPr>
          <a:lstStyle/>
          <a:p>
            <a:pPr algn="ctr">
              <a:lnSpc>
                <a:spcPts val="1200"/>
              </a:lnSpc>
            </a:pPr>
            <a:r>
              <a:rPr lang="en-GB" sz="1200" b="1">
                <a:solidFill>
                  <a:prstClr val="black"/>
                </a:solidFill>
                <a:latin typeface="Times New Roman" panose="02020603050405020304" pitchFamily="18" charset="0"/>
                <a:cs typeface="Times New Roman" panose="02020603050405020304" pitchFamily="18" charset="0"/>
              </a:rPr>
              <a:t>****</a:t>
            </a:r>
          </a:p>
        </p:txBody>
      </p:sp>
      <p:sp>
        <p:nvSpPr>
          <p:cNvPr id="6" name="TextBox 5">
            <a:extLst>
              <a:ext uri="{FF2B5EF4-FFF2-40B4-BE49-F238E27FC236}">
                <a16:creationId xmlns:a16="http://schemas.microsoft.com/office/drawing/2014/main" id="{57223CD1-7968-1DCE-077F-5194983057EE}"/>
              </a:ext>
            </a:extLst>
          </p:cNvPr>
          <p:cNvSpPr txBox="1"/>
          <p:nvPr/>
        </p:nvSpPr>
        <p:spPr>
          <a:xfrm>
            <a:off x="7247722" y="3552485"/>
            <a:ext cx="555856" cy="246221"/>
          </a:xfrm>
          <a:prstGeom prst="rect">
            <a:avLst/>
          </a:prstGeom>
          <a:noFill/>
        </p:spPr>
        <p:txBody>
          <a:bodyPr wrap="square" rtlCol="0">
            <a:spAutoFit/>
          </a:bodyPr>
          <a:lstStyle/>
          <a:p>
            <a:pPr algn="ctr">
              <a:lnSpc>
                <a:spcPts val="1200"/>
              </a:lnSpc>
            </a:pPr>
            <a:r>
              <a:rPr lang="en-GB" sz="1200" b="1">
                <a:solidFill>
                  <a:prstClr val="black"/>
                </a:solidFill>
                <a:latin typeface="Times New Roman" panose="02020603050405020304" pitchFamily="18" charset="0"/>
                <a:cs typeface="Times New Roman" panose="02020603050405020304" pitchFamily="18" charset="0"/>
              </a:rPr>
              <a:t>*</a:t>
            </a:r>
          </a:p>
        </p:txBody>
      </p:sp>
      <p:sp>
        <p:nvSpPr>
          <p:cNvPr id="7" name="TextBox 6">
            <a:extLst>
              <a:ext uri="{FF2B5EF4-FFF2-40B4-BE49-F238E27FC236}">
                <a16:creationId xmlns:a16="http://schemas.microsoft.com/office/drawing/2014/main" id="{B40C299F-C419-2954-1413-1A70D3B323DC}"/>
              </a:ext>
            </a:extLst>
          </p:cNvPr>
          <p:cNvSpPr txBox="1"/>
          <p:nvPr/>
        </p:nvSpPr>
        <p:spPr>
          <a:xfrm>
            <a:off x="7241791" y="3376039"/>
            <a:ext cx="555856" cy="246221"/>
          </a:xfrm>
          <a:prstGeom prst="rect">
            <a:avLst/>
          </a:prstGeom>
          <a:noFill/>
        </p:spPr>
        <p:txBody>
          <a:bodyPr wrap="square" rtlCol="0">
            <a:spAutoFit/>
          </a:bodyPr>
          <a:lstStyle/>
          <a:p>
            <a:pPr algn="ctr">
              <a:lnSpc>
                <a:spcPts val="1200"/>
              </a:lnSpc>
            </a:pPr>
            <a:r>
              <a:rPr lang="en-GB" sz="1050" b="1">
                <a:solidFill>
                  <a:prstClr val="black"/>
                </a:solidFill>
                <a:latin typeface="Times New Roman" panose="02020603050405020304" pitchFamily="18" charset="0"/>
                <a:cs typeface="Times New Roman" panose="02020603050405020304" pitchFamily="18" charset="0"/>
              </a:rPr>
              <a:t>NS</a:t>
            </a:r>
          </a:p>
        </p:txBody>
      </p:sp>
      <p:sp>
        <p:nvSpPr>
          <p:cNvPr id="8" name="TextBox 7">
            <a:extLst>
              <a:ext uri="{FF2B5EF4-FFF2-40B4-BE49-F238E27FC236}">
                <a16:creationId xmlns:a16="http://schemas.microsoft.com/office/drawing/2014/main" id="{2CF202B8-E216-BD3E-8308-B271D7846CD1}"/>
              </a:ext>
            </a:extLst>
          </p:cNvPr>
          <p:cNvSpPr txBox="1"/>
          <p:nvPr/>
        </p:nvSpPr>
        <p:spPr>
          <a:xfrm>
            <a:off x="7251688" y="3160305"/>
            <a:ext cx="555856" cy="246221"/>
          </a:xfrm>
          <a:prstGeom prst="rect">
            <a:avLst/>
          </a:prstGeom>
          <a:noFill/>
        </p:spPr>
        <p:txBody>
          <a:bodyPr wrap="square" rtlCol="0">
            <a:spAutoFit/>
          </a:bodyPr>
          <a:lstStyle/>
          <a:p>
            <a:pPr algn="ctr">
              <a:lnSpc>
                <a:spcPts val="1200"/>
              </a:lnSpc>
            </a:pPr>
            <a:r>
              <a:rPr lang="en-GB" sz="1050" b="1">
                <a:solidFill>
                  <a:prstClr val="black"/>
                </a:solidFill>
                <a:latin typeface="Times New Roman" panose="02020603050405020304" pitchFamily="18" charset="0"/>
                <a:cs typeface="Times New Roman" panose="02020603050405020304" pitchFamily="18" charset="0"/>
              </a:rPr>
              <a:t>NS</a:t>
            </a:r>
          </a:p>
        </p:txBody>
      </p:sp>
      <p:sp>
        <p:nvSpPr>
          <p:cNvPr id="9" name="TextBox 8">
            <a:extLst>
              <a:ext uri="{FF2B5EF4-FFF2-40B4-BE49-F238E27FC236}">
                <a16:creationId xmlns:a16="http://schemas.microsoft.com/office/drawing/2014/main" id="{B41E9361-1BC4-A8ED-9CD5-1B4E3FEE4FA9}"/>
              </a:ext>
            </a:extLst>
          </p:cNvPr>
          <p:cNvSpPr txBox="1"/>
          <p:nvPr/>
        </p:nvSpPr>
        <p:spPr>
          <a:xfrm>
            <a:off x="4816555" y="1791759"/>
            <a:ext cx="2393091" cy="307777"/>
          </a:xfrm>
          <a:prstGeom prst="rect">
            <a:avLst/>
          </a:prstGeom>
          <a:noFill/>
        </p:spPr>
        <p:txBody>
          <a:bodyPr wrap="square" rtlCol="0">
            <a:spAutoFit/>
          </a:bodyPr>
          <a:lstStyle/>
          <a:p>
            <a:r>
              <a:rPr lang="en-GB" sz="1400" b="1" i="1">
                <a:latin typeface="Times New Roman" panose="02020603050405020304" pitchFamily="18" charset="0"/>
                <a:cs typeface="Times New Roman" panose="02020603050405020304" pitchFamily="18" charset="0"/>
              </a:rPr>
              <a:t>TSC2</a:t>
            </a:r>
            <a:r>
              <a:rPr lang="en-GB" sz="1400" b="1">
                <a:latin typeface="Times New Roman" panose="02020603050405020304" pitchFamily="18" charset="0"/>
                <a:cs typeface="Times New Roman" panose="02020603050405020304" pitchFamily="18" charset="0"/>
              </a:rPr>
              <a:t>(–) AML (621-101 cells)</a:t>
            </a:r>
          </a:p>
        </p:txBody>
      </p:sp>
      <p:sp>
        <p:nvSpPr>
          <p:cNvPr id="2" name="TextBox 1">
            <a:extLst>
              <a:ext uri="{FF2B5EF4-FFF2-40B4-BE49-F238E27FC236}">
                <a16:creationId xmlns:a16="http://schemas.microsoft.com/office/drawing/2014/main" id="{1A63720D-F304-87C3-EF7A-4D486F33F0CA}"/>
              </a:ext>
            </a:extLst>
          </p:cNvPr>
          <p:cNvSpPr txBox="1"/>
          <p:nvPr/>
        </p:nvSpPr>
        <p:spPr>
          <a:xfrm>
            <a:off x="3203647" y="4307746"/>
            <a:ext cx="5618905" cy="1167114"/>
          </a:xfrm>
          <a:prstGeom prst="rect">
            <a:avLst/>
          </a:prstGeom>
          <a:noFill/>
        </p:spPr>
        <p:txBody>
          <a:bodyPr wrap="square">
            <a:spAutoFit/>
          </a:bodyPr>
          <a:lstStyle/>
          <a:p>
            <a:pPr>
              <a:lnSpc>
                <a:spcPct val="150000"/>
              </a:lnSpc>
              <a:spcBef>
                <a:spcPts val="600"/>
              </a:spcBef>
              <a:spcAft>
                <a:spcPts val="600"/>
              </a:spcAft>
            </a:pPr>
            <a:r>
              <a:rPr lang="en-GB" sz="1200" b="1" dirty="0">
                <a:effectLst/>
                <a:latin typeface="Times New Roman" panose="02020603050405020304" pitchFamily="18" charset="0"/>
                <a:ea typeface="Calibri" panose="020F0502020204030204" pitchFamily="34" charset="0"/>
                <a:cs typeface="Times New Roman" panose="02020603050405020304" pitchFamily="18" charset="0"/>
              </a:rPr>
              <a:t>Supplementary Figure 2. </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STAT3 Y705 phosphorylation is linked to NF-</a:t>
            </a:r>
            <a:r>
              <a:rPr lang="el-GR" sz="1200" dirty="0">
                <a:effectLst/>
                <a:latin typeface="Times New Roman" panose="02020603050405020304" pitchFamily="18" charset="0"/>
                <a:ea typeface="Calibri" panose="020F0502020204030204" pitchFamily="34" charset="0"/>
                <a:cs typeface="Times New Roman" panose="02020603050405020304" pitchFamily="18" charset="0"/>
              </a:rPr>
              <a:t>κ</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B activity in a biphasic manner. </a:t>
            </a:r>
            <a:r>
              <a:rPr lang="en-GB" sz="1200" kern="100" dirty="0">
                <a:effectLst/>
                <a:latin typeface="Times New Roman" panose="02020603050405020304" pitchFamily="18" charset="0"/>
                <a:ea typeface="Calibri" panose="020F0502020204030204" pitchFamily="34" charset="0"/>
                <a:cs typeface="Times New Roman" panose="02020603050405020304" pitchFamily="18" charset="0"/>
              </a:rPr>
              <a:t>Densitometry analysis of p-STAT3 (Y705) is shown for main text figure 3d at 0, 6, 24, and 48 h after </a:t>
            </a:r>
            <a:r>
              <a:rPr lang="en-GB" sz="1200" kern="100" dirty="0">
                <a:latin typeface="Times New Roman" panose="02020603050405020304" pitchFamily="18" charset="0"/>
                <a:ea typeface="Calibri" panose="020F0502020204030204" pitchFamily="34" charset="0"/>
                <a:cs typeface="Times New Roman" panose="02020603050405020304" pitchFamily="18" charset="0"/>
              </a:rPr>
              <a:t>treatment with BMS345541 5 </a:t>
            </a:r>
            <a:r>
              <a:rPr lang="el-GR" sz="1200" kern="100" dirty="0">
                <a:latin typeface="Times New Roman" panose="02020603050405020304" pitchFamily="18" charset="0"/>
                <a:ea typeface="Calibri" panose="020F0502020204030204" pitchFamily="34" charset="0"/>
                <a:cs typeface="Times New Roman" panose="02020603050405020304" pitchFamily="18" charset="0"/>
              </a:rPr>
              <a:t>μ</a:t>
            </a:r>
            <a:r>
              <a:rPr lang="en-GB" sz="1200" kern="100" dirty="0">
                <a:latin typeface="Times New Roman" panose="02020603050405020304" pitchFamily="18" charset="0"/>
                <a:ea typeface="Calibri" panose="020F0502020204030204" pitchFamily="34" charset="0"/>
                <a:cs typeface="Times New Roman" panose="02020603050405020304" pitchFamily="18" charset="0"/>
              </a:rPr>
              <a:t>M, rapamycin 50 </a:t>
            </a:r>
            <a:r>
              <a:rPr lang="en-GB" sz="1200" kern="100" dirty="0" err="1">
                <a:latin typeface="Times New Roman" panose="02020603050405020304" pitchFamily="18" charset="0"/>
                <a:ea typeface="Calibri" panose="020F0502020204030204" pitchFamily="34" charset="0"/>
                <a:cs typeface="Times New Roman" panose="02020603050405020304" pitchFamily="18" charset="0"/>
              </a:rPr>
              <a:t>nM</a:t>
            </a:r>
            <a:r>
              <a:rPr lang="en-GB" sz="1200" kern="100" dirty="0">
                <a:latin typeface="Times New Roman" panose="02020603050405020304" pitchFamily="18" charset="0"/>
                <a:ea typeface="Calibri" panose="020F0502020204030204" pitchFamily="34" charset="0"/>
                <a:cs typeface="Times New Roman" panose="02020603050405020304" pitchFamily="18" charset="0"/>
              </a:rPr>
              <a:t>, or a combination of the two</a:t>
            </a:r>
            <a:r>
              <a:rPr lang="en-GB" sz="120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 Data normalised to β-actin </a:t>
            </a:r>
            <a:r>
              <a:rPr lang="en-GB" sz="120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en-GB" sz="1200" i="1" kern="100" dirty="0">
                <a:effectLst/>
                <a:latin typeface="Times New Roman" panose="02020603050405020304" pitchFamily="18" charset="0"/>
                <a:ea typeface="Calibri" panose="020F0502020204030204" pitchFamily="34" charset="0"/>
                <a:cs typeface="Times New Roman" panose="02020603050405020304" pitchFamily="18" charset="0"/>
              </a:rPr>
              <a:t>n</a:t>
            </a:r>
            <a:r>
              <a:rPr lang="en-GB" sz="12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200" i="1" kern="100" dirty="0">
                <a:effectLst/>
                <a:latin typeface="Times New Roman" panose="02020603050405020304" pitchFamily="18" charset="0"/>
                <a:ea typeface="Calibri" panose="020F0502020204030204" pitchFamily="34" charset="0"/>
                <a:cs typeface="Times New Roman" panose="02020603050405020304" pitchFamily="18" charset="0"/>
              </a:rPr>
              <a:t> 3</a:t>
            </a:r>
            <a:r>
              <a:rPr lang="en-GB" sz="1200" kern="100" dirty="0">
                <a:effectLst/>
                <a:latin typeface="Times New Roman" panose="02020603050405020304" pitchFamily="18"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26143551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B74B177-2170-9E1D-96D2-46109AE6AD6A}"/>
              </a:ext>
            </a:extLst>
          </p:cNvPr>
          <p:cNvSpPr txBox="1"/>
          <p:nvPr/>
        </p:nvSpPr>
        <p:spPr>
          <a:xfrm>
            <a:off x="4734336" y="4767797"/>
            <a:ext cx="2386112" cy="403765"/>
          </a:xfrm>
          <a:prstGeom prst="rect">
            <a:avLst/>
          </a:prstGeom>
          <a:noFill/>
        </p:spPr>
        <p:txBody>
          <a:bodyPr wrap="square" rtlCol="0">
            <a:spAutoFit/>
          </a:bodyPr>
          <a:lstStyle/>
          <a:p>
            <a:pPr algn="ctr">
              <a:lnSpc>
                <a:spcPts val="1200"/>
              </a:lnSpc>
            </a:pPr>
            <a:r>
              <a:rPr lang="en-GB" sz="1400" b="1" i="1">
                <a:solidFill>
                  <a:prstClr val="black"/>
                </a:solidFill>
                <a:latin typeface="Times New Roman" panose="02020603050405020304" pitchFamily="18" charset="0"/>
                <a:cs typeface="Times New Roman" panose="02020603050405020304" pitchFamily="18" charset="0"/>
              </a:rPr>
              <a:t>TSC2(–) ELT3-V3 DMSO</a:t>
            </a:r>
          </a:p>
          <a:p>
            <a:pPr algn="ctr">
              <a:lnSpc>
                <a:spcPts val="1200"/>
              </a:lnSpc>
            </a:pPr>
            <a:endParaRPr lang="en-GB" sz="1400" b="1" i="1">
              <a:solidFill>
                <a:prstClr val="black"/>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0096DAB5-9E86-16E7-3B52-6B514C2ECB7A}"/>
              </a:ext>
            </a:extLst>
          </p:cNvPr>
          <p:cNvPicPr>
            <a:picLocks noChangeAspect="1"/>
          </p:cNvPicPr>
          <p:nvPr/>
        </p:nvPicPr>
        <p:blipFill>
          <a:blip r:embed="rId2"/>
          <a:stretch>
            <a:fillRect/>
          </a:stretch>
        </p:blipFill>
        <p:spPr>
          <a:xfrm>
            <a:off x="4210555" y="730790"/>
            <a:ext cx="3492500" cy="3987800"/>
          </a:xfrm>
          <a:prstGeom prst="rect">
            <a:avLst/>
          </a:prstGeom>
        </p:spPr>
      </p:pic>
      <p:sp>
        <p:nvSpPr>
          <p:cNvPr id="6" name="Text Box 28">
            <a:extLst>
              <a:ext uri="{FF2B5EF4-FFF2-40B4-BE49-F238E27FC236}">
                <a16:creationId xmlns:a16="http://schemas.microsoft.com/office/drawing/2014/main" id="{CD54D591-CA55-16C7-D692-A04C3929EC8F}"/>
              </a:ext>
            </a:extLst>
          </p:cNvPr>
          <p:cNvSpPr txBox="1">
            <a:spLocks noChangeArrowheads="1"/>
          </p:cNvSpPr>
          <p:nvPr/>
        </p:nvSpPr>
        <p:spPr bwMode="auto">
          <a:xfrm>
            <a:off x="714579" y="406222"/>
            <a:ext cx="517003" cy="307777"/>
          </a:xfrm>
          <a:prstGeom prst="rect">
            <a:avLst/>
          </a:prstGeom>
          <a:noFill/>
          <a:ln w="9525">
            <a:noFill/>
            <a:miter lim="800000"/>
            <a:headEnd/>
            <a:tailEnd/>
          </a:ln>
        </p:spPr>
        <p:txBody>
          <a:bodyPr wrap="square">
            <a:spAutoFit/>
          </a:bodyPr>
          <a:lstStyle/>
          <a:p>
            <a:pPr algn="ctr"/>
            <a:r>
              <a:rPr lang="en-GB" sz="1400">
                <a:solidFill>
                  <a:srgbClr val="000000"/>
                </a:solidFill>
                <a:latin typeface="Times New Roman" panose="02020603050405020304" pitchFamily="18" charset="0"/>
                <a:cs typeface="Times New Roman" panose="02020603050405020304" pitchFamily="18" charset="0"/>
              </a:rPr>
              <a:t>(</a:t>
            </a:r>
            <a:r>
              <a:rPr lang="en-GB" sz="1400" b="1">
                <a:solidFill>
                  <a:srgbClr val="000000"/>
                </a:solidFill>
                <a:latin typeface="Times New Roman" panose="02020603050405020304" pitchFamily="18" charset="0"/>
                <a:cs typeface="Times New Roman" panose="02020603050405020304" pitchFamily="18" charset="0"/>
              </a:rPr>
              <a:t>a</a:t>
            </a:r>
            <a:r>
              <a:rPr lang="en-GB" sz="1400">
                <a:solidFill>
                  <a:srgbClr val="000000"/>
                </a:solidFill>
                <a:latin typeface="Times New Roman" panose="02020603050405020304" pitchFamily="18" charset="0"/>
                <a:cs typeface="Times New Roman" panose="02020603050405020304" pitchFamily="18" charset="0"/>
              </a:rPr>
              <a:t>)</a:t>
            </a:r>
          </a:p>
        </p:txBody>
      </p:sp>
      <p:sp>
        <p:nvSpPr>
          <p:cNvPr id="7" name="Text Box 28">
            <a:extLst>
              <a:ext uri="{FF2B5EF4-FFF2-40B4-BE49-F238E27FC236}">
                <a16:creationId xmlns:a16="http://schemas.microsoft.com/office/drawing/2014/main" id="{EA1500F5-A483-3BE3-5DA8-6B73AC300530}"/>
              </a:ext>
            </a:extLst>
          </p:cNvPr>
          <p:cNvSpPr txBox="1">
            <a:spLocks noChangeArrowheads="1"/>
          </p:cNvSpPr>
          <p:nvPr/>
        </p:nvSpPr>
        <p:spPr bwMode="auto">
          <a:xfrm>
            <a:off x="4121543" y="413082"/>
            <a:ext cx="517003" cy="307777"/>
          </a:xfrm>
          <a:prstGeom prst="rect">
            <a:avLst/>
          </a:prstGeom>
          <a:noFill/>
          <a:ln w="9525">
            <a:noFill/>
            <a:miter lim="800000"/>
            <a:headEnd/>
            <a:tailEnd/>
          </a:ln>
        </p:spPr>
        <p:txBody>
          <a:bodyPr wrap="square">
            <a:spAutoFit/>
          </a:bodyPr>
          <a:lstStyle/>
          <a:p>
            <a:pPr algn="ctr"/>
            <a:r>
              <a:rPr lang="en-GB" sz="1400">
                <a:solidFill>
                  <a:srgbClr val="000000"/>
                </a:solidFill>
                <a:latin typeface="Times New Roman" panose="02020603050405020304" pitchFamily="18" charset="0"/>
                <a:cs typeface="Times New Roman" panose="02020603050405020304" pitchFamily="18" charset="0"/>
              </a:rPr>
              <a:t>(</a:t>
            </a:r>
            <a:r>
              <a:rPr lang="en-GB" sz="1400" b="1">
                <a:solidFill>
                  <a:srgbClr val="000000"/>
                </a:solidFill>
                <a:latin typeface="Times New Roman" panose="02020603050405020304" pitchFamily="18" charset="0"/>
                <a:cs typeface="Times New Roman" panose="02020603050405020304" pitchFamily="18" charset="0"/>
              </a:rPr>
              <a:t>b</a:t>
            </a:r>
            <a:r>
              <a:rPr lang="en-GB" sz="1400">
                <a:solidFill>
                  <a:srgbClr val="000000"/>
                </a:solidFill>
                <a:latin typeface="Times New Roman" panose="02020603050405020304" pitchFamily="18" charset="0"/>
                <a:cs typeface="Times New Roman" panose="02020603050405020304" pitchFamily="18" charset="0"/>
              </a:rPr>
              <a:t>)</a:t>
            </a:r>
          </a:p>
        </p:txBody>
      </p:sp>
      <p:sp>
        <p:nvSpPr>
          <p:cNvPr id="8" name="TextBox 7">
            <a:extLst>
              <a:ext uri="{FF2B5EF4-FFF2-40B4-BE49-F238E27FC236}">
                <a16:creationId xmlns:a16="http://schemas.microsoft.com/office/drawing/2014/main" id="{49965AD2-6573-E108-2BAD-CC64EECDCC1D}"/>
              </a:ext>
            </a:extLst>
          </p:cNvPr>
          <p:cNvSpPr txBox="1"/>
          <p:nvPr/>
        </p:nvSpPr>
        <p:spPr>
          <a:xfrm>
            <a:off x="1873947" y="4771589"/>
            <a:ext cx="1298749" cy="249877"/>
          </a:xfrm>
          <a:prstGeom prst="rect">
            <a:avLst/>
          </a:prstGeom>
          <a:noFill/>
        </p:spPr>
        <p:txBody>
          <a:bodyPr wrap="square" rtlCol="0">
            <a:spAutoFit/>
          </a:bodyPr>
          <a:lstStyle/>
          <a:p>
            <a:pPr algn="ctr">
              <a:lnSpc>
                <a:spcPts val="1200"/>
              </a:lnSpc>
            </a:pPr>
            <a:r>
              <a:rPr lang="en-GB" sz="1400" b="1" i="1">
                <a:solidFill>
                  <a:prstClr val="black"/>
                </a:solidFill>
                <a:latin typeface="Times New Roman" panose="02020603050405020304" pitchFamily="18" charset="0"/>
                <a:cs typeface="Times New Roman" panose="02020603050405020304" pitchFamily="18" charset="0"/>
              </a:rPr>
              <a:t>Tsc2</a:t>
            </a:r>
            <a:r>
              <a:rPr lang="en-GB" sz="1400" b="1">
                <a:solidFill>
                  <a:prstClr val="black"/>
                </a:solidFill>
                <a:latin typeface="Times New Roman" panose="02020603050405020304" pitchFamily="18" charset="0"/>
                <a:cs typeface="Times New Roman" panose="02020603050405020304" pitchFamily="18" charset="0"/>
              </a:rPr>
              <a:t>(–/–) MEF</a:t>
            </a:r>
          </a:p>
        </p:txBody>
      </p:sp>
      <p:cxnSp>
        <p:nvCxnSpPr>
          <p:cNvPr id="9" name="Straight Connector 8">
            <a:extLst>
              <a:ext uri="{FF2B5EF4-FFF2-40B4-BE49-F238E27FC236}">
                <a16:creationId xmlns:a16="http://schemas.microsoft.com/office/drawing/2014/main" id="{0F6F1F0E-ECE4-032A-7DBB-32075765FEE8}"/>
              </a:ext>
            </a:extLst>
          </p:cNvPr>
          <p:cNvCxnSpPr/>
          <p:nvPr/>
        </p:nvCxnSpPr>
        <p:spPr>
          <a:xfrm>
            <a:off x="1146146" y="4710317"/>
            <a:ext cx="279895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52D52DF9-D1A2-8231-8412-9DC2571916A9}"/>
              </a:ext>
            </a:extLst>
          </p:cNvPr>
          <p:cNvSpPr txBox="1"/>
          <p:nvPr/>
        </p:nvSpPr>
        <p:spPr>
          <a:xfrm>
            <a:off x="2271176" y="1616926"/>
            <a:ext cx="488105" cy="246221"/>
          </a:xfrm>
          <a:prstGeom prst="rect">
            <a:avLst/>
          </a:prstGeom>
          <a:noFill/>
        </p:spPr>
        <p:txBody>
          <a:bodyPr wrap="square" rtlCol="0">
            <a:spAutoFit/>
          </a:bodyPr>
          <a:lstStyle/>
          <a:p>
            <a:pPr algn="ctr">
              <a:lnSpc>
                <a:spcPts val="1200"/>
              </a:lnSpc>
            </a:pPr>
            <a:r>
              <a:rPr lang="en-GB" sz="1200" b="1">
                <a:solidFill>
                  <a:prstClr val="black"/>
                </a:solidFill>
                <a:latin typeface="Times New Roman" panose="02020603050405020304" pitchFamily="18" charset="0"/>
                <a:cs typeface="Times New Roman" panose="02020603050405020304" pitchFamily="18" charset="0"/>
              </a:rPr>
              <a:t>****</a:t>
            </a:r>
          </a:p>
        </p:txBody>
      </p:sp>
      <p:sp>
        <p:nvSpPr>
          <p:cNvPr id="11" name="TextBox 10">
            <a:extLst>
              <a:ext uri="{FF2B5EF4-FFF2-40B4-BE49-F238E27FC236}">
                <a16:creationId xmlns:a16="http://schemas.microsoft.com/office/drawing/2014/main" id="{AF4CE05A-8132-DDB4-B066-17EF0FA07E64}"/>
              </a:ext>
            </a:extLst>
          </p:cNvPr>
          <p:cNvSpPr txBox="1"/>
          <p:nvPr/>
        </p:nvSpPr>
        <p:spPr>
          <a:xfrm>
            <a:off x="2650005" y="1990823"/>
            <a:ext cx="488105" cy="246221"/>
          </a:xfrm>
          <a:prstGeom prst="rect">
            <a:avLst/>
          </a:prstGeom>
          <a:noFill/>
        </p:spPr>
        <p:txBody>
          <a:bodyPr wrap="square" rtlCol="0">
            <a:spAutoFit/>
          </a:bodyPr>
          <a:lstStyle/>
          <a:p>
            <a:pPr algn="ctr">
              <a:lnSpc>
                <a:spcPts val="1200"/>
              </a:lnSpc>
            </a:pPr>
            <a:r>
              <a:rPr lang="en-GB" sz="1200" b="1">
                <a:solidFill>
                  <a:prstClr val="black"/>
                </a:solidFill>
                <a:latin typeface="Times New Roman" panose="02020603050405020304" pitchFamily="18" charset="0"/>
                <a:cs typeface="Times New Roman" panose="02020603050405020304" pitchFamily="18" charset="0"/>
              </a:rPr>
              <a:t>****</a:t>
            </a:r>
          </a:p>
        </p:txBody>
      </p:sp>
      <p:sp>
        <p:nvSpPr>
          <p:cNvPr id="12" name="TextBox 11">
            <a:extLst>
              <a:ext uri="{FF2B5EF4-FFF2-40B4-BE49-F238E27FC236}">
                <a16:creationId xmlns:a16="http://schemas.microsoft.com/office/drawing/2014/main" id="{C8557EFC-2800-BB74-DC66-26E5FB9BAC0E}"/>
              </a:ext>
            </a:extLst>
          </p:cNvPr>
          <p:cNvSpPr txBox="1"/>
          <p:nvPr/>
        </p:nvSpPr>
        <p:spPr>
          <a:xfrm>
            <a:off x="3011416" y="2252738"/>
            <a:ext cx="488105" cy="246221"/>
          </a:xfrm>
          <a:prstGeom prst="rect">
            <a:avLst/>
          </a:prstGeom>
          <a:noFill/>
        </p:spPr>
        <p:txBody>
          <a:bodyPr wrap="square" rtlCol="0">
            <a:spAutoFit/>
          </a:bodyPr>
          <a:lstStyle/>
          <a:p>
            <a:pPr algn="ctr">
              <a:lnSpc>
                <a:spcPts val="1200"/>
              </a:lnSpc>
            </a:pPr>
            <a:r>
              <a:rPr lang="en-GB" sz="1200" b="1">
                <a:solidFill>
                  <a:prstClr val="black"/>
                </a:solidFill>
                <a:latin typeface="Times New Roman" panose="02020603050405020304" pitchFamily="18" charset="0"/>
                <a:cs typeface="Times New Roman" panose="02020603050405020304" pitchFamily="18" charset="0"/>
              </a:rPr>
              <a:t>****</a:t>
            </a:r>
          </a:p>
        </p:txBody>
      </p:sp>
      <p:sp>
        <p:nvSpPr>
          <p:cNvPr id="13" name="TextBox 12">
            <a:extLst>
              <a:ext uri="{FF2B5EF4-FFF2-40B4-BE49-F238E27FC236}">
                <a16:creationId xmlns:a16="http://schemas.microsoft.com/office/drawing/2014/main" id="{58F2B693-539D-CFC4-C02F-40342E4186B4}"/>
              </a:ext>
            </a:extLst>
          </p:cNvPr>
          <p:cNvSpPr txBox="1"/>
          <p:nvPr/>
        </p:nvSpPr>
        <p:spPr>
          <a:xfrm>
            <a:off x="3382766" y="2688211"/>
            <a:ext cx="488105" cy="246221"/>
          </a:xfrm>
          <a:prstGeom prst="rect">
            <a:avLst/>
          </a:prstGeom>
          <a:noFill/>
        </p:spPr>
        <p:txBody>
          <a:bodyPr wrap="square" rtlCol="0">
            <a:spAutoFit/>
          </a:bodyPr>
          <a:lstStyle/>
          <a:p>
            <a:pPr algn="ctr">
              <a:lnSpc>
                <a:spcPts val="1200"/>
              </a:lnSpc>
            </a:pPr>
            <a:r>
              <a:rPr lang="en-GB" sz="1200" b="1">
                <a:solidFill>
                  <a:prstClr val="black"/>
                </a:solidFill>
                <a:latin typeface="Times New Roman" panose="02020603050405020304" pitchFamily="18" charset="0"/>
                <a:cs typeface="Times New Roman" panose="02020603050405020304" pitchFamily="18" charset="0"/>
              </a:rPr>
              <a:t>****</a:t>
            </a:r>
          </a:p>
        </p:txBody>
      </p:sp>
      <p:sp>
        <p:nvSpPr>
          <p:cNvPr id="14" name="TextBox 13">
            <a:extLst>
              <a:ext uri="{FF2B5EF4-FFF2-40B4-BE49-F238E27FC236}">
                <a16:creationId xmlns:a16="http://schemas.microsoft.com/office/drawing/2014/main" id="{8F2FD6D6-4325-4FDA-C054-F05DBB419A6F}"/>
              </a:ext>
            </a:extLst>
          </p:cNvPr>
          <p:cNvSpPr txBox="1"/>
          <p:nvPr/>
        </p:nvSpPr>
        <p:spPr>
          <a:xfrm>
            <a:off x="3743559" y="2830051"/>
            <a:ext cx="488105" cy="246221"/>
          </a:xfrm>
          <a:prstGeom prst="rect">
            <a:avLst/>
          </a:prstGeom>
          <a:noFill/>
        </p:spPr>
        <p:txBody>
          <a:bodyPr wrap="square" rtlCol="0">
            <a:spAutoFit/>
          </a:bodyPr>
          <a:lstStyle/>
          <a:p>
            <a:pPr algn="ctr">
              <a:lnSpc>
                <a:spcPts val="1200"/>
              </a:lnSpc>
            </a:pPr>
            <a:r>
              <a:rPr lang="en-GB" sz="1200" b="1">
                <a:solidFill>
                  <a:prstClr val="black"/>
                </a:solidFill>
                <a:latin typeface="Times New Roman" panose="02020603050405020304" pitchFamily="18" charset="0"/>
                <a:cs typeface="Times New Roman" panose="02020603050405020304" pitchFamily="18" charset="0"/>
              </a:rPr>
              <a:t>****</a:t>
            </a:r>
          </a:p>
        </p:txBody>
      </p:sp>
      <p:sp>
        <p:nvSpPr>
          <p:cNvPr id="15" name="TextBox 14">
            <a:extLst>
              <a:ext uri="{FF2B5EF4-FFF2-40B4-BE49-F238E27FC236}">
                <a16:creationId xmlns:a16="http://schemas.microsoft.com/office/drawing/2014/main" id="{BF95EF64-6B92-5981-8185-FF650AB9C8D7}"/>
              </a:ext>
            </a:extLst>
          </p:cNvPr>
          <p:cNvSpPr txBox="1"/>
          <p:nvPr/>
        </p:nvSpPr>
        <p:spPr>
          <a:xfrm>
            <a:off x="1543555" y="2415280"/>
            <a:ext cx="488105" cy="246221"/>
          </a:xfrm>
          <a:prstGeom prst="rect">
            <a:avLst/>
          </a:prstGeom>
          <a:noFill/>
        </p:spPr>
        <p:txBody>
          <a:bodyPr wrap="square" rtlCol="0">
            <a:spAutoFit/>
          </a:bodyPr>
          <a:lstStyle/>
          <a:p>
            <a:pPr algn="ctr">
              <a:lnSpc>
                <a:spcPts val="1200"/>
              </a:lnSpc>
            </a:pPr>
            <a:r>
              <a:rPr lang="en-GB" sz="1200" b="1">
                <a:solidFill>
                  <a:prstClr val="black"/>
                </a:solidFill>
                <a:latin typeface="Times New Roman" panose="02020603050405020304" pitchFamily="18" charset="0"/>
                <a:cs typeface="Times New Roman" panose="02020603050405020304" pitchFamily="18" charset="0"/>
              </a:rPr>
              <a:t>****</a:t>
            </a:r>
          </a:p>
        </p:txBody>
      </p:sp>
      <p:pic>
        <p:nvPicPr>
          <p:cNvPr id="16" name="Picture 15">
            <a:extLst>
              <a:ext uri="{FF2B5EF4-FFF2-40B4-BE49-F238E27FC236}">
                <a16:creationId xmlns:a16="http://schemas.microsoft.com/office/drawing/2014/main" id="{A424F345-7C2D-9FF5-A8AD-1A0A9A1B9965}"/>
              </a:ext>
            </a:extLst>
          </p:cNvPr>
          <p:cNvPicPr>
            <a:picLocks noChangeAspect="1"/>
          </p:cNvPicPr>
          <p:nvPr/>
        </p:nvPicPr>
        <p:blipFill>
          <a:blip r:embed="rId3"/>
          <a:stretch>
            <a:fillRect/>
          </a:stretch>
        </p:blipFill>
        <p:spPr>
          <a:xfrm>
            <a:off x="895577" y="489490"/>
            <a:ext cx="3454400" cy="4229100"/>
          </a:xfrm>
          <a:prstGeom prst="rect">
            <a:avLst/>
          </a:prstGeom>
        </p:spPr>
      </p:pic>
      <p:sp>
        <p:nvSpPr>
          <p:cNvPr id="17" name="TextBox 16">
            <a:extLst>
              <a:ext uri="{FF2B5EF4-FFF2-40B4-BE49-F238E27FC236}">
                <a16:creationId xmlns:a16="http://schemas.microsoft.com/office/drawing/2014/main" id="{B65CFE84-5CD7-056C-69EA-0389AA562901}"/>
              </a:ext>
            </a:extLst>
          </p:cNvPr>
          <p:cNvSpPr txBox="1"/>
          <p:nvPr/>
        </p:nvSpPr>
        <p:spPr>
          <a:xfrm>
            <a:off x="5630084" y="1299403"/>
            <a:ext cx="488105" cy="246221"/>
          </a:xfrm>
          <a:prstGeom prst="rect">
            <a:avLst/>
          </a:prstGeom>
          <a:noFill/>
        </p:spPr>
        <p:txBody>
          <a:bodyPr wrap="square" rtlCol="0">
            <a:spAutoFit/>
          </a:bodyPr>
          <a:lstStyle/>
          <a:p>
            <a:pPr algn="ctr">
              <a:lnSpc>
                <a:spcPts val="1200"/>
              </a:lnSpc>
            </a:pPr>
            <a:r>
              <a:rPr lang="en-GB" sz="1200" b="1">
                <a:solidFill>
                  <a:prstClr val="black"/>
                </a:solidFill>
                <a:latin typeface="Times New Roman" panose="02020603050405020304" pitchFamily="18" charset="0"/>
                <a:cs typeface="Times New Roman" panose="02020603050405020304" pitchFamily="18" charset="0"/>
              </a:rPr>
              <a:t>****</a:t>
            </a:r>
          </a:p>
        </p:txBody>
      </p:sp>
      <p:sp>
        <p:nvSpPr>
          <p:cNvPr id="18" name="TextBox 17">
            <a:extLst>
              <a:ext uri="{FF2B5EF4-FFF2-40B4-BE49-F238E27FC236}">
                <a16:creationId xmlns:a16="http://schemas.microsoft.com/office/drawing/2014/main" id="{D17DA892-73DE-1D0E-FFE9-5CA205ED14D2}"/>
              </a:ext>
            </a:extLst>
          </p:cNvPr>
          <p:cNvSpPr txBox="1"/>
          <p:nvPr/>
        </p:nvSpPr>
        <p:spPr>
          <a:xfrm>
            <a:off x="5995465" y="933708"/>
            <a:ext cx="488105" cy="246221"/>
          </a:xfrm>
          <a:prstGeom prst="rect">
            <a:avLst/>
          </a:prstGeom>
          <a:noFill/>
        </p:spPr>
        <p:txBody>
          <a:bodyPr wrap="square" rtlCol="0">
            <a:spAutoFit/>
          </a:bodyPr>
          <a:lstStyle/>
          <a:p>
            <a:pPr algn="ctr">
              <a:lnSpc>
                <a:spcPts val="1200"/>
              </a:lnSpc>
            </a:pPr>
            <a:r>
              <a:rPr lang="en-GB" sz="1200" b="1">
                <a:solidFill>
                  <a:prstClr val="black"/>
                </a:solidFill>
                <a:latin typeface="Times New Roman" panose="02020603050405020304" pitchFamily="18" charset="0"/>
                <a:cs typeface="Times New Roman" panose="02020603050405020304" pitchFamily="18" charset="0"/>
              </a:rPr>
              <a:t>****</a:t>
            </a:r>
          </a:p>
        </p:txBody>
      </p:sp>
      <p:sp>
        <p:nvSpPr>
          <p:cNvPr id="19" name="TextBox 18">
            <a:extLst>
              <a:ext uri="{FF2B5EF4-FFF2-40B4-BE49-F238E27FC236}">
                <a16:creationId xmlns:a16="http://schemas.microsoft.com/office/drawing/2014/main" id="{09AD6461-0AB1-B472-6885-66269180676A}"/>
              </a:ext>
            </a:extLst>
          </p:cNvPr>
          <p:cNvSpPr txBox="1"/>
          <p:nvPr/>
        </p:nvSpPr>
        <p:spPr>
          <a:xfrm>
            <a:off x="6377048" y="1901601"/>
            <a:ext cx="488105" cy="246221"/>
          </a:xfrm>
          <a:prstGeom prst="rect">
            <a:avLst/>
          </a:prstGeom>
          <a:noFill/>
        </p:spPr>
        <p:txBody>
          <a:bodyPr wrap="square" rtlCol="0">
            <a:spAutoFit/>
          </a:bodyPr>
          <a:lstStyle/>
          <a:p>
            <a:pPr algn="ctr">
              <a:lnSpc>
                <a:spcPts val="1200"/>
              </a:lnSpc>
            </a:pPr>
            <a:r>
              <a:rPr lang="en-GB" sz="1200" b="1">
                <a:solidFill>
                  <a:prstClr val="black"/>
                </a:solidFill>
                <a:latin typeface="Times New Roman" panose="02020603050405020304" pitchFamily="18" charset="0"/>
                <a:cs typeface="Times New Roman" panose="02020603050405020304" pitchFamily="18" charset="0"/>
              </a:rPr>
              <a:t>****</a:t>
            </a:r>
          </a:p>
        </p:txBody>
      </p:sp>
      <p:sp>
        <p:nvSpPr>
          <p:cNvPr id="20" name="TextBox 19">
            <a:extLst>
              <a:ext uri="{FF2B5EF4-FFF2-40B4-BE49-F238E27FC236}">
                <a16:creationId xmlns:a16="http://schemas.microsoft.com/office/drawing/2014/main" id="{35E51F7D-886E-E8FF-C406-9F0948605924}"/>
              </a:ext>
            </a:extLst>
          </p:cNvPr>
          <p:cNvSpPr txBox="1"/>
          <p:nvPr/>
        </p:nvSpPr>
        <p:spPr>
          <a:xfrm>
            <a:off x="6734950" y="2491719"/>
            <a:ext cx="488105" cy="246221"/>
          </a:xfrm>
          <a:prstGeom prst="rect">
            <a:avLst/>
          </a:prstGeom>
          <a:noFill/>
        </p:spPr>
        <p:txBody>
          <a:bodyPr wrap="square" rtlCol="0">
            <a:spAutoFit/>
          </a:bodyPr>
          <a:lstStyle/>
          <a:p>
            <a:pPr algn="ctr">
              <a:lnSpc>
                <a:spcPts val="1200"/>
              </a:lnSpc>
            </a:pPr>
            <a:r>
              <a:rPr lang="en-GB" sz="1200" b="1">
                <a:solidFill>
                  <a:prstClr val="black"/>
                </a:solidFill>
                <a:latin typeface="Times New Roman" panose="02020603050405020304" pitchFamily="18" charset="0"/>
                <a:cs typeface="Times New Roman" panose="02020603050405020304" pitchFamily="18" charset="0"/>
              </a:rPr>
              <a:t>****</a:t>
            </a:r>
          </a:p>
        </p:txBody>
      </p:sp>
      <p:sp>
        <p:nvSpPr>
          <p:cNvPr id="21" name="TextBox 20">
            <a:extLst>
              <a:ext uri="{FF2B5EF4-FFF2-40B4-BE49-F238E27FC236}">
                <a16:creationId xmlns:a16="http://schemas.microsoft.com/office/drawing/2014/main" id="{51B3B281-765F-BC69-857C-3043B420000E}"/>
              </a:ext>
            </a:extLst>
          </p:cNvPr>
          <p:cNvSpPr txBox="1"/>
          <p:nvPr/>
        </p:nvSpPr>
        <p:spPr>
          <a:xfrm>
            <a:off x="7109191" y="2593215"/>
            <a:ext cx="488105" cy="246221"/>
          </a:xfrm>
          <a:prstGeom prst="rect">
            <a:avLst/>
          </a:prstGeom>
          <a:noFill/>
        </p:spPr>
        <p:txBody>
          <a:bodyPr wrap="square" rtlCol="0">
            <a:spAutoFit/>
          </a:bodyPr>
          <a:lstStyle/>
          <a:p>
            <a:pPr algn="ctr">
              <a:lnSpc>
                <a:spcPts val="1200"/>
              </a:lnSpc>
            </a:pPr>
            <a:r>
              <a:rPr lang="en-GB" sz="1200" b="1">
                <a:solidFill>
                  <a:prstClr val="black"/>
                </a:solidFill>
                <a:latin typeface="Times New Roman" panose="02020603050405020304" pitchFamily="18" charset="0"/>
                <a:cs typeface="Times New Roman" panose="02020603050405020304" pitchFamily="18" charset="0"/>
              </a:rPr>
              <a:t>****</a:t>
            </a:r>
          </a:p>
        </p:txBody>
      </p:sp>
      <p:sp>
        <p:nvSpPr>
          <p:cNvPr id="22" name="TextBox 21">
            <a:extLst>
              <a:ext uri="{FF2B5EF4-FFF2-40B4-BE49-F238E27FC236}">
                <a16:creationId xmlns:a16="http://schemas.microsoft.com/office/drawing/2014/main" id="{C6DEC802-0DED-09E5-F034-D146875878A2}"/>
              </a:ext>
            </a:extLst>
          </p:cNvPr>
          <p:cNvSpPr txBox="1"/>
          <p:nvPr/>
        </p:nvSpPr>
        <p:spPr>
          <a:xfrm>
            <a:off x="4902463" y="1589758"/>
            <a:ext cx="488105" cy="246221"/>
          </a:xfrm>
          <a:prstGeom prst="rect">
            <a:avLst/>
          </a:prstGeom>
          <a:noFill/>
        </p:spPr>
        <p:txBody>
          <a:bodyPr wrap="square" rtlCol="0">
            <a:spAutoFit/>
          </a:bodyPr>
          <a:lstStyle/>
          <a:p>
            <a:pPr algn="ctr">
              <a:lnSpc>
                <a:spcPts val="1200"/>
              </a:lnSpc>
            </a:pPr>
            <a:r>
              <a:rPr lang="en-GB" sz="1200" b="1">
                <a:solidFill>
                  <a:prstClr val="black"/>
                </a:solidFill>
                <a:latin typeface="Times New Roman" panose="02020603050405020304" pitchFamily="18" charset="0"/>
                <a:cs typeface="Times New Roman" panose="02020603050405020304" pitchFamily="18" charset="0"/>
              </a:rPr>
              <a:t>****</a:t>
            </a:r>
          </a:p>
        </p:txBody>
      </p:sp>
      <p:cxnSp>
        <p:nvCxnSpPr>
          <p:cNvPr id="23" name="Straight Connector 22">
            <a:extLst>
              <a:ext uri="{FF2B5EF4-FFF2-40B4-BE49-F238E27FC236}">
                <a16:creationId xmlns:a16="http://schemas.microsoft.com/office/drawing/2014/main" id="{B045B520-ED34-CE7A-DA6F-8200CD7220A0}"/>
              </a:ext>
            </a:extLst>
          </p:cNvPr>
          <p:cNvCxnSpPr/>
          <p:nvPr/>
        </p:nvCxnSpPr>
        <p:spPr>
          <a:xfrm>
            <a:off x="4515506" y="4711984"/>
            <a:ext cx="279895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ACE24C82-657D-39E1-D4FC-BB18BFCA27F8}"/>
              </a:ext>
            </a:extLst>
          </p:cNvPr>
          <p:cNvSpPr txBox="1"/>
          <p:nvPr/>
        </p:nvSpPr>
        <p:spPr>
          <a:xfrm>
            <a:off x="8149782" y="1523218"/>
            <a:ext cx="3361837" cy="3660105"/>
          </a:xfrm>
          <a:prstGeom prst="rect">
            <a:avLst/>
          </a:prstGeom>
          <a:noFill/>
        </p:spPr>
        <p:txBody>
          <a:bodyPr wrap="square">
            <a:spAutoFit/>
          </a:bodyPr>
          <a:lstStyle/>
          <a:p>
            <a:pPr>
              <a:lnSpc>
                <a:spcPct val="150000"/>
              </a:lnSpc>
              <a:spcBef>
                <a:spcPts val="600"/>
              </a:spcBef>
              <a:spcAft>
                <a:spcPts val="600"/>
              </a:spcAft>
            </a:pPr>
            <a:r>
              <a:rPr lang="en-GB" sz="1200" b="1" dirty="0">
                <a:effectLst/>
                <a:latin typeface="Times New Roman" panose="02020603050405020304" pitchFamily="18" charset="0"/>
                <a:ea typeface="Calibri" panose="020F0502020204030204" pitchFamily="34" charset="0"/>
                <a:cs typeface="Times New Roman" panose="02020603050405020304" pitchFamily="18" charset="0"/>
              </a:rPr>
              <a:t>Supplementary Figure </a:t>
            </a:r>
            <a:r>
              <a:rPr lang="en-GB" sz="1200" b="1" dirty="0">
                <a:latin typeface="Times New Roman" panose="02020603050405020304" pitchFamily="18" charset="0"/>
                <a:ea typeface="Calibri" panose="020F0502020204030204" pitchFamily="34" charset="0"/>
                <a:cs typeface="Times New Roman" panose="02020603050405020304" pitchFamily="18" charset="0"/>
              </a:rPr>
              <a:t>3</a:t>
            </a:r>
            <a:r>
              <a:rPr lang="en-GB" sz="12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NF-κB inhibition reduces anchorage-independent growth and migration in </a:t>
            </a:r>
            <a:r>
              <a:rPr lang="en-GB" sz="1200" i="1" dirty="0">
                <a:effectLst/>
                <a:latin typeface="Times New Roman" panose="02020603050405020304" pitchFamily="18" charset="0"/>
                <a:ea typeface="Calibri" panose="020F0502020204030204" pitchFamily="34" charset="0"/>
                <a:cs typeface="Times New Roman" panose="02020603050405020304" pitchFamily="18" charset="0"/>
              </a:rPr>
              <a:t>TSC2</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-deficient cells. </a:t>
            </a:r>
            <a:r>
              <a:rPr lang="en-GB" sz="1200" i="1" dirty="0">
                <a:effectLst/>
                <a:latin typeface="Times New Roman" panose="02020603050405020304" pitchFamily="18" charset="0"/>
                <a:ea typeface="Calibri" panose="020F0502020204030204" pitchFamily="34" charset="0"/>
                <a:cs typeface="Times New Roman" panose="02020603050405020304" pitchFamily="18" charset="0"/>
              </a:rPr>
              <a:t>Tsc2</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a:t>
            </a:r>
            <a:r>
              <a:rPr lang="en-GB" sz="1200" dirty="0">
                <a:solidFill>
                  <a:srgbClr val="00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a:t>
            </a:r>
            <a:r>
              <a:rPr lang="en-GB" sz="1200" dirty="0">
                <a:solidFill>
                  <a:srgbClr val="000000"/>
                </a:solidFill>
                <a:effectLst/>
                <a:highlight>
                  <a:srgbClr val="FFFFFF"/>
                </a:highlight>
                <a:latin typeface="Times New Roman" panose="02020603050405020304" pitchFamily="18" charset="0"/>
                <a:ea typeface="Calibri" panose="020F0502020204030204" pitchFamily="34" charset="0"/>
                <a:cs typeface="Times New Roman" panose="02020603050405020304" pitchFamily="18" charset="0"/>
              </a:rPr>
              <a:t>/+) and </a:t>
            </a:r>
            <a:r>
              <a:rPr lang="en-GB" sz="1200" i="1" dirty="0">
                <a:effectLst/>
                <a:latin typeface="Times New Roman" panose="02020603050405020304" pitchFamily="18" charset="0"/>
                <a:ea typeface="Calibri" panose="020F0502020204030204" pitchFamily="34" charset="0"/>
                <a:cs typeface="Times New Roman" panose="02020603050405020304" pitchFamily="18" charset="0"/>
              </a:rPr>
              <a:t>Tsc2</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a:t>
            </a:r>
            <a:r>
              <a:rPr lang="en-GB" sz="1200" dirty="0">
                <a:solidFill>
                  <a:srgbClr val="000000"/>
                </a:solidFill>
                <a:effectLst/>
                <a:highlight>
                  <a:srgbClr val="FFFFFF"/>
                </a:highlight>
                <a:latin typeface="Times New Roman" panose="02020603050405020304" pitchFamily="18" charset="0"/>
                <a:ea typeface="Calibri" panose="020F0502020204030204" pitchFamily="34" charset="0"/>
                <a:cs typeface="Times New Roman" panose="02020603050405020304" pitchFamily="18" charset="0"/>
              </a:rPr>
              <a:t>−/−) MEFs (</a:t>
            </a:r>
            <a:r>
              <a:rPr lang="en-GB" sz="1200" b="1" dirty="0">
                <a:solidFill>
                  <a:srgbClr val="000000"/>
                </a:solidFill>
                <a:effectLst/>
                <a:highlight>
                  <a:srgbClr val="FFFFFF"/>
                </a:highlight>
                <a:latin typeface="Times New Roman" panose="02020603050405020304" pitchFamily="18" charset="0"/>
                <a:ea typeface="Calibri" panose="020F0502020204030204" pitchFamily="34" charset="0"/>
                <a:cs typeface="Times New Roman" panose="02020603050405020304" pitchFamily="18" charset="0"/>
              </a:rPr>
              <a:t>a</a:t>
            </a:r>
            <a:r>
              <a:rPr lang="en-GB" sz="1200" dirty="0">
                <a:solidFill>
                  <a:srgbClr val="000000"/>
                </a:solidFill>
                <a:effectLst/>
                <a:highlight>
                  <a:srgbClr val="FFFFFF"/>
                </a:highlight>
                <a:latin typeface="Times New Roman" panose="02020603050405020304" pitchFamily="18" charset="0"/>
                <a:ea typeface="Calibri" panose="020F0502020204030204" pitchFamily="34" charset="0"/>
                <a:cs typeface="Times New Roman" panose="02020603050405020304" pitchFamily="18" charset="0"/>
              </a:rPr>
              <a:t>), and </a:t>
            </a:r>
            <a:r>
              <a:rPr lang="en-GB" sz="1200" i="1" dirty="0">
                <a:solidFill>
                  <a:srgbClr val="000000"/>
                </a:solidFill>
                <a:effectLst/>
                <a:highlight>
                  <a:srgbClr val="FFFFFF"/>
                </a:highlight>
                <a:latin typeface="Times New Roman" panose="02020603050405020304" pitchFamily="18" charset="0"/>
                <a:ea typeface="Calibri" panose="020F0502020204030204" pitchFamily="34" charset="0"/>
                <a:cs typeface="Times New Roman" panose="02020603050405020304" pitchFamily="18" charset="0"/>
              </a:rPr>
              <a:t>Tsc2</a:t>
            </a:r>
            <a:r>
              <a:rPr lang="en-GB" sz="1200" dirty="0">
                <a:solidFill>
                  <a:srgbClr val="000000"/>
                </a:solidFill>
                <a:effectLst/>
                <a:highlight>
                  <a:srgbClr val="FFFFFF"/>
                </a:highlight>
                <a:latin typeface="Times New Roman" panose="02020603050405020304" pitchFamily="18" charset="0"/>
                <a:ea typeface="Calibri" panose="020F0502020204030204" pitchFamily="34" charset="0"/>
                <a:cs typeface="Times New Roman" panose="02020603050405020304" pitchFamily="18" charset="0"/>
              </a:rPr>
              <a:t>(+) and </a:t>
            </a:r>
            <a:r>
              <a:rPr lang="en-GB" sz="1200" i="1" dirty="0">
                <a:solidFill>
                  <a:srgbClr val="000000"/>
                </a:solidFill>
                <a:effectLst/>
                <a:highlight>
                  <a:srgbClr val="FFFFFF"/>
                </a:highlight>
                <a:latin typeface="Times New Roman" panose="02020603050405020304" pitchFamily="18" charset="0"/>
                <a:ea typeface="Calibri" panose="020F0502020204030204" pitchFamily="34" charset="0"/>
                <a:cs typeface="Times New Roman" panose="02020603050405020304" pitchFamily="18" charset="0"/>
              </a:rPr>
              <a:t>Tsc2</a:t>
            </a:r>
            <a:r>
              <a:rPr lang="en-GB" sz="1200" dirty="0">
                <a:solidFill>
                  <a:srgbClr val="000000"/>
                </a:solidFill>
                <a:effectLst/>
                <a:highlight>
                  <a:srgbClr val="FFFFFF"/>
                </a:highlight>
                <a:latin typeface="Times New Roman" panose="02020603050405020304" pitchFamily="18" charset="0"/>
                <a:ea typeface="Calibri" panose="020F0502020204030204" pitchFamily="34" charset="0"/>
                <a:cs typeface="Times New Roman" panose="02020603050405020304" pitchFamily="18" charset="0"/>
              </a:rPr>
              <a:t>(−) ELT3 cells (</a:t>
            </a:r>
            <a:r>
              <a:rPr lang="en-GB" sz="1200" b="1" dirty="0">
                <a:solidFill>
                  <a:srgbClr val="000000"/>
                </a:solidFill>
                <a:effectLst/>
                <a:highlight>
                  <a:srgbClr val="FFFFFF"/>
                </a:highlight>
                <a:latin typeface="Times New Roman" panose="02020603050405020304" pitchFamily="18" charset="0"/>
                <a:ea typeface="Calibri" panose="020F0502020204030204" pitchFamily="34" charset="0"/>
                <a:cs typeface="Times New Roman" panose="02020603050405020304" pitchFamily="18" charset="0"/>
              </a:rPr>
              <a:t>b</a:t>
            </a:r>
            <a:r>
              <a:rPr lang="en-GB" sz="1200" dirty="0">
                <a:solidFill>
                  <a:srgbClr val="000000"/>
                </a:solidFill>
                <a:effectLst/>
                <a:highlight>
                  <a:srgbClr val="FFFFFF"/>
                </a:highlight>
                <a:latin typeface="Times New Roman" panose="02020603050405020304" pitchFamily="18" charset="0"/>
                <a:ea typeface="Calibri" panose="020F0502020204030204" pitchFamily="34" charset="0"/>
                <a:cs typeface="Times New Roman" panose="02020603050405020304" pitchFamily="18" charset="0"/>
              </a:rPr>
              <a:t>) wer</a:t>
            </a:r>
            <a:r>
              <a:rPr lang="en-GB" sz="1200" dirty="0">
                <a:solidFill>
                  <a:srgbClr val="00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e</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 grown over 3 weeks in soft agar, supplemented with increasing concentrations of BMS345541 (0, 1.25, 2.5, 5, and 10 μM) or rapamycin 50 nM, where indicated. 30 phase contrast images were taken per condition and diameter of all visible colonies were determined in ImageJ. (v.53) [32]. (Kruskal-Wallis test with Dunn’s multiple comparison tests. Significance comparisons are made against “DMSO”).</a:t>
            </a:r>
            <a:r>
              <a:rPr lang="en-GB" sz="1200" dirty="0">
                <a:solidFill>
                  <a:srgbClr val="000000"/>
                </a:solidFill>
                <a:effectLst/>
                <a:highlight>
                  <a:srgbClr val="FFFFFF"/>
                </a:highlight>
                <a:latin typeface="Times New Roman" panose="02020603050405020304" pitchFamily="18" charset="0"/>
                <a:ea typeface="Calibri" panose="020F0502020204030204" pitchFamily="34" charset="0"/>
                <a:cs typeface="Times New Roman" panose="02020603050405020304" pitchFamily="18" charset="0"/>
              </a:rPr>
              <a:t> </a:t>
            </a:r>
            <a:endParaRPr lang="en-GB" sz="12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69073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61957-D255-925A-4577-E355F7B017A0}"/>
              </a:ext>
            </a:extLst>
          </p:cNvPr>
          <p:cNvSpPr>
            <a:spLocks noGrp="1"/>
          </p:cNvSpPr>
          <p:nvPr>
            <p:ph type="title"/>
          </p:nvPr>
        </p:nvSpPr>
        <p:spPr>
          <a:xfrm>
            <a:off x="123825" y="1326055"/>
            <a:ext cx="2114803" cy="1325563"/>
          </a:xfrm>
        </p:spPr>
        <p:txBody>
          <a:bodyPr>
            <a:normAutofit fontScale="90000"/>
          </a:bodyPr>
          <a:lstStyle/>
          <a:p>
            <a:r>
              <a:rPr lang="en-GB" sz="1600" b="1" dirty="0">
                <a:latin typeface="Times New Roman" panose="02020603050405020304" pitchFamily="18" charset="0"/>
                <a:cs typeface="Times New Roman" panose="02020603050405020304" pitchFamily="18" charset="0"/>
              </a:rPr>
              <a:t>Supplementary Figure 4.</a:t>
            </a:r>
            <a:br>
              <a:rPr lang="en-GB" sz="1600" b="1" dirty="0">
                <a:latin typeface="Times New Roman" panose="02020603050405020304" pitchFamily="18" charset="0"/>
                <a:cs typeface="Times New Roman" panose="02020603050405020304" pitchFamily="18" charset="0"/>
              </a:rPr>
            </a:br>
            <a:br>
              <a:rPr lang="en-GB" sz="1600" b="1" dirty="0">
                <a:latin typeface="Times New Roman" panose="02020603050405020304" pitchFamily="18" charset="0"/>
                <a:cs typeface="Times New Roman" panose="02020603050405020304" pitchFamily="18" charset="0"/>
              </a:rPr>
            </a:br>
            <a:r>
              <a:rPr lang="en-GB" sz="1600" b="1" dirty="0">
                <a:latin typeface="Times New Roman" panose="02020603050405020304" pitchFamily="18" charset="0"/>
                <a:cs typeface="Times New Roman" panose="02020603050405020304" pitchFamily="18" charset="0"/>
              </a:rPr>
              <a:t>NF-</a:t>
            </a:r>
            <a:r>
              <a:rPr lang="en-GB" sz="1600" b="1" dirty="0" err="1">
                <a:latin typeface="Times New Roman" panose="02020603050405020304" pitchFamily="18" charset="0"/>
                <a:cs typeface="Times New Roman" panose="02020603050405020304" pitchFamily="18" charset="0"/>
              </a:rPr>
              <a:t>κB</a:t>
            </a:r>
            <a:r>
              <a:rPr lang="en-GB" sz="1600" b="1" dirty="0">
                <a:latin typeface="Times New Roman" panose="02020603050405020304" pitchFamily="18" charset="0"/>
                <a:cs typeface="Times New Roman" panose="02020603050405020304" pitchFamily="18" charset="0"/>
              </a:rPr>
              <a:t> gene list and Immune Checkpoint Regulator Gene list</a:t>
            </a:r>
          </a:p>
        </p:txBody>
      </p:sp>
      <p:pic>
        <p:nvPicPr>
          <p:cNvPr id="11" name="Picture 10">
            <a:extLst>
              <a:ext uri="{FF2B5EF4-FFF2-40B4-BE49-F238E27FC236}">
                <a16:creationId xmlns:a16="http://schemas.microsoft.com/office/drawing/2014/main" id="{F23C5F1B-6346-621A-95EE-E7878F284784}"/>
              </a:ext>
            </a:extLst>
          </p:cNvPr>
          <p:cNvPicPr>
            <a:picLocks noChangeAspect="1"/>
          </p:cNvPicPr>
          <p:nvPr/>
        </p:nvPicPr>
        <p:blipFill>
          <a:blip r:embed="rId2"/>
          <a:stretch>
            <a:fillRect/>
          </a:stretch>
        </p:blipFill>
        <p:spPr>
          <a:xfrm>
            <a:off x="2521758" y="0"/>
            <a:ext cx="9472583" cy="6858000"/>
          </a:xfrm>
          <a:prstGeom prst="rect">
            <a:avLst/>
          </a:prstGeom>
        </p:spPr>
      </p:pic>
    </p:spTree>
    <p:extLst>
      <p:ext uri="{BB962C8B-B14F-4D97-AF65-F5344CB8AC3E}">
        <p14:creationId xmlns:p14="http://schemas.microsoft.com/office/powerpoint/2010/main" val="26730155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1925</TotalTime>
  <Words>376</Words>
  <Application>Microsoft Office PowerPoint</Application>
  <PresentationFormat>Widescreen</PresentationFormat>
  <Paragraphs>48</Paragraphs>
  <Slides>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Aptos</vt:lpstr>
      <vt:lpstr>Aptos Display</vt:lpstr>
      <vt:lpstr>Arial</vt:lpstr>
      <vt:lpstr>Times New Roman</vt:lpstr>
      <vt:lpstr>Office Theme</vt:lpstr>
      <vt:lpstr>PowerPoint Presentation</vt:lpstr>
      <vt:lpstr>PowerPoint Presentation</vt:lpstr>
      <vt:lpstr>PowerPoint Presentation</vt:lpstr>
      <vt:lpstr>Supplementary Figure 4.  NF-κB gene list and Immune Checkpoint Regulator Gene list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Darius McPhail</dc:creator>
  <cp:lastModifiedBy>Darius McPhail</cp:lastModifiedBy>
  <cp:revision>1</cp:revision>
  <dcterms:created xsi:type="dcterms:W3CDTF">2024-05-29T12:23:18Z</dcterms:created>
  <dcterms:modified xsi:type="dcterms:W3CDTF">2024-06-10T14:10:28Z</dcterms:modified>
</cp:coreProperties>
</file>