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1F8A1E-29FB-425E-8559-FB464AE41027}" v="22" dt="2024-06-04T14:23:41.049"/>
    <p1510:client id="{CBDB838D-80E9-4868-BD19-5514406E5245}" v="23" dt="2024-06-04T12:40:51.5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277" y="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rius McPhail" userId="95fc381e-adfa-4b79-97a8-f5a0b436b0f6" providerId="ADAL" clId="{0D1F8A1E-29FB-425E-8559-FB464AE41027}"/>
    <pc:docChg chg="undo custSel addSld modSld">
      <pc:chgData name="Darius McPhail" userId="95fc381e-adfa-4b79-97a8-f5a0b436b0f6" providerId="ADAL" clId="{0D1F8A1E-29FB-425E-8559-FB464AE41027}" dt="2024-06-04T14:23:57.203" v="435" actId="1076"/>
      <pc:docMkLst>
        <pc:docMk/>
      </pc:docMkLst>
      <pc:sldChg chg="addSp modSp mod">
        <pc:chgData name="Darius McPhail" userId="95fc381e-adfa-4b79-97a8-f5a0b436b0f6" providerId="ADAL" clId="{0D1F8A1E-29FB-425E-8559-FB464AE41027}" dt="2024-06-04T14:19:01.116" v="283" actId="1038"/>
        <pc:sldMkLst>
          <pc:docMk/>
          <pc:sldMk cId="3130483517" sldId="270"/>
        </pc:sldMkLst>
        <pc:spChg chg="add mod">
          <ac:chgData name="Darius McPhail" userId="95fc381e-adfa-4b79-97a8-f5a0b436b0f6" providerId="ADAL" clId="{0D1F8A1E-29FB-425E-8559-FB464AE41027}" dt="2024-06-04T14:15:14.902" v="34" actId="20577"/>
          <ac:spMkLst>
            <pc:docMk/>
            <pc:sldMk cId="3130483517" sldId="270"/>
            <ac:spMk id="2" creationId="{EDB158BD-0624-1907-4673-F93D581D122B}"/>
          </ac:spMkLst>
        </pc:spChg>
        <pc:spChg chg="add mod">
          <ac:chgData name="Darius McPhail" userId="95fc381e-adfa-4b79-97a8-f5a0b436b0f6" providerId="ADAL" clId="{0D1F8A1E-29FB-425E-8559-FB464AE41027}" dt="2024-06-04T14:17:02.998" v="136" actId="1035"/>
          <ac:spMkLst>
            <pc:docMk/>
            <pc:sldMk cId="3130483517" sldId="270"/>
            <ac:spMk id="3" creationId="{D236898A-6901-057A-6EC3-E456AC1A7EA6}"/>
          </ac:spMkLst>
        </pc:spChg>
        <pc:spChg chg="add mod">
          <ac:chgData name="Darius McPhail" userId="95fc381e-adfa-4b79-97a8-f5a0b436b0f6" providerId="ADAL" clId="{0D1F8A1E-29FB-425E-8559-FB464AE41027}" dt="2024-06-04T14:17:02.998" v="136" actId="1035"/>
          <ac:spMkLst>
            <pc:docMk/>
            <pc:sldMk cId="3130483517" sldId="270"/>
            <ac:spMk id="5" creationId="{F9A58ED1-60BE-9971-67C7-FAE737E3D22A}"/>
          </ac:spMkLst>
        </pc:spChg>
        <pc:spChg chg="add mod">
          <ac:chgData name="Darius McPhail" userId="95fc381e-adfa-4b79-97a8-f5a0b436b0f6" providerId="ADAL" clId="{0D1F8A1E-29FB-425E-8559-FB464AE41027}" dt="2024-06-04T14:17:02.998" v="136" actId="1035"/>
          <ac:spMkLst>
            <pc:docMk/>
            <pc:sldMk cId="3130483517" sldId="270"/>
            <ac:spMk id="7" creationId="{01292C6A-B8CE-98E6-6D79-B190E8BE60AC}"/>
          </ac:spMkLst>
        </pc:spChg>
        <pc:spChg chg="add mod">
          <ac:chgData name="Darius McPhail" userId="95fc381e-adfa-4b79-97a8-f5a0b436b0f6" providerId="ADAL" clId="{0D1F8A1E-29FB-425E-8559-FB464AE41027}" dt="2024-06-04T14:17:02.998" v="136" actId="1035"/>
          <ac:spMkLst>
            <pc:docMk/>
            <pc:sldMk cId="3130483517" sldId="270"/>
            <ac:spMk id="9" creationId="{ABC3ECEB-4371-8757-9F87-001BF62DB30C}"/>
          </ac:spMkLst>
        </pc:spChg>
        <pc:spChg chg="add mod">
          <ac:chgData name="Darius McPhail" userId="95fc381e-adfa-4b79-97a8-f5a0b436b0f6" providerId="ADAL" clId="{0D1F8A1E-29FB-425E-8559-FB464AE41027}" dt="2024-06-04T14:15:02.569" v="23"/>
          <ac:spMkLst>
            <pc:docMk/>
            <pc:sldMk cId="3130483517" sldId="270"/>
            <ac:spMk id="11" creationId="{ACC9D652-8374-6605-D159-149828BD0901}"/>
          </ac:spMkLst>
        </pc:spChg>
        <pc:spChg chg="add mod">
          <ac:chgData name="Darius McPhail" userId="95fc381e-adfa-4b79-97a8-f5a0b436b0f6" providerId="ADAL" clId="{0D1F8A1E-29FB-425E-8559-FB464AE41027}" dt="2024-06-04T14:17:51.051" v="205" actId="1035"/>
          <ac:spMkLst>
            <pc:docMk/>
            <pc:sldMk cId="3130483517" sldId="270"/>
            <ac:spMk id="13" creationId="{C332F99F-3E7B-3445-E456-A32D9A244FAD}"/>
          </ac:spMkLst>
        </pc:spChg>
        <pc:spChg chg="add mod">
          <ac:chgData name="Darius McPhail" userId="95fc381e-adfa-4b79-97a8-f5a0b436b0f6" providerId="ADAL" clId="{0D1F8A1E-29FB-425E-8559-FB464AE41027}" dt="2024-06-04T14:18:30.971" v="241" actId="1035"/>
          <ac:spMkLst>
            <pc:docMk/>
            <pc:sldMk cId="3130483517" sldId="270"/>
            <ac:spMk id="15" creationId="{5C040D3E-C4F4-0ACB-2972-61AFA4131DEF}"/>
          </ac:spMkLst>
        </pc:spChg>
        <pc:spChg chg="add mod">
          <ac:chgData name="Darius McPhail" userId="95fc381e-adfa-4b79-97a8-f5a0b436b0f6" providerId="ADAL" clId="{0D1F8A1E-29FB-425E-8559-FB464AE41027}" dt="2024-06-04T14:19:01.116" v="283" actId="1038"/>
          <ac:spMkLst>
            <pc:docMk/>
            <pc:sldMk cId="3130483517" sldId="270"/>
            <ac:spMk id="17" creationId="{1A7CD9D7-C4BA-33F1-CA29-1C4552B28FF8}"/>
          </ac:spMkLst>
        </pc:spChg>
        <pc:picChg chg="add mod ord">
          <ac:chgData name="Darius McPhail" userId="95fc381e-adfa-4b79-97a8-f5a0b436b0f6" providerId="ADAL" clId="{0D1F8A1E-29FB-425E-8559-FB464AE41027}" dt="2024-06-04T14:17:30.596" v="161" actId="14100"/>
          <ac:picMkLst>
            <pc:docMk/>
            <pc:sldMk cId="3130483517" sldId="270"/>
            <ac:picMk id="20" creationId="{449967A5-EF54-A1A5-6F91-5F97826327C7}"/>
          </ac:picMkLst>
        </pc:picChg>
        <pc:picChg chg="add mod ord">
          <ac:chgData name="Darius McPhail" userId="95fc381e-adfa-4b79-97a8-f5a0b436b0f6" providerId="ADAL" clId="{0D1F8A1E-29FB-425E-8559-FB464AE41027}" dt="2024-06-04T14:18:43.076" v="248" actId="1076"/>
          <ac:picMkLst>
            <pc:docMk/>
            <pc:sldMk cId="3130483517" sldId="270"/>
            <ac:picMk id="22" creationId="{8B0F75C2-431D-221F-F361-6418CA67C4AC}"/>
          </ac:picMkLst>
        </pc:picChg>
        <pc:picChg chg="add mod ord">
          <ac:chgData name="Darius McPhail" userId="95fc381e-adfa-4b79-97a8-f5a0b436b0f6" providerId="ADAL" clId="{0D1F8A1E-29FB-425E-8559-FB464AE41027}" dt="2024-06-04T14:17:02.998" v="136" actId="1035"/>
          <ac:picMkLst>
            <pc:docMk/>
            <pc:sldMk cId="3130483517" sldId="270"/>
            <ac:picMk id="24" creationId="{830966D3-3E34-4D69-AA53-A054AFCAB879}"/>
          </ac:picMkLst>
        </pc:picChg>
        <pc:picChg chg="add mod ord">
          <ac:chgData name="Darius McPhail" userId="95fc381e-adfa-4b79-97a8-f5a0b436b0f6" providerId="ADAL" clId="{0D1F8A1E-29FB-425E-8559-FB464AE41027}" dt="2024-06-04T14:17:02.998" v="136" actId="1035"/>
          <ac:picMkLst>
            <pc:docMk/>
            <pc:sldMk cId="3130483517" sldId="270"/>
            <ac:picMk id="26" creationId="{95BAF4CF-0399-9F19-EC18-723E824B5955}"/>
          </ac:picMkLst>
        </pc:picChg>
        <pc:picChg chg="add mod ord">
          <ac:chgData name="Darius McPhail" userId="95fc381e-adfa-4b79-97a8-f5a0b436b0f6" providerId="ADAL" clId="{0D1F8A1E-29FB-425E-8559-FB464AE41027}" dt="2024-06-04T14:17:16.348" v="160" actId="1038"/>
          <ac:picMkLst>
            <pc:docMk/>
            <pc:sldMk cId="3130483517" sldId="270"/>
            <ac:picMk id="28" creationId="{E1A41736-D7F5-1697-9B77-D14814DC6A5F}"/>
          </ac:picMkLst>
        </pc:picChg>
        <pc:picChg chg="add mod ord">
          <ac:chgData name="Darius McPhail" userId="95fc381e-adfa-4b79-97a8-f5a0b436b0f6" providerId="ADAL" clId="{0D1F8A1E-29FB-425E-8559-FB464AE41027}" dt="2024-06-04T14:18:22.301" v="217" actId="1076"/>
          <ac:picMkLst>
            <pc:docMk/>
            <pc:sldMk cId="3130483517" sldId="270"/>
            <ac:picMk id="30" creationId="{8D1FF9C5-8F55-5120-1A7B-D05B46F2993F}"/>
          </ac:picMkLst>
        </pc:picChg>
        <pc:picChg chg="add mod ord">
          <ac:chgData name="Darius McPhail" userId="95fc381e-adfa-4b79-97a8-f5a0b436b0f6" providerId="ADAL" clId="{0D1F8A1E-29FB-425E-8559-FB464AE41027}" dt="2024-06-04T14:18:28.284" v="218" actId="14100"/>
          <ac:picMkLst>
            <pc:docMk/>
            <pc:sldMk cId="3130483517" sldId="270"/>
            <ac:picMk id="32" creationId="{951E9F8A-6346-FB41-3B20-7C3B276B4460}"/>
          </ac:picMkLst>
        </pc:picChg>
        <pc:picChg chg="add mod ord">
          <ac:chgData name="Darius McPhail" userId="95fc381e-adfa-4b79-97a8-f5a0b436b0f6" providerId="ADAL" clId="{0D1F8A1E-29FB-425E-8559-FB464AE41027}" dt="2024-06-04T14:18:56.214" v="276" actId="1038"/>
          <ac:picMkLst>
            <pc:docMk/>
            <pc:sldMk cId="3130483517" sldId="270"/>
            <ac:picMk id="34" creationId="{AABA1CCB-CA34-B009-109C-27550E941FCF}"/>
          </ac:picMkLst>
        </pc:picChg>
        <pc:cxnChg chg="add mod">
          <ac:chgData name="Darius McPhail" userId="95fc381e-adfa-4b79-97a8-f5a0b436b0f6" providerId="ADAL" clId="{0D1F8A1E-29FB-425E-8559-FB464AE41027}" dt="2024-06-04T14:17:02.998" v="136" actId="1035"/>
          <ac:cxnSpMkLst>
            <pc:docMk/>
            <pc:sldMk cId="3130483517" sldId="270"/>
            <ac:cxnSpMk id="4" creationId="{C7994C75-7AEE-5008-2CC2-523CCFD31F92}"/>
          </ac:cxnSpMkLst>
        </pc:cxnChg>
        <pc:cxnChg chg="add mod">
          <ac:chgData name="Darius McPhail" userId="95fc381e-adfa-4b79-97a8-f5a0b436b0f6" providerId="ADAL" clId="{0D1F8A1E-29FB-425E-8559-FB464AE41027}" dt="2024-06-04T14:17:02.998" v="136" actId="1035"/>
          <ac:cxnSpMkLst>
            <pc:docMk/>
            <pc:sldMk cId="3130483517" sldId="270"/>
            <ac:cxnSpMk id="6" creationId="{0F95857F-62F5-504B-AFA4-0A60DA9D09E2}"/>
          </ac:cxnSpMkLst>
        </pc:cxnChg>
        <pc:cxnChg chg="add mod">
          <ac:chgData name="Darius McPhail" userId="95fc381e-adfa-4b79-97a8-f5a0b436b0f6" providerId="ADAL" clId="{0D1F8A1E-29FB-425E-8559-FB464AE41027}" dt="2024-06-04T14:17:02.998" v="136" actId="1035"/>
          <ac:cxnSpMkLst>
            <pc:docMk/>
            <pc:sldMk cId="3130483517" sldId="270"/>
            <ac:cxnSpMk id="8" creationId="{4E862B52-596E-E00C-9284-2FBE78521F2E}"/>
          </ac:cxnSpMkLst>
        </pc:cxnChg>
        <pc:cxnChg chg="add mod">
          <ac:chgData name="Darius McPhail" userId="95fc381e-adfa-4b79-97a8-f5a0b436b0f6" providerId="ADAL" clId="{0D1F8A1E-29FB-425E-8559-FB464AE41027}" dt="2024-06-04T14:17:02.998" v="136" actId="1035"/>
          <ac:cxnSpMkLst>
            <pc:docMk/>
            <pc:sldMk cId="3130483517" sldId="270"/>
            <ac:cxnSpMk id="10" creationId="{F521388A-1608-FEC8-9211-DBB5C9E883D6}"/>
          </ac:cxnSpMkLst>
        </pc:cxnChg>
        <pc:cxnChg chg="add mod">
          <ac:chgData name="Darius McPhail" userId="95fc381e-adfa-4b79-97a8-f5a0b436b0f6" providerId="ADAL" clId="{0D1F8A1E-29FB-425E-8559-FB464AE41027}" dt="2024-06-04T14:15:02.569" v="23"/>
          <ac:cxnSpMkLst>
            <pc:docMk/>
            <pc:sldMk cId="3130483517" sldId="270"/>
            <ac:cxnSpMk id="12" creationId="{286505C9-AF47-AF39-28AE-650B52AE52C9}"/>
          </ac:cxnSpMkLst>
        </pc:cxnChg>
        <pc:cxnChg chg="add mod">
          <ac:chgData name="Darius McPhail" userId="95fc381e-adfa-4b79-97a8-f5a0b436b0f6" providerId="ADAL" clId="{0D1F8A1E-29FB-425E-8559-FB464AE41027}" dt="2024-06-04T14:17:51.051" v="205" actId="1035"/>
          <ac:cxnSpMkLst>
            <pc:docMk/>
            <pc:sldMk cId="3130483517" sldId="270"/>
            <ac:cxnSpMk id="14" creationId="{4F919E71-CB7A-BB82-841A-DEAAC09D86FB}"/>
          </ac:cxnSpMkLst>
        </pc:cxnChg>
        <pc:cxnChg chg="add mod">
          <ac:chgData name="Darius McPhail" userId="95fc381e-adfa-4b79-97a8-f5a0b436b0f6" providerId="ADAL" clId="{0D1F8A1E-29FB-425E-8559-FB464AE41027}" dt="2024-06-04T14:18:30.971" v="241" actId="1035"/>
          <ac:cxnSpMkLst>
            <pc:docMk/>
            <pc:sldMk cId="3130483517" sldId="270"/>
            <ac:cxnSpMk id="16" creationId="{2FCDADE8-9BD1-4DFB-B1F5-45991A087E0F}"/>
          </ac:cxnSpMkLst>
        </pc:cxnChg>
        <pc:cxnChg chg="add mod">
          <ac:chgData name="Darius McPhail" userId="95fc381e-adfa-4b79-97a8-f5a0b436b0f6" providerId="ADAL" clId="{0D1F8A1E-29FB-425E-8559-FB464AE41027}" dt="2024-06-04T14:19:01.116" v="283" actId="1038"/>
          <ac:cxnSpMkLst>
            <pc:docMk/>
            <pc:sldMk cId="3130483517" sldId="270"/>
            <ac:cxnSpMk id="18" creationId="{73D4CE30-BE04-EFE2-E142-711B909EA7C4}"/>
          </ac:cxnSpMkLst>
        </pc:cxnChg>
      </pc:sldChg>
      <pc:sldChg chg="addSp delSp modSp new mod">
        <pc:chgData name="Darius McPhail" userId="95fc381e-adfa-4b79-97a8-f5a0b436b0f6" providerId="ADAL" clId="{0D1F8A1E-29FB-425E-8559-FB464AE41027}" dt="2024-06-04T14:23:57.203" v="435" actId="1076"/>
        <pc:sldMkLst>
          <pc:docMk/>
          <pc:sldMk cId="2006843272" sldId="271"/>
        </pc:sldMkLst>
        <pc:spChg chg="del">
          <ac:chgData name="Darius McPhail" userId="95fc381e-adfa-4b79-97a8-f5a0b436b0f6" providerId="ADAL" clId="{0D1F8A1E-29FB-425E-8559-FB464AE41027}" dt="2024-06-04T14:20:01.359" v="286" actId="478"/>
          <ac:spMkLst>
            <pc:docMk/>
            <pc:sldMk cId="2006843272" sldId="271"/>
            <ac:spMk id="2" creationId="{B0984A90-74C5-36BB-6DFC-9770C340377C}"/>
          </ac:spMkLst>
        </pc:spChg>
        <pc:spChg chg="del">
          <ac:chgData name="Darius McPhail" userId="95fc381e-adfa-4b79-97a8-f5a0b436b0f6" providerId="ADAL" clId="{0D1F8A1E-29FB-425E-8559-FB464AE41027}" dt="2024-06-04T14:20:02.291" v="287" actId="478"/>
          <ac:spMkLst>
            <pc:docMk/>
            <pc:sldMk cId="2006843272" sldId="271"/>
            <ac:spMk id="3" creationId="{A1090A18-6AA9-C43E-5A2E-77A474551B26}"/>
          </ac:spMkLst>
        </pc:spChg>
        <pc:spChg chg="add mod">
          <ac:chgData name="Darius McPhail" userId="95fc381e-adfa-4b79-97a8-f5a0b436b0f6" providerId="ADAL" clId="{0D1F8A1E-29FB-425E-8559-FB464AE41027}" dt="2024-06-04T14:22:48.860" v="411" actId="1076"/>
          <ac:spMkLst>
            <pc:docMk/>
            <pc:sldMk cId="2006843272" sldId="271"/>
            <ac:spMk id="4" creationId="{8C7FF4E5-3681-5696-6AF5-9A7C48BAC4B5}"/>
          </ac:spMkLst>
        </pc:spChg>
        <pc:spChg chg="add mod">
          <ac:chgData name="Darius McPhail" userId="95fc381e-adfa-4b79-97a8-f5a0b436b0f6" providerId="ADAL" clId="{0D1F8A1E-29FB-425E-8559-FB464AE41027}" dt="2024-06-04T14:23:57.203" v="435" actId="1076"/>
          <ac:spMkLst>
            <pc:docMk/>
            <pc:sldMk cId="2006843272" sldId="271"/>
            <ac:spMk id="6" creationId="{4DDEA964-8140-2060-C083-FB51BB85E55B}"/>
          </ac:spMkLst>
        </pc:spChg>
        <pc:spChg chg="add mod">
          <ac:chgData name="Darius McPhail" userId="95fc381e-adfa-4b79-97a8-f5a0b436b0f6" providerId="ADAL" clId="{0D1F8A1E-29FB-425E-8559-FB464AE41027}" dt="2024-06-04T14:22:20.212" v="383" actId="1076"/>
          <ac:spMkLst>
            <pc:docMk/>
            <pc:sldMk cId="2006843272" sldId="271"/>
            <ac:spMk id="8" creationId="{DD4A48A8-59AC-0D7D-AF02-9A47F743D86E}"/>
          </ac:spMkLst>
        </pc:spChg>
        <pc:spChg chg="add mod">
          <ac:chgData name="Darius McPhail" userId="95fc381e-adfa-4b79-97a8-f5a0b436b0f6" providerId="ADAL" clId="{0D1F8A1E-29FB-425E-8559-FB464AE41027}" dt="2024-06-04T14:22:23.045" v="403" actId="1037"/>
          <ac:spMkLst>
            <pc:docMk/>
            <pc:sldMk cId="2006843272" sldId="271"/>
            <ac:spMk id="10" creationId="{1B3A000C-4449-20A2-3E97-278A197878D2}"/>
          </ac:spMkLst>
        </pc:spChg>
        <pc:spChg chg="add mod">
          <ac:chgData name="Darius McPhail" userId="95fc381e-adfa-4b79-97a8-f5a0b436b0f6" providerId="ADAL" clId="{0D1F8A1E-29FB-425E-8559-FB464AE41027}" dt="2024-06-04T14:21:46.771" v="371" actId="1076"/>
          <ac:spMkLst>
            <pc:docMk/>
            <pc:sldMk cId="2006843272" sldId="271"/>
            <ac:spMk id="12" creationId="{9E865223-C241-87A7-4732-899B70438C34}"/>
          </ac:spMkLst>
        </pc:spChg>
        <pc:spChg chg="add mod">
          <ac:chgData name="Darius McPhail" userId="95fc381e-adfa-4b79-97a8-f5a0b436b0f6" providerId="ADAL" clId="{0D1F8A1E-29FB-425E-8559-FB464AE41027}" dt="2024-06-04T14:23:34.620" v="428" actId="1076"/>
          <ac:spMkLst>
            <pc:docMk/>
            <pc:sldMk cId="2006843272" sldId="271"/>
            <ac:spMk id="14" creationId="{8B106A3C-4FEB-9BB8-F417-CC9CDACEB509}"/>
          </ac:spMkLst>
        </pc:spChg>
        <pc:spChg chg="add mod">
          <ac:chgData name="Darius McPhail" userId="95fc381e-adfa-4b79-97a8-f5a0b436b0f6" providerId="ADAL" clId="{0D1F8A1E-29FB-425E-8559-FB464AE41027}" dt="2024-06-04T14:23:10.378" v="420" actId="1076"/>
          <ac:spMkLst>
            <pc:docMk/>
            <pc:sldMk cId="2006843272" sldId="271"/>
            <ac:spMk id="16" creationId="{8F3F242F-1CCF-2E96-74E9-9F57950C4450}"/>
          </ac:spMkLst>
        </pc:spChg>
        <pc:spChg chg="add mod">
          <ac:chgData name="Darius McPhail" userId="95fc381e-adfa-4b79-97a8-f5a0b436b0f6" providerId="ADAL" clId="{0D1F8A1E-29FB-425E-8559-FB464AE41027}" dt="2024-06-04T14:21:18.997" v="363" actId="1037"/>
          <ac:spMkLst>
            <pc:docMk/>
            <pc:sldMk cId="2006843272" sldId="271"/>
            <ac:spMk id="18" creationId="{A2FE840E-FE76-FB12-EAEA-3613F59BF4C6}"/>
          </ac:spMkLst>
        </pc:spChg>
        <pc:spChg chg="add mod">
          <ac:chgData name="Darius McPhail" userId="95fc381e-adfa-4b79-97a8-f5a0b436b0f6" providerId="ADAL" clId="{0D1F8A1E-29FB-425E-8559-FB464AE41027}" dt="2024-06-04T14:20:15.091" v="295" actId="20577"/>
          <ac:spMkLst>
            <pc:docMk/>
            <pc:sldMk cId="2006843272" sldId="271"/>
            <ac:spMk id="20" creationId="{729EF5A7-0C98-9374-98CB-BD9EF7296DEF}"/>
          </ac:spMkLst>
        </pc:spChg>
        <pc:picChg chg="add mod ord">
          <ac:chgData name="Darius McPhail" userId="95fc381e-adfa-4b79-97a8-f5a0b436b0f6" providerId="ADAL" clId="{0D1F8A1E-29FB-425E-8559-FB464AE41027}" dt="2024-06-04T14:22:16.246" v="382" actId="14100"/>
          <ac:picMkLst>
            <pc:docMk/>
            <pc:sldMk cId="2006843272" sldId="271"/>
            <ac:picMk id="22" creationId="{A7F549B8-7C7A-84F4-3876-B5FAB70F629B}"/>
          </ac:picMkLst>
        </pc:picChg>
        <pc:picChg chg="add mod ord">
          <ac:chgData name="Darius McPhail" userId="95fc381e-adfa-4b79-97a8-f5a0b436b0f6" providerId="ADAL" clId="{0D1F8A1E-29FB-425E-8559-FB464AE41027}" dt="2024-06-04T14:21:02.348" v="337" actId="14100"/>
          <ac:picMkLst>
            <pc:docMk/>
            <pc:sldMk cId="2006843272" sldId="271"/>
            <ac:picMk id="24" creationId="{D598051A-D23B-E262-FFB5-0B29C6AD33EA}"/>
          </ac:picMkLst>
        </pc:picChg>
        <pc:picChg chg="add mod ord">
          <ac:chgData name="Darius McPhail" userId="95fc381e-adfa-4b79-97a8-f5a0b436b0f6" providerId="ADAL" clId="{0D1F8A1E-29FB-425E-8559-FB464AE41027}" dt="2024-06-04T14:21:43.756" v="370" actId="1076"/>
          <ac:picMkLst>
            <pc:docMk/>
            <pc:sldMk cId="2006843272" sldId="271"/>
            <ac:picMk id="26" creationId="{2F61D547-FE2A-B3A0-43ED-A6BC37E7A420}"/>
          </ac:picMkLst>
        </pc:picChg>
        <pc:picChg chg="add mod ord">
          <ac:chgData name="Darius McPhail" userId="95fc381e-adfa-4b79-97a8-f5a0b436b0f6" providerId="ADAL" clId="{0D1F8A1E-29FB-425E-8559-FB464AE41027}" dt="2024-06-04T14:22:11.164" v="379" actId="1076"/>
          <ac:picMkLst>
            <pc:docMk/>
            <pc:sldMk cId="2006843272" sldId="271"/>
            <ac:picMk id="28" creationId="{7388ACEC-BC47-48E6-E14C-31B6EF3167A4}"/>
          </ac:picMkLst>
        </pc:picChg>
        <pc:picChg chg="add mod ord">
          <ac:chgData name="Darius McPhail" userId="95fc381e-adfa-4b79-97a8-f5a0b436b0f6" providerId="ADAL" clId="{0D1F8A1E-29FB-425E-8559-FB464AE41027}" dt="2024-06-04T14:22:45.509" v="410" actId="1076"/>
          <ac:picMkLst>
            <pc:docMk/>
            <pc:sldMk cId="2006843272" sldId="271"/>
            <ac:picMk id="30" creationId="{A543B99D-91FE-F210-0245-1FD33FB9DEED}"/>
          </ac:picMkLst>
        </pc:picChg>
        <pc:picChg chg="add mod ord">
          <ac:chgData name="Darius McPhail" userId="95fc381e-adfa-4b79-97a8-f5a0b436b0f6" providerId="ADAL" clId="{0D1F8A1E-29FB-425E-8559-FB464AE41027}" dt="2024-06-04T14:23:05.027" v="419" actId="14100"/>
          <ac:picMkLst>
            <pc:docMk/>
            <pc:sldMk cId="2006843272" sldId="271"/>
            <ac:picMk id="32" creationId="{1FB95C20-92A8-5620-FBCF-A98C2C94A045}"/>
          </ac:picMkLst>
        </pc:picChg>
        <pc:picChg chg="add mod ord">
          <ac:chgData name="Darius McPhail" userId="95fc381e-adfa-4b79-97a8-f5a0b436b0f6" providerId="ADAL" clId="{0D1F8A1E-29FB-425E-8559-FB464AE41027}" dt="2024-06-04T14:23:29.908" v="427" actId="1076"/>
          <ac:picMkLst>
            <pc:docMk/>
            <pc:sldMk cId="2006843272" sldId="271"/>
            <ac:picMk id="34" creationId="{D51548EF-0568-92A3-F60B-54BBBFA1F888}"/>
          </ac:picMkLst>
        </pc:picChg>
        <pc:picChg chg="add mod ord">
          <ac:chgData name="Darius McPhail" userId="95fc381e-adfa-4b79-97a8-f5a0b436b0f6" providerId="ADAL" clId="{0D1F8A1E-29FB-425E-8559-FB464AE41027}" dt="2024-06-04T14:23:52.780" v="434" actId="1076"/>
          <ac:picMkLst>
            <pc:docMk/>
            <pc:sldMk cId="2006843272" sldId="271"/>
            <ac:picMk id="36" creationId="{1D7BF478-F277-199D-42ED-AF6F9249AA26}"/>
          </ac:picMkLst>
        </pc:picChg>
        <pc:cxnChg chg="add mod">
          <ac:chgData name="Darius McPhail" userId="95fc381e-adfa-4b79-97a8-f5a0b436b0f6" providerId="ADAL" clId="{0D1F8A1E-29FB-425E-8559-FB464AE41027}" dt="2024-06-04T14:22:48.860" v="411" actId="1076"/>
          <ac:cxnSpMkLst>
            <pc:docMk/>
            <pc:sldMk cId="2006843272" sldId="271"/>
            <ac:cxnSpMk id="5" creationId="{2C24E0D6-39EB-F2E2-7933-2D0B2082F8AC}"/>
          </ac:cxnSpMkLst>
        </pc:cxnChg>
        <pc:cxnChg chg="add mod">
          <ac:chgData name="Darius McPhail" userId="95fc381e-adfa-4b79-97a8-f5a0b436b0f6" providerId="ADAL" clId="{0D1F8A1E-29FB-425E-8559-FB464AE41027}" dt="2024-06-04T14:23:57.203" v="435" actId="1076"/>
          <ac:cxnSpMkLst>
            <pc:docMk/>
            <pc:sldMk cId="2006843272" sldId="271"/>
            <ac:cxnSpMk id="7" creationId="{03B1F789-69D3-ED54-FED7-BF0B19A0D7A5}"/>
          </ac:cxnSpMkLst>
        </pc:cxnChg>
        <pc:cxnChg chg="add mod">
          <ac:chgData name="Darius McPhail" userId="95fc381e-adfa-4b79-97a8-f5a0b436b0f6" providerId="ADAL" clId="{0D1F8A1E-29FB-425E-8559-FB464AE41027}" dt="2024-06-04T14:22:20.212" v="383" actId="1076"/>
          <ac:cxnSpMkLst>
            <pc:docMk/>
            <pc:sldMk cId="2006843272" sldId="271"/>
            <ac:cxnSpMk id="9" creationId="{A84525B0-8CE5-8950-BD2C-37A1BFBAC0FF}"/>
          </ac:cxnSpMkLst>
        </pc:cxnChg>
        <pc:cxnChg chg="add mod">
          <ac:chgData name="Darius McPhail" userId="95fc381e-adfa-4b79-97a8-f5a0b436b0f6" providerId="ADAL" clId="{0D1F8A1E-29FB-425E-8559-FB464AE41027}" dt="2024-06-04T14:22:23.045" v="403" actId="1037"/>
          <ac:cxnSpMkLst>
            <pc:docMk/>
            <pc:sldMk cId="2006843272" sldId="271"/>
            <ac:cxnSpMk id="11" creationId="{AE9D902B-3067-FB60-20C7-1A670180DF3F}"/>
          </ac:cxnSpMkLst>
        </pc:cxnChg>
        <pc:cxnChg chg="add mod">
          <ac:chgData name="Darius McPhail" userId="95fc381e-adfa-4b79-97a8-f5a0b436b0f6" providerId="ADAL" clId="{0D1F8A1E-29FB-425E-8559-FB464AE41027}" dt="2024-06-04T14:21:46.771" v="371" actId="1076"/>
          <ac:cxnSpMkLst>
            <pc:docMk/>
            <pc:sldMk cId="2006843272" sldId="271"/>
            <ac:cxnSpMk id="13" creationId="{B22FF4E8-0920-9C4F-C9FC-F275B00AB4B8}"/>
          </ac:cxnSpMkLst>
        </pc:cxnChg>
        <pc:cxnChg chg="add mod">
          <ac:chgData name="Darius McPhail" userId="95fc381e-adfa-4b79-97a8-f5a0b436b0f6" providerId="ADAL" clId="{0D1F8A1E-29FB-425E-8559-FB464AE41027}" dt="2024-06-04T14:23:34.620" v="428" actId="1076"/>
          <ac:cxnSpMkLst>
            <pc:docMk/>
            <pc:sldMk cId="2006843272" sldId="271"/>
            <ac:cxnSpMk id="15" creationId="{5E69C59E-F84E-3DD5-E1C6-DC99314C9D4B}"/>
          </ac:cxnSpMkLst>
        </pc:cxnChg>
        <pc:cxnChg chg="add mod">
          <ac:chgData name="Darius McPhail" userId="95fc381e-adfa-4b79-97a8-f5a0b436b0f6" providerId="ADAL" clId="{0D1F8A1E-29FB-425E-8559-FB464AE41027}" dt="2024-06-04T14:23:10.378" v="420" actId="1076"/>
          <ac:cxnSpMkLst>
            <pc:docMk/>
            <pc:sldMk cId="2006843272" sldId="271"/>
            <ac:cxnSpMk id="17" creationId="{9A5DADC8-A08E-8D7B-5A3B-53BCB52CC90A}"/>
          </ac:cxnSpMkLst>
        </pc:cxnChg>
        <pc:cxnChg chg="add mod">
          <ac:chgData name="Darius McPhail" userId="95fc381e-adfa-4b79-97a8-f5a0b436b0f6" providerId="ADAL" clId="{0D1F8A1E-29FB-425E-8559-FB464AE41027}" dt="2024-06-04T14:21:18.997" v="363" actId="1037"/>
          <ac:cxnSpMkLst>
            <pc:docMk/>
            <pc:sldMk cId="2006843272" sldId="271"/>
            <ac:cxnSpMk id="19" creationId="{3CD4667C-25AF-D6A4-628D-D6D984C995B5}"/>
          </ac:cxnSpMkLst>
        </pc:cxnChg>
      </pc:sldChg>
    </pc:docChg>
  </pc:docChgLst>
  <pc:docChgLst>
    <pc:chgData name="Darius McPhail" userId="95fc381e-adfa-4b79-97a8-f5a0b436b0f6" providerId="ADAL" clId="{CBDB838D-80E9-4868-BD19-5514406E5245}"/>
    <pc:docChg chg="undo custSel addSld modSld">
      <pc:chgData name="Darius McPhail" userId="95fc381e-adfa-4b79-97a8-f5a0b436b0f6" providerId="ADAL" clId="{CBDB838D-80E9-4868-BD19-5514406E5245}" dt="2024-06-04T12:41:07.524" v="289" actId="478"/>
      <pc:docMkLst>
        <pc:docMk/>
      </pc:docMkLst>
      <pc:sldChg chg="addSp modSp">
        <pc:chgData name="Darius McPhail" userId="95fc381e-adfa-4b79-97a8-f5a0b436b0f6" providerId="ADAL" clId="{CBDB838D-80E9-4868-BD19-5514406E5245}" dt="2024-06-04T12:33:03.782" v="84"/>
        <pc:sldMkLst>
          <pc:docMk/>
          <pc:sldMk cId="1074625542" sldId="267"/>
        </pc:sldMkLst>
        <pc:spChg chg="add mod">
          <ac:chgData name="Darius McPhail" userId="95fc381e-adfa-4b79-97a8-f5a0b436b0f6" providerId="ADAL" clId="{CBDB838D-80E9-4868-BD19-5514406E5245}" dt="2024-06-04T12:33:03.782" v="84"/>
          <ac:spMkLst>
            <pc:docMk/>
            <pc:sldMk cId="1074625542" sldId="267"/>
            <ac:spMk id="22" creationId="{DFE1A6F5-8C0E-4F6D-640B-A1E4DACC9682}"/>
          </ac:spMkLst>
        </pc:spChg>
        <pc:cxnChg chg="add mod">
          <ac:chgData name="Darius McPhail" userId="95fc381e-adfa-4b79-97a8-f5a0b436b0f6" providerId="ADAL" clId="{CBDB838D-80E9-4868-BD19-5514406E5245}" dt="2024-06-04T12:33:03.782" v="84"/>
          <ac:cxnSpMkLst>
            <pc:docMk/>
            <pc:sldMk cId="1074625542" sldId="267"/>
            <ac:cxnSpMk id="23" creationId="{FB11D37E-4F54-3BDC-42F5-CB3377737867}"/>
          </ac:cxnSpMkLst>
        </pc:cxnChg>
      </pc:sldChg>
      <pc:sldChg chg="modSp mod">
        <pc:chgData name="Darius McPhail" userId="95fc381e-adfa-4b79-97a8-f5a0b436b0f6" providerId="ADAL" clId="{CBDB838D-80E9-4868-BD19-5514406E5245}" dt="2024-06-04T12:31:16.437" v="0" actId="1076"/>
        <pc:sldMkLst>
          <pc:docMk/>
          <pc:sldMk cId="3398401265" sldId="268"/>
        </pc:sldMkLst>
        <pc:spChg chg="mod">
          <ac:chgData name="Darius McPhail" userId="95fc381e-adfa-4b79-97a8-f5a0b436b0f6" providerId="ADAL" clId="{CBDB838D-80E9-4868-BD19-5514406E5245}" dt="2024-06-04T12:31:16.437" v="0" actId="1076"/>
          <ac:spMkLst>
            <pc:docMk/>
            <pc:sldMk cId="3398401265" sldId="268"/>
            <ac:spMk id="9" creationId="{31C466E9-2087-1855-92A4-8E7A48CB6DC4}"/>
          </ac:spMkLst>
        </pc:spChg>
        <pc:cxnChg chg="mod">
          <ac:chgData name="Darius McPhail" userId="95fc381e-adfa-4b79-97a8-f5a0b436b0f6" providerId="ADAL" clId="{CBDB838D-80E9-4868-BD19-5514406E5245}" dt="2024-06-04T12:31:16.437" v="0" actId="1076"/>
          <ac:cxnSpMkLst>
            <pc:docMk/>
            <pc:sldMk cId="3398401265" sldId="268"/>
            <ac:cxnSpMk id="10" creationId="{73026C51-3C78-4815-63F3-45260BA78F6D}"/>
          </ac:cxnSpMkLst>
        </pc:cxnChg>
      </pc:sldChg>
      <pc:sldChg chg="addSp delSp modSp mod">
        <pc:chgData name="Darius McPhail" userId="95fc381e-adfa-4b79-97a8-f5a0b436b0f6" providerId="ADAL" clId="{CBDB838D-80E9-4868-BD19-5514406E5245}" dt="2024-06-04T12:40:57.619" v="286" actId="20577"/>
        <pc:sldMkLst>
          <pc:docMk/>
          <pc:sldMk cId="4049713390" sldId="269"/>
        </pc:sldMkLst>
        <pc:spChg chg="mod">
          <ac:chgData name="Darius McPhail" userId="95fc381e-adfa-4b79-97a8-f5a0b436b0f6" providerId="ADAL" clId="{CBDB838D-80E9-4868-BD19-5514406E5245}" dt="2024-06-04T12:32:32.066" v="76" actId="20577"/>
          <ac:spMkLst>
            <pc:docMk/>
            <pc:sldMk cId="4049713390" sldId="269"/>
            <ac:spMk id="4" creationId="{428DD69F-A175-DA97-8A1E-4470F70869B5}"/>
          </ac:spMkLst>
        </pc:spChg>
        <pc:spChg chg="add mod">
          <ac:chgData name="Darius McPhail" userId="95fc381e-adfa-4b79-97a8-f5a0b436b0f6" providerId="ADAL" clId="{CBDB838D-80E9-4868-BD19-5514406E5245}" dt="2024-06-04T12:35:25.425" v="185" actId="20577"/>
          <ac:spMkLst>
            <pc:docMk/>
            <pc:sldMk cId="4049713390" sldId="269"/>
            <ac:spMk id="7" creationId="{7A8531E5-2FC5-3C47-6282-0D131407D243}"/>
          </ac:spMkLst>
        </pc:spChg>
        <pc:spChg chg="add mod">
          <ac:chgData name="Darius McPhail" userId="95fc381e-adfa-4b79-97a8-f5a0b436b0f6" providerId="ADAL" clId="{CBDB838D-80E9-4868-BD19-5514406E5245}" dt="2024-06-04T12:35:31.025" v="215" actId="1038"/>
          <ac:spMkLst>
            <pc:docMk/>
            <pc:sldMk cId="4049713390" sldId="269"/>
            <ac:spMk id="11" creationId="{1DC09BA5-51B6-B749-FDB9-08871912D7C1}"/>
          </ac:spMkLst>
        </pc:spChg>
        <pc:spChg chg="add mod">
          <ac:chgData name="Darius McPhail" userId="95fc381e-adfa-4b79-97a8-f5a0b436b0f6" providerId="ADAL" clId="{CBDB838D-80E9-4868-BD19-5514406E5245}" dt="2024-06-04T12:35:34.721" v="236" actId="20577"/>
          <ac:spMkLst>
            <pc:docMk/>
            <pc:sldMk cId="4049713390" sldId="269"/>
            <ac:spMk id="15" creationId="{1093321D-19DC-A0F2-4E9A-4497B34241EE}"/>
          </ac:spMkLst>
        </pc:spChg>
        <pc:spChg chg="add mod">
          <ac:chgData name="Darius McPhail" userId="95fc381e-adfa-4b79-97a8-f5a0b436b0f6" providerId="ADAL" clId="{CBDB838D-80E9-4868-BD19-5514406E5245}" dt="2024-06-04T12:35:23.970" v="184" actId="20577"/>
          <ac:spMkLst>
            <pc:docMk/>
            <pc:sldMk cId="4049713390" sldId="269"/>
            <ac:spMk id="19" creationId="{9365E492-56EA-79B9-8054-E6651D54B64D}"/>
          </ac:spMkLst>
        </pc:spChg>
        <pc:spChg chg="add mod">
          <ac:chgData name="Darius McPhail" userId="95fc381e-adfa-4b79-97a8-f5a0b436b0f6" providerId="ADAL" clId="{CBDB838D-80E9-4868-BD19-5514406E5245}" dt="2024-06-04T12:35:31.025" v="215" actId="1038"/>
          <ac:spMkLst>
            <pc:docMk/>
            <pc:sldMk cId="4049713390" sldId="269"/>
            <ac:spMk id="23" creationId="{BB6E92B2-4B36-BB35-33FF-FB926E24AEB3}"/>
          </ac:spMkLst>
        </pc:spChg>
        <pc:spChg chg="add mod">
          <ac:chgData name="Darius McPhail" userId="95fc381e-adfa-4b79-97a8-f5a0b436b0f6" providerId="ADAL" clId="{CBDB838D-80E9-4868-BD19-5514406E5245}" dt="2024-06-04T12:35:38.729" v="239" actId="20577"/>
          <ac:spMkLst>
            <pc:docMk/>
            <pc:sldMk cId="4049713390" sldId="269"/>
            <ac:spMk id="27" creationId="{9AAE4A4C-BAD4-3452-1691-67BAE3B14EBE}"/>
          </ac:spMkLst>
        </pc:spChg>
        <pc:spChg chg="add mod">
          <ac:chgData name="Darius McPhail" userId="95fc381e-adfa-4b79-97a8-f5a0b436b0f6" providerId="ADAL" clId="{CBDB838D-80E9-4868-BD19-5514406E5245}" dt="2024-06-04T12:40:49.989" v="276"/>
          <ac:spMkLst>
            <pc:docMk/>
            <pc:sldMk cId="4049713390" sldId="269"/>
            <ac:spMk id="37" creationId="{164D696B-FF03-7862-1937-3FC33DDAE26B}"/>
          </ac:spMkLst>
        </pc:spChg>
        <pc:spChg chg="add mod">
          <ac:chgData name="Darius McPhail" userId="95fc381e-adfa-4b79-97a8-f5a0b436b0f6" providerId="ADAL" clId="{CBDB838D-80E9-4868-BD19-5514406E5245}" dt="2024-06-04T12:40:57.619" v="286" actId="20577"/>
          <ac:spMkLst>
            <pc:docMk/>
            <pc:sldMk cId="4049713390" sldId="269"/>
            <ac:spMk id="39" creationId="{CC99F274-787E-D804-8DC0-EF56B27578D2}"/>
          </ac:spMkLst>
        </pc:spChg>
        <pc:picChg chg="add mod">
          <ac:chgData name="Darius McPhail" userId="95fc381e-adfa-4b79-97a8-f5a0b436b0f6" providerId="ADAL" clId="{CBDB838D-80E9-4868-BD19-5514406E5245}" dt="2024-06-04T12:33:53.550" v="126" actId="1035"/>
          <ac:picMkLst>
            <pc:docMk/>
            <pc:sldMk cId="4049713390" sldId="269"/>
            <ac:picMk id="6" creationId="{5624964A-824E-3AE8-D95C-FFCF768E6638}"/>
          </ac:picMkLst>
        </pc:picChg>
        <pc:picChg chg="add mod">
          <ac:chgData name="Darius McPhail" userId="95fc381e-adfa-4b79-97a8-f5a0b436b0f6" providerId="ADAL" clId="{CBDB838D-80E9-4868-BD19-5514406E5245}" dt="2024-06-04T12:35:31.025" v="215" actId="1038"/>
          <ac:picMkLst>
            <pc:docMk/>
            <pc:sldMk cId="4049713390" sldId="269"/>
            <ac:picMk id="10" creationId="{D7A685B7-F8D5-BD24-888B-7D75C1E1EDB8}"/>
          </ac:picMkLst>
        </pc:picChg>
        <pc:picChg chg="add mod">
          <ac:chgData name="Darius McPhail" userId="95fc381e-adfa-4b79-97a8-f5a0b436b0f6" providerId="ADAL" clId="{CBDB838D-80E9-4868-BD19-5514406E5245}" dt="2024-06-04T12:35:33.489" v="235" actId="1037"/>
          <ac:picMkLst>
            <pc:docMk/>
            <pc:sldMk cId="4049713390" sldId="269"/>
            <ac:picMk id="14" creationId="{291BA6BC-2590-993B-43A6-B6411573C03B}"/>
          </ac:picMkLst>
        </pc:picChg>
        <pc:picChg chg="add mod">
          <ac:chgData name="Darius McPhail" userId="95fc381e-adfa-4b79-97a8-f5a0b436b0f6" providerId="ADAL" clId="{CBDB838D-80E9-4868-BD19-5514406E5245}" dt="2024-06-04T12:34:01.860" v="132" actId="1076"/>
          <ac:picMkLst>
            <pc:docMk/>
            <pc:sldMk cId="4049713390" sldId="269"/>
            <ac:picMk id="18" creationId="{41DF7FF3-F05C-6D7E-C27D-0A6D03191C18}"/>
          </ac:picMkLst>
        </pc:picChg>
        <pc:picChg chg="add mod">
          <ac:chgData name="Darius McPhail" userId="95fc381e-adfa-4b79-97a8-f5a0b436b0f6" providerId="ADAL" clId="{CBDB838D-80E9-4868-BD19-5514406E5245}" dt="2024-06-04T12:35:31.025" v="215" actId="1038"/>
          <ac:picMkLst>
            <pc:docMk/>
            <pc:sldMk cId="4049713390" sldId="269"/>
            <ac:picMk id="22" creationId="{A0A46218-54C4-B661-60BC-4579A3584C70}"/>
          </ac:picMkLst>
        </pc:picChg>
        <pc:picChg chg="add mod">
          <ac:chgData name="Darius McPhail" userId="95fc381e-adfa-4b79-97a8-f5a0b436b0f6" providerId="ADAL" clId="{CBDB838D-80E9-4868-BD19-5514406E5245}" dt="2024-06-04T12:35:33.489" v="235" actId="1037"/>
          <ac:picMkLst>
            <pc:docMk/>
            <pc:sldMk cId="4049713390" sldId="269"/>
            <ac:picMk id="26" creationId="{C42CDC4B-3E5E-3F22-5B87-DA800921E8BF}"/>
          </ac:picMkLst>
        </pc:picChg>
        <pc:picChg chg="add mod">
          <ac:chgData name="Darius McPhail" userId="95fc381e-adfa-4b79-97a8-f5a0b436b0f6" providerId="ADAL" clId="{CBDB838D-80E9-4868-BD19-5514406E5245}" dt="2024-06-04T12:35:58.894" v="246" actId="1076"/>
          <ac:picMkLst>
            <pc:docMk/>
            <pc:sldMk cId="4049713390" sldId="269"/>
            <ac:picMk id="30" creationId="{981C7420-70AD-D263-1720-2250C4767037}"/>
          </ac:picMkLst>
        </pc:picChg>
        <pc:picChg chg="add del mod">
          <ac:chgData name="Darius McPhail" userId="95fc381e-adfa-4b79-97a8-f5a0b436b0f6" providerId="ADAL" clId="{CBDB838D-80E9-4868-BD19-5514406E5245}" dt="2024-06-04T12:36:58.053" v="250" actId="478"/>
          <ac:picMkLst>
            <pc:docMk/>
            <pc:sldMk cId="4049713390" sldId="269"/>
            <ac:picMk id="32" creationId="{E5E92CE6-59D4-3B26-A0E6-117FE3FF13E7}"/>
          </ac:picMkLst>
        </pc:picChg>
        <pc:picChg chg="add mod">
          <ac:chgData name="Darius McPhail" userId="95fc381e-adfa-4b79-97a8-f5a0b436b0f6" providerId="ADAL" clId="{CBDB838D-80E9-4868-BD19-5514406E5245}" dt="2024-06-04T12:40:08.920" v="255"/>
          <ac:picMkLst>
            <pc:docMk/>
            <pc:sldMk cId="4049713390" sldId="269"/>
            <ac:picMk id="34" creationId="{A37DFFAF-BAD1-E8DC-D61D-043130BF4528}"/>
          </ac:picMkLst>
        </pc:picChg>
        <pc:picChg chg="add mod">
          <ac:chgData name="Darius McPhail" userId="95fc381e-adfa-4b79-97a8-f5a0b436b0f6" providerId="ADAL" clId="{CBDB838D-80E9-4868-BD19-5514406E5245}" dt="2024-06-04T12:40:29.003" v="262" actId="1076"/>
          <ac:picMkLst>
            <pc:docMk/>
            <pc:sldMk cId="4049713390" sldId="269"/>
            <ac:picMk id="36" creationId="{FE5C013C-EE5F-CECF-BF84-2F26A8B25A29}"/>
          </ac:picMkLst>
        </pc:picChg>
        <pc:cxnChg chg="add mod">
          <ac:chgData name="Darius McPhail" userId="95fc381e-adfa-4b79-97a8-f5a0b436b0f6" providerId="ADAL" clId="{CBDB838D-80E9-4868-BD19-5514406E5245}" dt="2024-06-04T12:33:53.550" v="126" actId="1035"/>
          <ac:cxnSpMkLst>
            <pc:docMk/>
            <pc:sldMk cId="4049713390" sldId="269"/>
            <ac:cxnSpMk id="8" creationId="{1503DF8D-F87E-3E5C-A741-4788D6FD58E3}"/>
          </ac:cxnSpMkLst>
        </pc:cxnChg>
        <pc:cxnChg chg="add mod">
          <ac:chgData name="Darius McPhail" userId="95fc381e-adfa-4b79-97a8-f5a0b436b0f6" providerId="ADAL" clId="{CBDB838D-80E9-4868-BD19-5514406E5245}" dt="2024-06-04T12:35:31.025" v="215" actId="1038"/>
          <ac:cxnSpMkLst>
            <pc:docMk/>
            <pc:sldMk cId="4049713390" sldId="269"/>
            <ac:cxnSpMk id="12" creationId="{7CA9B7D8-8A05-B8AA-D8FD-ABDE3B895109}"/>
          </ac:cxnSpMkLst>
        </pc:cxnChg>
        <pc:cxnChg chg="add mod">
          <ac:chgData name="Darius McPhail" userId="95fc381e-adfa-4b79-97a8-f5a0b436b0f6" providerId="ADAL" clId="{CBDB838D-80E9-4868-BD19-5514406E5245}" dt="2024-06-04T12:35:33.489" v="235" actId="1037"/>
          <ac:cxnSpMkLst>
            <pc:docMk/>
            <pc:sldMk cId="4049713390" sldId="269"/>
            <ac:cxnSpMk id="16" creationId="{CB9229F9-A7FE-9168-5BC9-9FF301687146}"/>
          </ac:cxnSpMkLst>
        </pc:cxnChg>
        <pc:cxnChg chg="add mod">
          <ac:chgData name="Darius McPhail" userId="95fc381e-adfa-4b79-97a8-f5a0b436b0f6" providerId="ADAL" clId="{CBDB838D-80E9-4868-BD19-5514406E5245}" dt="2024-06-04T12:34:21.419" v="141" actId="1036"/>
          <ac:cxnSpMkLst>
            <pc:docMk/>
            <pc:sldMk cId="4049713390" sldId="269"/>
            <ac:cxnSpMk id="20" creationId="{93C2247A-F710-7B1B-AA00-7E1C41DBD007}"/>
          </ac:cxnSpMkLst>
        </pc:cxnChg>
        <pc:cxnChg chg="add mod">
          <ac:chgData name="Darius McPhail" userId="95fc381e-adfa-4b79-97a8-f5a0b436b0f6" providerId="ADAL" clId="{CBDB838D-80E9-4868-BD19-5514406E5245}" dt="2024-06-04T12:35:31.025" v="215" actId="1038"/>
          <ac:cxnSpMkLst>
            <pc:docMk/>
            <pc:sldMk cId="4049713390" sldId="269"/>
            <ac:cxnSpMk id="24" creationId="{8D587A0D-47C3-6B2B-3686-410181094103}"/>
          </ac:cxnSpMkLst>
        </pc:cxnChg>
        <pc:cxnChg chg="add mod">
          <ac:chgData name="Darius McPhail" userId="95fc381e-adfa-4b79-97a8-f5a0b436b0f6" providerId="ADAL" clId="{CBDB838D-80E9-4868-BD19-5514406E5245}" dt="2024-06-04T12:35:33.489" v="235" actId="1037"/>
          <ac:cxnSpMkLst>
            <pc:docMk/>
            <pc:sldMk cId="4049713390" sldId="269"/>
            <ac:cxnSpMk id="28" creationId="{079AA5F3-A8BE-1540-FDCC-45FEC292B306}"/>
          </ac:cxnSpMkLst>
        </pc:cxnChg>
        <pc:cxnChg chg="add mod">
          <ac:chgData name="Darius McPhail" userId="95fc381e-adfa-4b79-97a8-f5a0b436b0f6" providerId="ADAL" clId="{CBDB838D-80E9-4868-BD19-5514406E5245}" dt="2024-06-04T12:40:38.035" v="267" actId="1035"/>
          <ac:cxnSpMkLst>
            <pc:docMk/>
            <pc:sldMk cId="4049713390" sldId="269"/>
            <ac:cxnSpMk id="38" creationId="{14F45EA4-CE8D-CEE0-B22D-9EAF3AD96B07}"/>
          </ac:cxnSpMkLst>
        </pc:cxnChg>
        <pc:cxnChg chg="add mod">
          <ac:chgData name="Darius McPhail" userId="95fc381e-adfa-4b79-97a8-f5a0b436b0f6" providerId="ADAL" clId="{CBDB838D-80E9-4868-BD19-5514406E5245}" dt="2024-06-04T12:40:55.006" v="281" actId="1036"/>
          <ac:cxnSpMkLst>
            <pc:docMk/>
            <pc:sldMk cId="4049713390" sldId="269"/>
            <ac:cxnSpMk id="40" creationId="{5A4BA3CF-49B8-A4E9-FF00-18910CFC6223}"/>
          </ac:cxnSpMkLst>
        </pc:cxnChg>
      </pc:sldChg>
      <pc:sldChg chg="delSp new mod">
        <pc:chgData name="Darius McPhail" userId="95fc381e-adfa-4b79-97a8-f5a0b436b0f6" providerId="ADAL" clId="{CBDB838D-80E9-4868-BD19-5514406E5245}" dt="2024-06-04T12:41:07.524" v="289" actId="478"/>
        <pc:sldMkLst>
          <pc:docMk/>
          <pc:sldMk cId="3130483517" sldId="270"/>
        </pc:sldMkLst>
        <pc:spChg chg="del">
          <ac:chgData name="Darius McPhail" userId="95fc381e-adfa-4b79-97a8-f5a0b436b0f6" providerId="ADAL" clId="{CBDB838D-80E9-4868-BD19-5514406E5245}" dt="2024-06-04T12:41:07.524" v="289" actId="478"/>
          <ac:spMkLst>
            <pc:docMk/>
            <pc:sldMk cId="3130483517" sldId="270"/>
            <ac:spMk id="2" creationId="{6C1EAF0D-336D-1B40-8344-1214A9E93BCF}"/>
          </ac:spMkLst>
        </pc:spChg>
        <pc:spChg chg="del">
          <ac:chgData name="Darius McPhail" userId="95fc381e-adfa-4b79-97a8-f5a0b436b0f6" providerId="ADAL" clId="{CBDB838D-80E9-4868-BD19-5514406E5245}" dt="2024-06-04T12:41:07.147" v="288" actId="478"/>
          <ac:spMkLst>
            <pc:docMk/>
            <pc:sldMk cId="3130483517" sldId="270"/>
            <ac:spMk id="3" creationId="{F8721C63-953F-007D-D31D-A20632741A1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2B0D6-8629-11B8-2708-7B2C215B5F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86D492-009F-54F2-593A-2E7A3FCD60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A136F-72AA-78B8-2A67-1614F57B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A1175-9703-497A-8FB9-8B21AEAA1436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FE5C26-B80C-F4F2-C935-3C6EE994F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4941FE-B82B-A171-177A-9D52FABE6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10D70-6FF2-46E2-924E-01D3374526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000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72052-2BB0-446F-F240-D4DBD2957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31BF5E-7E3F-A153-A33D-0A188D00D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3926ED-0CF1-72E0-992B-FD63E04F9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A1175-9703-497A-8FB9-8B21AEAA1436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9AB78B-9423-322C-B67F-DE413458D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795770-B81B-F571-8D8B-F3AF4C203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10D70-6FF2-46E2-924E-01D3374526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3690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DC414-91A3-5BF1-55B7-D51434378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6153F8-A4F4-E8CE-5CB2-5320FF4B37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C013B-0365-7AB4-D918-1B8CAC2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A1175-9703-497A-8FB9-8B21AEAA1436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B280F6-AF70-7332-82A4-10CDB2954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1DD07D-0DAA-0766-DAFE-B978D7F15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10D70-6FF2-46E2-924E-01D3374526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2454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CA6D1-A975-890C-C989-76FA8E1AE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48B715-6E22-D5B3-B823-61B8541786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F801F0-6BCE-617D-6DFD-8DFDF47017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B2335D-A8E4-DBA0-AAE4-3A2AA3453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A1175-9703-497A-8FB9-8B21AEAA1436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0FFAFA-8895-0FC8-EDBE-8394883DC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DD3180-5626-2913-96A5-EE0C6399A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10D70-6FF2-46E2-924E-01D3374526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0887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5365D-247D-19F6-C439-E871BF79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D398E9-0300-EC6A-3274-C2A18A072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3465D3-11C8-F234-F9DA-2228E1186C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999699-50C4-D576-16F1-620EA4154F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1DF599-9005-423F-E1FB-E8E12E37DE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0CA979-21CC-A3AA-0545-0D9587F69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A1175-9703-497A-8FB9-8B21AEAA1436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E8B24B-D483-46FA-B27E-59AC979FF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6BB465-EE94-A435-D386-FA1812290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10D70-6FF2-46E2-924E-01D3374526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009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7851D-587B-09D1-08F0-47F264D72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88A882-505C-34E9-3DC8-628A24E7C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A1175-9703-497A-8FB9-8B21AEAA1436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E20BC8-2F2A-291F-BA93-FE5DED9C6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E79B83-985C-8EEB-F6A5-A7E0ED1AD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10D70-6FF2-46E2-924E-01D3374526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080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8E4C24-7555-622C-CAAB-0110D726E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A1175-9703-497A-8FB9-8B21AEAA1436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E23DE7-EA4E-3D92-02F9-8DF68F320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B86D51-08A6-D56F-C19E-32B7A937F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10D70-6FF2-46E2-924E-01D3374526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137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8134A-14DC-1BA2-BEC4-14CFFD7A3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B532B-6D07-0FFC-6190-A04636CF22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D83224-6F21-C57E-49C4-FBB9B1221C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FD55A3-9656-674C-EE27-0DFE70E28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A1175-9703-497A-8FB9-8B21AEAA1436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C3F5C5-FDAF-AB3A-5A30-2B6997A3F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6BF4F0-7164-08FA-5F0D-0A56088CB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10D70-6FF2-46E2-924E-01D3374526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2197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4FFEC-B788-A58B-8462-78F6B3C5A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24B2BB-0392-9CEC-3EA0-687FECD03E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A7C9C3-F2C9-FE66-7DA2-A47FAA9824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2F558F-991D-EDC5-775D-F1E7BB101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A1175-9703-497A-8FB9-8B21AEAA1436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3BF415-A4B4-F792-76E3-FC0784C91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626C20-84C6-06CF-DEDF-B0A543162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10D70-6FF2-46E2-924E-01D3374526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7894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E4536-13BD-6EE4-2118-92E95A263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A563C0-6003-1186-93E0-083A2DD036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3775E-499B-7D12-826F-A125A5BCC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A1175-9703-497A-8FB9-8B21AEAA1436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7D3E64-2DAB-4694-C420-A4523030F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0F2B3C-BE61-48E7-7023-1F1FF5F6D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10D70-6FF2-46E2-924E-01D3374526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9820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B9708B-4A80-6770-0A66-0510EE7DF7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433F9E-7C74-7F67-740A-4733DEF25E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08BB77-763C-3841-1D28-FB72C093E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A1175-9703-497A-8FB9-8B21AEAA1436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8869A3-6C29-98B5-39EA-64A09F76E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62F93B-A5AF-D4D6-BFAE-1F3DCD2D7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10D70-6FF2-46E2-924E-01D3374526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8353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370591-92E8-463A-1C6A-61379FD19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569CB8-37AD-A071-B35A-6E67D8B1E8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0B1BC8-FEE1-B13B-6900-BDED12BAC1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5A1175-9703-497A-8FB9-8B21AEAA1436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91E8F4-FF76-9806-647D-B3175B2242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B3A796-1BE8-7E65-E904-1B518CCE2A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B10D70-6FF2-46E2-924E-01D3374526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0734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13" Type="http://schemas.openxmlformats.org/officeDocument/2006/relationships/image" Target="../media/image17.jpg"/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12" Type="http://schemas.openxmlformats.org/officeDocument/2006/relationships/image" Target="../media/image16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11" Type="http://schemas.openxmlformats.org/officeDocument/2006/relationships/image" Target="../media/image15.jpg"/><Relationship Id="rId5" Type="http://schemas.openxmlformats.org/officeDocument/2006/relationships/image" Target="../media/image9.jpg"/><Relationship Id="rId10" Type="http://schemas.openxmlformats.org/officeDocument/2006/relationships/image" Target="../media/image14.jpg"/><Relationship Id="rId4" Type="http://schemas.openxmlformats.org/officeDocument/2006/relationships/image" Target="../media/image8.jpg"/><Relationship Id="rId9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13" Type="http://schemas.openxmlformats.org/officeDocument/2006/relationships/image" Target="../media/image29.jpg"/><Relationship Id="rId3" Type="http://schemas.openxmlformats.org/officeDocument/2006/relationships/image" Target="../media/image19.jpg"/><Relationship Id="rId7" Type="http://schemas.openxmlformats.org/officeDocument/2006/relationships/image" Target="../media/image23.jpg"/><Relationship Id="rId12" Type="http://schemas.openxmlformats.org/officeDocument/2006/relationships/image" Target="../media/image28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11" Type="http://schemas.openxmlformats.org/officeDocument/2006/relationships/image" Target="../media/image27.jpg"/><Relationship Id="rId5" Type="http://schemas.openxmlformats.org/officeDocument/2006/relationships/image" Target="../media/image21.jpg"/><Relationship Id="rId10" Type="http://schemas.openxmlformats.org/officeDocument/2006/relationships/image" Target="../media/image26.jpg"/><Relationship Id="rId4" Type="http://schemas.openxmlformats.org/officeDocument/2006/relationships/image" Target="../media/image20.jpg"/><Relationship Id="rId9" Type="http://schemas.openxmlformats.org/officeDocument/2006/relationships/image" Target="../media/image2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7" Type="http://schemas.openxmlformats.org/officeDocument/2006/relationships/image" Target="../media/image57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g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g"/><Relationship Id="rId5" Type="http://schemas.openxmlformats.org/officeDocument/2006/relationships/image" Target="../media/image53.jpg"/><Relationship Id="rId4" Type="http://schemas.openxmlformats.org/officeDocument/2006/relationships/image" Target="../media/image6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g"/><Relationship Id="rId5" Type="http://schemas.openxmlformats.org/officeDocument/2006/relationships/image" Target="../media/image65.jpg"/><Relationship Id="rId4" Type="http://schemas.openxmlformats.org/officeDocument/2006/relationships/image" Target="../media/image6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t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g"/><Relationship Id="rId3" Type="http://schemas.openxmlformats.org/officeDocument/2006/relationships/image" Target="../media/image71.jpg"/><Relationship Id="rId7" Type="http://schemas.openxmlformats.org/officeDocument/2006/relationships/image" Target="../media/image75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g"/><Relationship Id="rId5" Type="http://schemas.openxmlformats.org/officeDocument/2006/relationships/image" Target="../media/image73.jpg"/><Relationship Id="rId4" Type="http://schemas.openxmlformats.org/officeDocument/2006/relationships/image" Target="../media/image72.jpg"/><Relationship Id="rId9" Type="http://schemas.openxmlformats.org/officeDocument/2006/relationships/image" Target="../media/image77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g"/><Relationship Id="rId3" Type="http://schemas.openxmlformats.org/officeDocument/2006/relationships/image" Target="../media/image79.jpg"/><Relationship Id="rId7" Type="http://schemas.openxmlformats.org/officeDocument/2006/relationships/image" Target="../media/image83.jp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jpg"/><Relationship Id="rId5" Type="http://schemas.openxmlformats.org/officeDocument/2006/relationships/image" Target="../media/image81.jpg"/><Relationship Id="rId4" Type="http://schemas.openxmlformats.org/officeDocument/2006/relationships/image" Target="../media/image80.jpg"/><Relationship Id="rId9" Type="http://schemas.openxmlformats.org/officeDocument/2006/relationships/image" Target="../media/image85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g"/><Relationship Id="rId3" Type="http://schemas.openxmlformats.org/officeDocument/2006/relationships/image" Target="../media/image87.jpg"/><Relationship Id="rId7" Type="http://schemas.openxmlformats.org/officeDocument/2006/relationships/image" Target="../media/image91.jpg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g"/><Relationship Id="rId5" Type="http://schemas.openxmlformats.org/officeDocument/2006/relationships/image" Target="../media/image89.jpg"/><Relationship Id="rId4" Type="http://schemas.openxmlformats.org/officeDocument/2006/relationships/image" Target="../media/image88.jpg"/><Relationship Id="rId9" Type="http://schemas.openxmlformats.org/officeDocument/2006/relationships/image" Target="../media/image9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A close-up of a black and white photo&#10;&#10;Description automatically generated">
            <a:extLst>
              <a:ext uri="{FF2B5EF4-FFF2-40B4-BE49-F238E27FC236}">
                <a16:creationId xmlns:a16="http://schemas.microsoft.com/office/drawing/2014/main" id="{4CDFBD27-0D05-E273-D9A1-FBDEE320F3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93" y="1942187"/>
            <a:ext cx="4485251" cy="615974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F21BCEB-CD09-AD81-10BA-4769C955A043}"/>
              </a:ext>
            </a:extLst>
          </p:cNvPr>
          <p:cNvSpPr txBox="1"/>
          <p:nvPr/>
        </p:nvSpPr>
        <p:spPr>
          <a:xfrm>
            <a:off x="5166244" y="5462034"/>
            <a:ext cx="18485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-actin (MEFs)</a:t>
            </a:r>
            <a:endParaRPr lang="en-GB" sz="2000" b="1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D5DA624-6E9D-F1A8-49E0-6F5D0EB5413B}"/>
              </a:ext>
            </a:extLst>
          </p:cNvPr>
          <p:cNvCxnSpPr>
            <a:cxnSpLocks/>
            <a:stCxn id="26" idx="1"/>
          </p:cNvCxnSpPr>
          <p:nvPr/>
        </p:nvCxnSpPr>
        <p:spPr>
          <a:xfrm flipH="1">
            <a:off x="4196980" y="5662089"/>
            <a:ext cx="9692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3DCB74DC-2593-8172-18FC-68D342D81F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11" t="-293" r="-246" b="36"/>
          <a:stretch/>
        </p:blipFill>
        <p:spPr>
          <a:xfrm>
            <a:off x="897225" y="-329184"/>
            <a:ext cx="4099207" cy="55818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E7A9309-BBDC-863C-FB22-09F745A2BD4D}"/>
              </a:ext>
            </a:extLst>
          </p:cNvPr>
          <p:cNvSpPr txBox="1"/>
          <p:nvPr/>
        </p:nvSpPr>
        <p:spPr>
          <a:xfrm>
            <a:off x="3963335" y="2586584"/>
            <a:ext cx="18644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P-STAT3 (Y705)</a:t>
            </a:r>
          </a:p>
          <a:p>
            <a:r>
              <a:rPr lang="en-GB" sz="2000" b="1" dirty="0"/>
              <a:t>(MEFs)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6004F08-8730-E787-FC41-6FD1DACB0F0F}"/>
              </a:ext>
            </a:extLst>
          </p:cNvPr>
          <p:cNvCxnSpPr>
            <a:cxnSpLocks/>
          </p:cNvCxnSpPr>
          <p:nvPr/>
        </p:nvCxnSpPr>
        <p:spPr>
          <a:xfrm flipH="1">
            <a:off x="3887179" y="2786639"/>
            <a:ext cx="761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3BF05B1C-6D10-F071-BF11-9CFE5A42FD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535" t="-352" r="174" b="-823"/>
          <a:stretch/>
        </p:blipFill>
        <p:spPr>
          <a:xfrm>
            <a:off x="5827820" y="156557"/>
            <a:ext cx="3324568" cy="444184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18BA089-8390-9E19-C18D-43CCC5762150}"/>
              </a:ext>
            </a:extLst>
          </p:cNvPr>
          <p:cNvSpPr txBox="1"/>
          <p:nvPr/>
        </p:nvSpPr>
        <p:spPr>
          <a:xfrm>
            <a:off x="8657003" y="1750758"/>
            <a:ext cx="25540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</a:t>
            </a:r>
            <a:r>
              <a:rPr lang="en-GB" sz="2000" b="1" dirty="0" err="1"/>
              <a:t>RelA</a:t>
            </a:r>
            <a:r>
              <a:rPr lang="en-GB" sz="2000" b="1" dirty="0"/>
              <a:t> (S536) (MEFs)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969AA5F-FCDF-15B9-1B58-3147B71ED404}"/>
              </a:ext>
            </a:extLst>
          </p:cNvPr>
          <p:cNvCxnSpPr>
            <a:cxnSpLocks/>
          </p:cNvCxnSpPr>
          <p:nvPr/>
        </p:nvCxnSpPr>
        <p:spPr>
          <a:xfrm flipH="1">
            <a:off x="8557754" y="1942187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7B418DDE-8050-C039-CD1E-54F8D71C451A}"/>
              </a:ext>
            </a:extLst>
          </p:cNvPr>
          <p:cNvSpPr txBox="1"/>
          <p:nvPr/>
        </p:nvSpPr>
        <p:spPr>
          <a:xfrm>
            <a:off x="0" y="0"/>
            <a:ext cx="12352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 2a</a:t>
            </a:r>
          </a:p>
        </p:txBody>
      </p:sp>
    </p:spTree>
    <p:extLst>
      <p:ext uri="{BB962C8B-B14F-4D97-AF65-F5344CB8AC3E}">
        <p14:creationId xmlns:p14="http://schemas.microsoft.com/office/powerpoint/2010/main" val="1302407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4505C6B-7388-E0EB-931A-1FB01F71A260}"/>
              </a:ext>
            </a:extLst>
          </p:cNvPr>
          <p:cNvSpPr txBox="1"/>
          <p:nvPr/>
        </p:nvSpPr>
        <p:spPr>
          <a:xfrm>
            <a:off x="0" y="0"/>
            <a:ext cx="18940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 2a cont.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45F223-FEBE-B06B-926D-7D729C0872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852" t="-526" r="-940" b="-881"/>
          <a:stretch/>
        </p:blipFill>
        <p:spPr>
          <a:xfrm>
            <a:off x="1101210" y="1540349"/>
            <a:ext cx="2219325" cy="28003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CA48B8-65E5-5516-DAA0-C9583A570F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677" t="290" r="-162" b="-617"/>
          <a:stretch/>
        </p:blipFill>
        <p:spPr>
          <a:xfrm>
            <a:off x="4710192" y="1553338"/>
            <a:ext cx="2124075" cy="28003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BBE9115-232B-C470-ABAB-C5D10C9E7EC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918" t="-4021" r="184" b="-6840"/>
          <a:stretch/>
        </p:blipFill>
        <p:spPr>
          <a:xfrm>
            <a:off x="8223924" y="2340448"/>
            <a:ext cx="2124075" cy="12001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3CC5EB8-80F4-C92E-F4F7-4F0BDBD97BE2}"/>
              </a:ext>
            </a:extLst>
          </p:cNvPr>
          <p:cNvSpPr txBox="1"/>
          <p:nvPr/>
        </p:nvSpPr>
        <p:spPr>
          <a:xfrm>
            <a:off x="2894277" y="3641910"/>
            <a:ext cx="19173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P-STAT3 (Y705) </a:t>
            </a:r>
          </a:p>
          <a:p>
            <a:r>
              <a:rPr lang="en-GB" sz="2000" b="1" dirty="0"/>
              <a:t>(AMLs)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B4FDBD-B307-A518-518F-75BCB65DB439}"/>
              </a:ext>
            </a:extLst>
          </p:cNvPr>
          <p:cNvSpPr txBox="1"/>
          <p:nvPr/>
        </p:nvSpPr>
        <p:spPr>
          <a:xfrm>
            <a:off x="6606750" y="3568466"/>
            <a:ext cx="172502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</a:t>
            </a:r>
            <a:r>
              <a:rPr lang="en-GB" sz="2000" b="1" dirty="0" err="1"/>
              <a:t>RelA</a:t>
            </a:r>
            <a:r>
              <a:rPr lang="en-GB" sz="2000" b="1" dirty="0"/>
              <a:t> (S536)</a:t>
            </a:r>
          </a:p>
          <a:p>
            <a:r>
              <a:rPr lang="en-GB" sz="2000" b="1" dirty="0"/>
              <a:t>(AMLs)</a:t>
            </a:r>
          </a:p>
          <a:p>
            <a:endParaRPr lang="en-GB" sz="2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8BA3A7-526D-02F0-E3BE-EB8438AC250A}"/>
              </a:ext>
            </a:extLst>
          </p:cNvPr>
          <p:cNvSpPr txBox="1"/>
          <p:nvPr/>
        </p:nvSpPr>
        <p:spPr>
          <a:xfrm>
            <a:off x="10234350" y="2740468"/>
            <a:ext cx="96853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-actin</a:t>
            </a:r>
          </a:p>
          <a:p>
            <a:r>
              <a:rPr lang="en-GB" sz="2000" b="1" dirty="0"/>
              <a:t>(AMLs)</a:t>
            </a:r>
          </a:p>
          <a:p>
            <a:endParaRPr lang="en-GB" sz="2000" b="1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E4FD376-E44D-76F4-2C9D-36AA301102F6}"/>
              </a:ext>
            </a:extLst>
          </p:cNvPr>
          <p:cNvCxnSpPr>
            <a:cxnSpLocks/>
          </p:cNvCxnSpPr>
          <p:nvPr/>
        </p:nvCxnSpPr>
        <p:spPr>
          <a:xfrm flipH="1">
            <a:off x="2827400" y="3819321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D7580B0-BFE6-13E0-0691-EEC8E7786AC6}"/>
              </a:ext>
            </a:extLst>
          </p:cNvPr>
          <p:cNvCxnSpPr>
            <a:cxnSpLocks/>
          </p:cNvCxnSpPr>
          <p:nvPr/>
        </p:nvCxnSpPr>
        <p:spPr>
          <a:xfrm flipH="1">
            <a:off x="6459842" y="3768521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1E66615-9782-8D8E-189B-0150217D64A1}"/>
              </a:ext>
            </a:extLst>
          </p:cNvPr>
          <p:cNvCxnSpPr>
            <a:cxnSpLocks/>
          </p:cNvCxnSpPr>
          <p:nvPr/>
        </p:nvCxnSpPr>
        <p:spPr>
          <a:xfrm flipH="1">
            <a:off x="10060050" y="2953512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6486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C34EC32-40D6-A93F-BF34-35E74129AD24}"/>
              </a:ext>
            </a:extLst>
          </p:cNvPr>
          <p:cNvSpPr txBox="1"/>
          <p:nvPr/>
        </p:nvSpPr>
        <p:spPr>
          <a:xfrm>
            <a:off x="0" y="0"/>
            <a:ext cx="1244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 2b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C74A688-F2A7-8699-9008-476627D4F1FB}"/>
              </a:ext>
            </a:extLst>
          </p:cNvPr>
          <p:cNvSpPr txBox="1"/>
          <p:nvPr/>
        </p:nvSpPr>
        <p:spPr>
          <a:xfrm>
            <a:off x="603504" y="400110"/>
            <a:ext cx="27195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 2 - MEFs</a:t>
            </a:r>
            <a:r>
              <a:rPr lang="en-GB" sz="2000" b="1" i="1" dirty="0"/>
              <a:t> Tsc2</a:t>
            </a:r>
            <a:r>
              <a:rPr lang="en-GB" sz="2000" b="0" i="0" dirty="0">
                <a:solidFill>
                  <a:srgbClr val="040C28"/>
                </a:solidFill>
                <a:effectLst/>
                <a:latin typeface="Google Sans"/>
              </a:rPr>
              <a:t> −</a:t>
            </a:r>
            <a:r>
              <a:rPr lang="en-GB" sz="2000" b="1" dirty="0"/>
              <a:t>/</a:t>
            </a:r>
            <a:r>
              <a:rPr lang="en-GB" sz="2000" b="0" i="0" dirty="0">
                <a:solidFill>
                  <a:srgbClr val="040C28"/>
                </a:solidFill>
                <a:effectLst/>
                <a:latin typeface="Google Sans"/>
              </a:rPr>
              <a:t>−</a:t>
            </a:r>
            <a:endParaRPr lang="en-GB" sz="2000" b="1" dirty="0"/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DF4B77C6-5D76-1F64-CE79-9B69696C7E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3227" t="-9177" r="-13042" b="-21783"/>
          <a:stretch/>
        </p:blipFill>
        <p:spPr>
          <a:xfrm>
            <a:off x="544254" y="2651145"/>
            <a:ext cx="2004291" cy="12406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81F33C11-9C93-B0EF-D98B-24074CE613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5832" t="-6173" r="-570" b="-2534"/>
          <a:stretch/>
        </p:blipFill>
        <p:spPr>
          <a:xfrm>
            <a:off x="641237" y="1454450"/>
            <a:ext cx="1810327" cy="1240629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DC6DDA1-4668-64F1-6A49-63977F2F17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3830" t="-4556" r="-6018" b="-3083"/>
          <a:stretch/>
        </p:blipFill>
        <p:spPr>
          <a:xfrm>
            <a:off x="923032" y="3737315"/>
            <a:ext cx="1528532" cy="1450109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108EC612-6D0C-55E4-53EE-74E8B592CE9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3060" t="-3614" r="-4384" b="-14183"/>
          <a:stretch/>
        </p:blipFill>
        <p:spPr>
          <a:xfrm>
            <a:off x="468080" y="5256787"/>
            <a:ext cx="2080465" cy="1309991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3D392D26-4B5D-9C20-97A2-D514CE7AB55D}"/>
              </a:ext>
            </a:extLst>
          </p:cNvPr>
          <p:cNvSpPr txBox="1"/>
          <p:nvPr/>
        </p:nvSpPr>
        <p:spPr>
          <a:xfrm>
            <a:off x="890278" y="1009640"/>
            <a:ext cx="20847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Repeat 2 (shown)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90B76E6-7026-AA50-25BE-2138ECF5B051}"/>
              </a:ext>
            </a:extLst>
          </p:cNvPr>
          <p:cNvSpPr txBox="1"/>
          <p:nvPr/>
        </p:nvSpPr>
        <p:spPr>
          <a:xfrm>
            <a:off x="2302413" y="2111952"/>
            <a:ext cx="17577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P-STAT3 (Y705)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0070AAD7-C0AB-5E5E-F6B3-A50AB0D72967}"/>
              </a:ext>
            </a:extLst>
          </p:cNvPr>
          <p:cNvCxnSpPr>
            <a:cxnSpLocks/>
          </p:cNvCxnSpPr>
          <p:nvPr/>
        </p:nvCxnSpPr>
        <p:spPr>
          <a:xfrm flipH="1">
            <a:off x="2235536" y="2289363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4988D553-E279-CFFD-B4B8-27A9C51FD1A4}"/>
              </a:ext>
            </a:extLst>
          </p:cNvPr>
          <p:cNvSpPr txBox="1"/>
          <p:nvPr/>
        </p:nvSpPr>
        <p:spPr>
          <a:xfrm>
            <a:off x="2369289" y="3067609"/>
            <a:ext cx="16171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</a:t>
            </a:r>
            <a:r>
              <a:rPr lang="en-GB" sz="2000" b="1" dirty="0" err="1"/>
              <a:t>RelA</a:t>
            </a:r>
            <a:r>
              <a:rPr lang="en-GB" sz="2000" b="1" dirty="0"/>
              <a:t> (S536)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F36EF2F-E224-A78F-98EE-E9529F2D5CA4}"/>
              </a:ext>
            </a:extLst>
          </p:cNvPr>
          <p:cNvCxnSpPr>
            <a:cxnSpLocks/>
          </p:cNvCxnSpPr>
          <p:nvPr/>
        </p:nvCxnSpPr>
        <p:spPr>
          <a:xfrm flipH="1">
            <a:off x="2235536" y="3267664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735C0F02-226F-8F05-FD9A-636A2BF48892}"/>
              </a:ext>
            </a:extLst>
          </p:cNvPr>
          <p:cNvSpPr txBox="1"/>
          <p:nvPr/>
        </p:nvSpPr>
        <p:spPr>
          <a:xfrm>
            <a:off x="2369289" y="4139488"/>
            <a:ext cx="21627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P-RpS6 (S235/236)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939ED356-F97C-4363-94F0-EFD7D50861DD}"/>
              </a:ext>
            </a:extLst>
          </p:cNvPr>
          <p:cNvCxnSpPr>
            <a:cxnSpLocks/>
          </p:cNvCxnSpPr>
          <p:nvPr/>
        </p:nvCxnSpPr>
        <p:spPr>
          <a:xfrm flipH="1">
            <a:off x="2235536" y="4339543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E80B676C-B47B-B1AC-8BBF-4C88EB4A2946}"/>
              </a:ext>
            </a:extLst>
          </p:cNvPr>
          <p:cNvSpPr txBox="1"/>
          <p:nvPr/>
        </p:nvSpPr>
        <p:spPr>
          <a:xfrm>
            <a:off x="2369289" y="5704557"/>
            <a:ext cx="9444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-actin</a:t>
            </a:r>
            <a:endParaRPr lang="en-GB" sz="2000" b="1" dirty="0"/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DD469A82-9CAD-BB4F-CF92-CA8F75DC1DB0}"/>
              </a:ext>
            </a:extLst>
          </p:cNvPr>
          <p:cNvCxnSpPr>
            <a:cxnSpLocks/>
          </p:cNvCxnSpPr>
          <p:nvPr/>
        </p:nvCxnSpPr>
        <p:spPr>
          <a:xfrm flipH="1">
            <a:off x="2235536" y="5904612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Picture 60" descr="A close-up of a test tube&#10;&#10;Description automatically generated">
            <a:extLst>
              <a:ext uri="{FF2B5EF4-FFF2-40B4-BE49-F238E27FC236}">
                <a16:creationId xmlns:a16="http://schemas.microsoft.com/office/drawing/2014/main" id="{64AF8766-3471-C990-466C-A859A9196EA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74" b="40454"/>
          <a:stretch/>
        </p:blipFill>
        <p:spPr>
          <a:xfrm>
            <a:off x="4664858" y="5401819"/>
            <a:ext cx="2721240" cy="1164959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7577C51E-9021-8902-54FB-6E34C101582C}"/>
              </a:ext>
            </a:extLst>
          </p:cNvPr>
          <p:cNvSpPr txBox="1"/>
          <p:nvPr/>
        </p:nvSpPr>
        <p:spPr>
          <a:xfrm>
            <a:off x="6913853" y="5764146"/>
            <a:ext cx="9444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-actin</a:t>
            </a:r>
            <a:endParaRPr lang="en-GB" sz="2000" b="1" dirty="0"/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DA343C58-1266-CB1E-D349-A48898DE60B5}"/>
              </a:ext>
            </a:extLst>
          </p:cNvPr>
          <p:cNvCxnSpPr>
            <a:cxnSpLocks/>
          </p:cNvCxnSpPr>
          <p:nvPr/>
        </p:nvCxnSpPr>
        <p:spPr>
          <a:xfrm flipH="1">
            <a:off x="6780100" y="5964201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8C23786C-111C-B880-1AAF-D1BFDC489576}"/>
              </a:ext>
            </a:extLst>
          </p:cNvPr>
          <p:cNvSpPr txBox="1"/>
          <p:nvPr/>
        </p:nvSpPr>
        <p:spPr>
          <a:xfrm>
            <a:off x="4606135" y="646559"/>
            <a:ext cx="2415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Repeat 1 (densitometry)</a:t>
            </a:r>
          </a:p>
        </p:txBody>
      </p:sp>
      <p:pic>
        <p:nvPicPr>
          <p:cNvPr id="65" name="Picture 64" descr="A close-up of a white paper&#10;&#10;Description automatically generated">
            <a:extLst>
              <a:ext uri="{FF2B5EF4-FFF2-40B4-BE49-F238E27FC236}">
                <a16:creationId xmlns:a16="http://schemas.microsoft.com/office/drawing/2014/main" id="{A6CC3F42-C543-738F-BCBA-1E724870E67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00" b="39608"/>
          <a:stretch/>
        </p:blipFill>
        <p:spPr>
          <a:xfrm>
            <a:off x="4566553" y="2791905"/>
            <a:ext cx="2956094" cy="1099868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78ADC37D-A444-DEA8-8E96-3BD70EC07623}"/>
              </a:ext>
            </a:extLst>
          </p:cNvPr>
          <p:cNvSpPr txBox="1"/>
          <p:nvPr/>
        </p:nvSpPr>
        <p:spPr>
          <a:xfrm>
            <a:off x="6780100" y="3067305"/>
            <a:ext cx="16171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</a:t>
            </a:r>
            <a:r>
              <a:rPr lang="en-GB" sz="2000" b="1" dirty="0" err="1"/>
              <a:t>RelA</a:t>
            </a:r>
            <a:r>
              <a:rPr lang="en-GB" sz="2000" b="1" dirty="0"/>
              <a:t> (S536)</a:t>
            </a: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72BD6D34-36DA-9709-31AA-879138DDCB7B}"/>
              </a:ext>
            </a:extLst>
          </p:cNvPr>
          <p:cNvCxnSpPr>
            <a:cxnSpLocks/>
          </p:cNvCxnSpPr>
          <p:nvPr/>
        </p:nvCxnSpPr>
        <p:spPr>
          <a:xfrm flipH="1">
            <a:off x="6646347" y="3267360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Picture 67" descr="A close-up of a test tube&#10;&#10;Description automatically generated">
            <a:extLst>
              <a:ext uri="{FF2B5EF4-FFF2-40B4-BE49-F238E27FC236}">
                <a16:creationId xmlns:a16="http://schemas.microsoft.com/office/drawing/2014/main" id="{CD305E36-3EC8-1EE6-E767-3FF7129C5CD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6" t="29882" r="10676" b="36768"/>
          <a:stretch/>
        </p:blipFill>
        <p:spPr>
          <a:xfrm>
            <a:off x="4573888" y="3942434"/>
            <a:ext cx="2267159" cy="1419191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D3755EE9-EAD3-400C-9720-5DD12B601D01}"/>
              </a:ext>
            </a:extLst>
          </p:cNvPr>
          <p:cNvSpPr txBox="1"/>
          <p:nvPr/>
        </p:nvSpPr>
        <p:spPr>
          <a:xfrm>
            <a:off x="6646347" y="4104202"/>
            <a:ext cx="21627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P-RpS6 (S235/236)</a:t>
            </a:r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513565AA-6EB0-E21B-1C73-2F12557BB486}"/>
              </a:ext>
            </a:extLst>
          </p:cNvPr>
          <p:cNvCxnSpPr>
            <a:cxnSpLocks/>
          </p:cNvCxnSpPr>
          <p:nvPr/>
        </p:nvCxnSpPr>
        <p:spPr>
          <a:xfrm flipH="1">
            <a:off x="6512594" y="4304257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Picture 70" descr="A close-up of a test tube&#10;&#10;Description automatically generated">
            <a:extLst>
              <a:ext uri="{FF2B5EF4-FFF2-40B4-BE49-F238E27FC236}">
                <a16:creationId xmlns:a16="http://schemas.microsoft.com/office/drawing/2014/main" id="{E6E8AA99-D83B-EC71-831C-1B33C4645CF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0" t="27423" r="15867" b="42683"/>
          <a:stretch/>
        </p:blipFill>
        <p:spPr>
          <a:xfrm>
            <a:off x="4513665" y="1454450"/>
            <a:ext cx="2415425" cy="1303227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1A805203-D1AF-05AE-27DB-8ED6288807C0}"/>
              </a:ext>
            </a:extLst>
          </p:cNvPr>
          <p:cNvSpPr txBox="1"/>
          <p:nvPr/>
        </p:nvSpPr>
        <p:spPr>
          <a:xfrm>
            <a:off x="6712007" y="2218785"/>
            <a:ext cx="17577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P-STAT3 (Y705)</a:t>
            </a: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CE0076E1-EC95-16FF-4EA9-FF0D7B01CC80}"/>
              </a:ext>
            </a:extLst>
          </p:cNvPr>
          <p:cNvCxnSpPr>
            <a:cxnSpLocks/>
          </p:cNvCxnSpPr>
          <p:nvPr/>
        </p:nvCxnSpPr>
        <p:spPr>
          <a:xfrm flipH="1">
            <a:off x="6645130" y="2396196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8DE07835-E175-B5AB-7FA3-5A30214AF5C9}"/>
              </a:ext>
            </a:extLst>
          </p:cNvPr>
          <p:cNvSpPr txBox="1"/>
          <p:nvPr/>
        </p:nvSpPr>
        <p:spPr>
          <a:xfrm>
            <a:off x="8614543" y="643295"/>
            <a:ext cx="2415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Repeat 3 (densitometry)</a:t>
            </a:r>
          </a:p>
        </p:txBody>
      </p:sp>
      <p:pic>
        <p:nvPicPr>
          <p:cNvPr id="75" name="Picture 74" descr="A close-up of a medical tube&#10;&#10;Description automatically generated">
            <a:extLst>
              <a:ext uri="{FF2B5EF4-FFF2-40B4-BE49-F238E27FC236}">
                <a16:creationId xmlns:a16="http://schemas.microsoft.com/office/drawing/2014/main" id="{5F479345-B60E-950A-5DBD-5F9D94D1D72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68" t="34143" r="16043" b="47767"/>
          <a:stretch/>
        </p:blipFill>
        <p:spPr>
          <a:xfrm>
            <a:off x="8814813" y="5534275"/>
            <a:ext cx="2415424" cy="859851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DB300503-5013-E4A5-74BC-5ECD59D090C8}"/>
              </a:ext>
            </a:extLst>
          </p:cNvPr>
          <p:cNvSpPr txBox="1"/>
          <p:nvPr/>
        </p:nvSpPr>
        <p:spPr>
          <a:xfrm>
            <a:off x="11017148" y="5830281"/>
            <a:ext cx="9444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-actin</a:t>
            </a:r>
            <a:endParaRPr lang="en-GB" sz="2000" b="1" dirty="0"/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BE754C24-CC9A-DC9A-8B60-503CC4233035}"/>
              </a:ext>
            </a:extLst>
          </p:cNvPr>
          <p:cNvCxnSpPr>
            <a:cxnSpLocks/>
          </p:cNvCxnSpPr>
          <p:nvPr/>
        </p:nvCxnSpPr>
        <p:spPr>
          <a:xfrm flipH="1">
            <a:off x="10883395" y="6030336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8" name="Picture 77" descr="A close-up of a test tube&#10;&#10;Description automatically generated">
            <a:extLst>
              <a:ext uri="{FF2B5EF4-FFF2-40B4-BE49-F238E27FC236}">
                <a16:creationId xmlns:a16="http://schemas.microsoft.com/office/drawing/2014/main" id="{B8D1A07F-9EA2-C331-CBE2-32FBADDC7D1F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0" t="39263" r="21789" b="31637"/>
          <a:stretch/>
        </p:blipFill>
        <p:spPr>
          <a:xfrm>
            <a:off x="8814813" y="4112076"/>
            <a:ext cx="2267159" cy="1369250"/>
          </a:xfrm>
          <a:prstGeom prst="rect">
            <a:avLst/>
          </a:prstGeom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0F238426-9E38-CE5F-989F-740827104B1D}"/>
              </a:ext>
            </a:extLst>
          </p:cNvPr>
          <p:cNvSpPr txBox="1"/>
          <p:nvPr/>
        </p:nvSpPr>
        <p:spPr>
          <a:xfrm>
            <a:off x="10974018" y="4239349"/>
            <a:ext cx="13564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P-RpS6 </a:t>
            </a:r>
          </a:p>
          <a:p>
            <a:r>
              <a:rPr lang="en-GB" sz="2000" b="1" dirty="0"/>
              <a:t>(S235/236)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8D2EE077-567F-8BEA-36F4-D311708920B3}"/>
              </a:ext>
            </a:extLst>
          </p:cNvPr>
          <p:cNvCxnSpPr>
            <a:cxnSpLocks/>
          </p:cNvCxnSpPr>
          <p:nvPr/>
        </p:nvCxnSpPr>
        <p:spPr>
          <a:xfrm flipH="1">
            <a:off x="10883395" y="4439404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" name="Picture 80" descr="A close-up of a test&#10;&#10;Description automatically generated">
            <a:extLst>
              <a:ext uri="{FF2B5EF4-FFF2-40B4-BE49-F238E27FC236}">
                <a16:creationId xmlns:a16="http://schemas.microsoft.com/office/drawing/2014/main" id="{84D0E4B4-8450-8A5D-0CD0-0C9E957D8E7C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5" t="36774" r="21413" b="44091"/>
          <a:stretch/>
        </p:blipFill>
        <p:spPr>
          <a:xfrm>
            <a:off x="8667994" y="2924078"/>
            <a:ext cx="2413978" cy="946810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DDA16862-24C7-7589-960E-AC09101C1827}"/>
              </a:ext>
            </a:extLst>
          </p:cNvPr>
          <p:cNvSpPr txBox="1"/>
          <p:nvPr/>
        </p:nvSpPr>
        <p:spPr>
          <a:xfrm>
            <a:off x="11153050" y="3087352"/>
            <a:ext cx="16171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</a:t>
            </a:r>
            <a:r>
              <a:rPr lang="en-GB" sz="2000" b="1" dirty="0" err="1"/>
              <a:t>RelA</a:t>
            </a:r>
            <a:r>
              <a:rPr lang="en-GB" sz="2000" b="1" dirty="0"/>
              <a:t> (S536)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0C996D73-5188-76DE-53F6-781CB64EF6EE}"/>
              </a:ext>
            </a:extLst>
          </p:cNvPr>
          <p:cNvCxnSpPr>
            <a:cxnSpLocks/>
          </p:cNvCxnSpPr>
          <p:nvPr/>
        </p:nvCxnSpPr>
        <p:spPr>
          <a:xfrm flipH="1">
            <a:off x="11019297" y="3287407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Picture 83" descr="A close-up of a white rectangular object&#10;&#10;Description automatically generated">
            <a:extLst>
              <a:ext uri="{FF2B5EF4-FFF2-40B4-BE49-F238E27FC236}">
                <a16:creationId xmlns:a16="http://schemas.microsoft.com/office/drawing/2014/main" id="{B603860E-6EC6-2501-C6CA-AB45340DF526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0" t="38899" r="24094" b="35681"/>
          <a:stretch/>
        </p:blipFill>
        <p:spPr>
          <a:xfrm>
            <a:off x="8648563" y="1550379"/>
            <a:ext cx="2347383" cy="1207298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4C4CE6E7-2FE2-B0F1-E119-4A0DD19F919C}"/>
              </a:ext>
            </a:extLst>
          </p:cNvPr>
          <p:cNvSpPr txBox="1"/>
          <p:nvPr/>
        </p:nvSpPr>
        <p:spPr>
          <a:xfrm>
            <a:off x="10883395" y="2346858"/>
            <a:ext cx="17577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P-STAT3 (Y705)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B8178CD8-1EE8-D357-A546-264A1D2A4D7E}"/>
              </a:ext>
            </a:extLst>
          </p:cNvPr>
          <p:cNvCxnSpPr>
            <a:cxnSpLocks/>
          </p:cNvCxnSpPr>
          <p:nvPr/>
        </p:nvCxnSpPr>
        <p:spPr>
          <a:xfrm flipH="1">
            <a:off x="10816518" y="2524269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9616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BE8B17C-4543-6AE6-A7DA-C7EE595F228B}"/>
              </a:ext>
            </a:extLst>
          </p:cNvPr>
          <p:cNvSpPr txBox="1"/>
          <p:nvPr/>
        </p:nvSpPr>
        <p:spPr>
          <a:xfrm>
            <a:off x="0" y="0"/>
            <a:ext cx="19036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 2b cont.</a:t>
            </a:r>
          </a:p>
        </p:txBody>
      </p:sp>
      <p:pic>
        <p:nvPicPr>
          <p:cNvPr id="5" name="Picture 4" descr="A close-up of a white background&#10;&#10;Description automatically generated">
            <a:extLst>
              <a:ext uri="{FF2B5EF4-FFF2-40B4-BE49-F238E27FC236}">
                <a16:creationId xmlns:a16="http://schemas.microsoft.com/office/drawing/2014/main" id="{711EBD21-7EBF-FB2A-284B-4F04A2C5B2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56" t="41809" r="16002" b="50558"/>
          <a:stretch/>
        </p:blipFill>
        <p:spPr>
          <a:xfrm>
            <a:off x="9082150" y="5983537"/>
            <a:ext cx="1862086" cy="382411"/>
          </a:xfrm>
          <a:prstGeom prst="rect">
            <a:avLst/>
          </a:prstGeom>
        </p:spPr>
      </p:pic>
      <p:pic>
        <p:nvPicPr>
          <p:cNvPr id="6" name="Picture 5" descr="A close-up of a test tube&#10;&#10;Description automatically generated">
            <a:extLst>
              <a:ext uri="{FF2B5EF4-FFF2-40B4-BE49-F238E27FC236}">
                <a16:creationId xmlns:a16="http://schemas.microsoft.com/office/drawing/2014/main" id="{B39AF5B1-7F24-EBCD-084A-52BBCA0D56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1" t="35890" r="28331" b="39226"/>
          <a:stretch/>
        </p:blipFill>
        <p:spPr>
          <a:xfrm>
            <a:off x="9133552" y="4214893"/>
            <a:ext cx="2000079" cy="1140905"/>
          </a:xfrm>
          <a:prstGeom prst="rect">
            <a:avLst/>
          </a:prstGeom>
        </p:spPr>
      </p:pic>
      <p:pic>
        <p:nvPicPr>
          <p:cNvPr id="7" name="Picture 6" descr="A close-up of a microscope slide&#10;&#10;Description automatically generated">
            <a:extLst>
              <a:ext uri="{FF2B5EF4-FFF2-40B4-BE49-F238E27FC236}">
                <a16:creationId xmlns:a16="http://schemas.microsoft.com/office/drawing/2014/main" id="{029C91D4-F6E2-C1B0-7382-3706A28FF5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0" t="42299" r="32053" b="45403"/>
          <a:stretch/>
        </p:blipFill>
        <p:spPr>
          <a:xfrm>
            <a:off x="9112957" y="3146204"/>
            <a:ext cx="1844724" cy="593344"/>
          </a:xfrm>
          <a:prstGeom prst="rect">
            <a:avLst/>
          </a:prstGeom>
        </p:spPr>
      </p:pic>
      <p:pic>
        <p:nvPicPr>
          <p:cNvPr id="8" name="Picture 7" descr="A close-up of a microscope slide&#10;&#10;Description automatically generated">
            <a:extLst>
              <a:ext uri="{FF2B5EF4-FFF2-40B4-BE49-F238E27FC236}">
                <a16:creationId xmlns:a16="http://schemas.microsoft.com/office/drawing/2014/main" id="{3AF38105-7E0D-5585-2432-ACE730DF7BE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17" t="39217" r="19784" b="48083"/>
          <a:stretch/>
        </p:blipFill>
        <p:spPr>
          <a:xfrm>
            <a:off x="4821266" y="5907759"/>
            <a:ext cx="1982718" cy="628753"/>
          </a:xfrm>
          <a:prstGeom prst="rect">
            <a:avLst/>
          </a:prstGeom>
        </p:spPr>
      </p:pic>
      <p:pic>
        <p:nvPicPr>
          <p:cNvPr id="9" name="Picture 8" descr="A close-up of a white plastic&#10;&#10;Description automatically generated">
            <a:extLst>
              <a:ext uri="{FF2B5EF4-FFF2-40B4-BE49-F238E27FC236}">
                <a16:creationId xmlns:a16="http://schemas.microsoft.com/office/drawing/2014/main" id="{AED591E8-D66D-95B2-BF2C-BAE77E06BE0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0" t="32013" r="26243" b="41946"/>
          <a:stretch/>
        </p:blipFill>
        <p:spPr>
          <a:xfrm>
            <a:off x="4821266" y="4281989"/>
            <a:ext cx="1982718" cy="1161900"/>
          </a:xfrm>
          <a:prstGeom prst="rect">
            <a:avLst/>
          </a:prstGeom>
        </p:spPr>
      </p:pic>
      <p:pic>
        <p:nvPicPr>
          <p:cNvPr id="10" name="Picture 9" descr="A close-up of a slide&#10;&#10;Description automatically generated">
            <a:extLst>
              <a:ext uri="{FF2B5EF4-FFF2-40B4-BE49-F238E27FC236}">
                <a16:creationId xmlns:a16="http://schemas.microsoft.com/office/drawing/2014/main" id="{13DB7D7D-5FDC-38C0-1832-BDDBB5037A2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9" t="33391" r="20656" b="49656"/>
          <a:stretch/>
        </p:blipFill>
        <p:spPr>
          <a:xfrm>
            <a:off x="4890404" y="3209509"/>
            <a:ext cx="1982718" cy="710488"/>
          </a:xfrm>
          <a:prstGeom prst="rect">
            <a:avLst/>
          </a:prstGeom>
        </p:spPr>
      </p:pic>
      <p:pic>
        <p:nvPicPr>
          <p:cNvPr id="11" name="Picture 10" descr="A white rectangular object with black spots&#10;&#10;Description automatically generated">
            <a:extLst>
              <a:ext uri="{FF2B5EF4-FFF2-40B4-BE49-F238E27FC236}">
                <a16:creationId xmlns:a16="http://schemas.microsoft.com/office/drawing/2014/main" id="{BEAF407F-35B3-3941-3CDF-8218A40FC4F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7" t="40135" r="25524" b="32353"/>
          <a:stretch/>
        </p:blipFill>
        <p:spPr>
          <a:xfrm>
            <a:off x="4821267" y="1579385"/>
            <a:ext cx="1982717" cy="126269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D9E418D-786C-F067-67E1-BDE952ECEB08}"/>
              </a:ext>
            </a:extLst>
          </p:cNvPr>
          <p:cNvSpPr txBox="1"/>
          <p:nvPr/>
        </p:nvSpPr>
        <p:spPr>
          <a:xfrm>
            <a:off x="329938" y="603315"/>
            <a:ext cx="28166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 2 – AML</a:t>
            </a:r>
            <a:r>
              <a:rPr lang="en-GB" sz="2000" b="1" i="1" dirty="0"/>
              <a:t> TSC2</a:t>
            </a:r>
            <a:r>
              <a:rPr lang="en-GB" sz="2000" b="0" i="0" dirty="0">
                <a:solidFill>
                  <a:srgbClr val="040C28"/>
                </a:solidFill>
                <a:effectLst/>
                <a:latin typeface="Google Sans"/>
              </a:rPr>
              <a:t> (−</a:t>
            </a:r>
            <a:r>
              <a:rPr lang="en-GB" sz="2000" b="1" i="0" dirty="0">
                <a:solidFill>
                  <a:srgbClr val="040C28"/>
                </a:solidFill>
                <a:effectLst/>
                <a:latin typeface="Google Sans"/>
              </a:rPr>
              <a:t>)</a:t>
            </a:r>
            <a:endParaRPr lang="en-GB" sz="2000" b="1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F279824-77B9-AB0C-F67B-C242D347C9C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-2198" t="12644" r="20199" b="1947"/>
          <a:stretch/>
        </p:blipFill>
        <p:spPr>
          <a:xfrm>
            <a:off x="693605" y="1695785"/>
            <a:ext cx="1617174" cy="10818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1535403-D680-564D-547D-4074B69181D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408" t="32976" r="-74" b="11843"/>
          <a:stretch/>
        </p:blipFill>
        <p:spPr>
          <a:xfrm>
            <a:off x="754753" y="3250070"/>
            <a:ext cx="1816481" cy="62875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A7C5E8B-C12B-F3A5-B548-5135CBE238AA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068" t="13079" r="-5156" b="8532"/>
          <a:stretch/>
        </p:blipFill>
        <p:spPr>
          <a:xfrm>
            <a:off x="754753" y="4342694"/>
            <a:ext cx="1816480" cy="110119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114967B-E264-1BCF-6FA5-91E464BA202D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-1017" t="24127" r="-9283" b="11219"/>
          <a:stretch/>
        </p:blipFill>
        <p:spPr>
          <a:xfrm>
            <a:off x="637821" y="5812860"/>
            <a:ext cx="1816481" cy="62875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4B9BCDE-357F-7F80-713E-8FBD10341AA3}"/>
              </a:ext>
            </a:extLst>
          </p:cNvPr>
          <p:cNvSpPr txBox="1"/>
          <p:nvPr/>
        </p:nvSpPr>
        <p:spPr>
          <a:xfrm>
            <a:off x="616712" y="1212845"/>
            <a:ext cx="20847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Repeat 2 (shown)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3FED369-565E-0536-F7AD-A28B4C93E100}"/>
              </a:ext>
            </a:extLst>
          </p:cNvPr>
          <p:cNvSpPr txBox="1"/>
          <p:nvPr/>
        </p:nvSpPr>
        <p:spPr>
          <a:xfrm>
            <a:off x="2028847" y="2315157"/>
            <a:ext cx="17577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P-STAT3 (Y705)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62C5538-6339-72C0-8551-CE5280C20E8A}"/>
              </a:ext>
            </a:extLst>
          </p:cNvPr>
          <p:cNvSpPr txBox="1"/>
          <p:nvPr/>
        </p:nvSpPr>
        <p:spPr>
          <a:xfrm>
            <a:off x="2095723" y="3270814"/>
            <a:ext cx="16171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</a:t>
            </a:r>
            <a:r>
              <a:rPr lang="en-GB" sz="2000" b="1" dirty="0" err="1"/>
              <a:t>RelA</a:t>
            </a:r>
            <a:r>
              <a:rPr lang="en-GB" sz="2000" b="1" dirty="0"/>
              <a:t> (S536)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A346D1E-922D-C771-CFD5-9F1E9C0E2449}"/>
              </a:ext>
            </a:extLst>
          </p:cNvPr>
          <p:cNvSpPr txBox="1"/>
          <p:nvPr/>
        </p:nvSpPr>
        <p:spPr>
          <a:xfrm>
            <a:off x="2095723" y="4342693"/>
            <a:ext cx="21627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P-RpS6 (S235/236)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1699166-7B8B-669D-66DE-5239D5D628FD}"/>
              </a:ext>
            </a:extLst>
          </p:cNvPr>
          <p:cNvSpPr txBox="1"/>
          <p:nvPr/>
        </p:nvSpPr>
        <p:spPr>
          <a:xfrm>
            <a:off x="2095723" y="5907762"/>
            <a:ext cx="9444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-actin</a:t>
            </a:r>
            <a:endParaRPr lang="en-GB" sz="2000" b="1" dirty="0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574F226-FD34-1AFA-D250-E8F7E0C1E3EC}"/>
              </a:ext>
            </a:extLst>
          </p:cNvPr>
          <p:cNvCxnSpPr>
            <a:cxnSpLocks/>
          </p:cNvCxnSpPr>
          <p:nvPr/>
        </p:nvCxnSpPr>
        <p:spPr>
          <a:xfrm flipH="1">
            <a:off x="1961970" y="2492568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2C88C9E-0AE5-D151-B264-8909EA477632}"/>
              </a:ext>
            </a:extLst>
          </p:cNvPr>
          <p:cNvCxnSpPr>
            <a:cxnSpLocks/>
          </p:cNvCxnSpPr>
          <p:nvPr/>
        </p:nvCxnSpPr>
        <p:spPr>
          <a:xfrm flipH="1">
            <a:off x="1961970" y="3470869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9E141C8-EB6D-6872-4125-BD6180DC1BBE}"/>
              </a:ext>
            </a:extLst>
          </p:cNvPr>
          <p:cNvCxnSpPr>
            <a:cxnSpLocks/>
          </p:cNvCxnSpPr>
          <p:nvPr/>
        </p:nvCxnSpPr>
        <p:spPr>
          <a:xfrm flipH="1">
            <a:off x="1961970" y="4542748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4C119F0-C035-9A96-8D4E-2E78DE3B53CB}"/>
              </a:ext>
            </a:extLst>
          </p:cNvPr>
          <p:cNvCxnSpPr>
            <a:cxnSpLocks/>
          </p:cNvCxnSpPr>
          <p:nvPr/>
        </p:nvCxnSpPr>
        <p:spPr>
          <a:xfrm flipH="1">
            <a:off x="1961970" y="6107817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E63B54CC-FA08-7EA9-63F4-33DAD4288C2A}"/>
              </a:ext>
            </a:extLst>
          </p:cNvPr>
          <p:cNvSpPr txBox="1"/>
          <p:nvPr/>
        </p:nvSpPr>
        <p:spPr>
          <a:xfrm>
            <a:off x="4258495" y="905069"/>
            <a:ext cx="20847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Repeat 1 (Densitometry)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938626E-8D8A-5B07-E9DE-D7AD43D8B16A}"/>
              </a:ext>
            </a:extLst>
          </p:cNvPr>
          <p:cNvSpPr txBox="1"/>
          <p:nvPr/>
        </p:nvSpPr>
        <p:spPr>
          <a:xfrm>
            <a:off x="6640287" y="5967351"/>
            <a:ext cx="9444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-actin</a:t>
            </a:r>
            <a:endParaRPr lang="en-GB" sz="2000" b="1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87B7C4C-46C0-470F-5912-B6A9194CF2AD}"/>
              </a:ext>
            </a:extLst>
          </p:cNvPr>
          <p:cNvCxnSpPr>
            <a:cxnSpLocks/>
          </p:cNvCxnSpPr>
          <p:nvPr/>
        </p:nvCxnSpPr>
        <p:spPr>
          <a:xfrm flipH="1">
            <a:off x="6506534" y="6167406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6D63E21-DC8B-1641-652F-6277B84A47A1}"/>
              </a:ext>
            </a:extLst>
          </p:cNvPr>
          <p:cNvSpPr txBox="1"/>
          <p:nvPr/>
        </p:nvSpPr>
        <p:spPr>
          <a:xfrm>
            <a:off x="6506534" y="3270510"/>
            <a:ext cx="16171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</a:t>
            </a:r>
            <a:r>
              <a:rPr lang="en-GB" sz="2000" b="1" dirty="0" err="1"/>
              <a:t>RelA</a:t>
            </a:r>
            <a:r>
              <a:rPr lang="en-GB" sz="2000" b="1" dirty="0"/>
              <a:t> (S536)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3025D6C-545C-D9AA-1CF1-715F352C3F5A}"/>
              </a:ext>
            </a:extLst>
          </p:cNvPr>
          <p:cNvCxnSpPr>
            <a:cxnSpLocks/>
          </p:cNvCxnSpPr>
          <p:nvPr/>
        </p:nvCxnSpPr>
        <p:spPr>
          <a:xfrm flipH="1">
            <a:off x="6372781" y="3470565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9D2F6B5A-D341-B179-F83F-F280831A1F6F}"/>
              </a:ext>
            </a:extLst>
          </p:cNvPr>
          <p:cNvSpPr txBox="1"/>
          <p:nvPr/>
        </p:nvSpPr>
        <p:spPr>
          <a:xfrm>
            <a:off x="6372781" y="4307407"/>
            <a:ext cx="21627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P-RpS6 (S235/236)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9EEEE6B-16E5-5870-CA9C-EDC835C73A10}"/>
              </a:ext>
            </a:extLst>
          </p:cNvPr>
          <p:cNvCxnSpPr>
            <a:cxnSpLocks/>
          </p:cNvCxnSpPr>
          <p:nvPr/>
        </p:nvCxnSpPr>
        <p:spPr>
          <a:xfrm flipH="1">
            <a:off x="6239028" y="4507462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49457A9-F192-E98F-7746-9505E42A3995}"/>
              </a:ext>
            </a:extLst>
          </p:cNvPr>
          <p:cNvSpPr txBox="1"/>
          <p:nvPr/>
        </p:nvSpPr>
        <p:spPr>
          <a:xfrm>
            <a:off x="6438441" y="2421990"/>
            <a:ext cx="17577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P-STAT3 (Y705)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B89760C-5BC0-A258-2459-5B167D62C153}"/>
              </a:ext>
            </a:extLst>
          </p:cNvPr>
          <p:cNvCxnSpPr>
            <a:cxnSpLocks/>
          </p:cNvCxnSpPr>
          <p:nvPr/>
        </p:nvCxnSpPr>
        <p:spPr>
          <a:xfrm flipH="1">
            <a:off x="6371564" y="2599401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37CE6E4C-FB02-E759-7A19-659F311CF9B9}"/>
              </a:ext>
            </a:extLst>
          </p:cNvPr>
          <p:cNvSpPr txBox="1"/>
          <p:nvPr/>
        </p:nvSpPr>
        <p:spPr>
          <a:xfrm>
            <a:off x="8603998" y="905069"/>
            <a:ext cx="20847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Repeat 3 (Densitometry)</a:t>
            </a:r>
          </a:p>
        </p:txBody>
      </p:sp>
      <p:pic>
        <p:nvPicPr>
          <p:cNvPr id="37" name="Picture 36" descr="A close-up of a test tube&#10;&#10;Description automatically generated">
            <a:extLst>
              <a:ext uri="{FF2B5EF4-FFF2-40B4-BE49-F238E27FC236}">
                <a16:creationId xmlns:a16="http://schemas.microsoft.com/office/drawing/2014/main" id="{2BF3BB26-D457-A88F-A891-A14B90D5603C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8" t="34491" r="25103" b="47097"/>
          <a:stretch/>
        </p:blipFill>
        <p:spPr>
          <a:xfrm>
            <a:off x="9112957" y="1951195"/>
            <a:ext cx="1982717" cy="847606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03DA89C2-AD8B-8361-2809-929E6F1D7C42}"/>
              </a:ext>
            </a:extLst>
          </p:cNvPr>
          <p:cNvSpPr txBox="1"/>
          <p:nvPr/>
        </p:nvSpPr>
        <p:spPr>
          <a:xfrm>
            <a:off x="10743582" y="5929973"/>
            <a:ext cx="9444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-actin</a:t>
            </a:r>
            <a:endParaRPr lang="en-GB" sz="2000" b="1" dirty="0"/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950A1D01-EB0A-E53F-9F5F-434E6C4A68A5}"/>
              </a:ext>
            </a:extLst>
          </p:cNvPr>
          <p:cNvCxnSpPr>
            <a:cxnSpLocks/>
          </p:cNvCxnSpPr>
          <p:nvPr/>
        </p:nvCxnSpPr>
        <p:spPr>
          <a:xfrm flipH="1">
            <a:off x="10609829" y="6130028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27CE9DA3-4DD2-48CB-8E03-5B5C593DB9BC}"/>
              </a:ext>
            </a:extLst>
          </p:cNvPr>
          <p:cNvSpPr txBox="1"/>
          <p:nvPr/>
        </p:nvSpPr>
        <p:spPr>
          <a:xfrm>
            <a:off x="10700452" y="4339041"/>
            <a:ext cx="13564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P-RpS6 </a:t>
            </a:r>
          </a:p>
          <a:p>
            <a:r>
              <a:rPr lang="en-GB" sz="2000" b="1" dirty="0"/>
              <a:t>(S235/236)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39EBBB8-D83D-3078-5F2D-7A54DDCF9B8D}"/>
              </a:ext>
            </a:extLst>
          </p:cNvPr>
          <p:cNvCxnSpPr>
            <a:cxnSpLocks/>
          </p:cNvCxnSpPr>
          <p:nvPr/>
        </p:nvCxnSpPr>
        <p:spPr>
          <a:xfrm flipH="1">
            <a:off x="10609829" y="4539096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51EDFEE2-1CE9-330B-4C2E-B829AC630EEE}"/>
              </a:ext>
            </a:extLst>
          </p:cNvPr>
          <p:cNvSpPr txBox="1"/>
          <p:nvPr/>
        </p:nvSpPr>
        <p:spPr>
          <a:xfrm>
            <a:off x="10879484" y="3187044"/>
            <a:ext cx="16171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</a:t>
            </a:r>
            <a:r>
              <a:rPr lang="en-GB" sz="2000" b="1" dirty="0" err="1"/>
              <a:t>RelA</a:t>
            </a:r>
            <a:r>
              <a:rPr lang="en-GB" sz="2000" b="1" dirty="0"/>
              <a:t> (S536)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4FB1360-BB3D-1C15-916E-A4CEBDE0C6B5}"/>
              </a:ext>
            </a:extLst>
          </p:cNvPr>
          <p:cNvCxnSpPr>
            <a:cxnSpLocks/>
          </p:cNvCxnSpPr>
          <p:nvPr/>
        </p:nvCxnSpPr>
        <p:spPr>
          <a:xfrm flipH="1">
            <a:off x="10745731" y="3387099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693F4C8F-4450-1B62-6466-363AD88A7643}"/>
              </a:ext>
            </a:extLst>
          </p:cNvPr>
          <p:cNvSpPr txBox="1"/>
          <p:nvPr/>
        </p:nvSpPr>
        <p:spPr>
          <a:xfrm>
            <a:off x="10609829" y="2446550"/>
            <a:ext cx="17577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P-STAT3 (Y705)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B1745D12-15DE-29DD-4567-BB1639BD560E}"/>
              </a:ext>
            </a:extLst>
          </p:cNvPr>
          <p:cNvCxnSpPr>
            <a:cxnSpLocks/>
          </p:cNvCxnSpPr>
          <p:nvPr/>
        </p:nvCxnSpPr>
        <p:spPr>
          <a:xfrm flipH="1">
            <a:off x="10542952" y="2623961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4051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36D5AA3-C920-7C4C-1981-2AF79A14DF35}"/>
              </a:ext>
            </a:extLst>
          </p:cNvPr>
          <p:cNvSpPr txBox="1"/>
          <p:nvPr/>
        </p:nvSpPr>
        <p:spPr>
          <a:xfrm>
            <a:off x="0" y="0"/>
            <a:ext cx="1244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 3d</a:t>
            </a:r>
          </a:p>
        </p:txBody>
      </p:sp>
      <p:pic>
        <p:nvPicPr>
          <p:cNvPr id="7" name="Picture 6" descr="A close-up of a test&#10;&#10;Description automatically generated">
            <a:extLst>
              <a:ext uri="{FF2B5EF4-FFF2-40B4-BE49-F238E27FC236}">
                <a16:creationId xmlns:a16="http://schemas.microsoft.com/office/drawing/2014/main" id="{9ADD6CB4-503E-D378-A605-86ADC90F1E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94" r="14713" b="8472"/>
          <a:stretch/>
        </p:blipFill>
        <p:spPr>
          <a:xfrm>
            <a:off x="917573" y="2174153"/>
            <a:ext cx="3432137" cy="4191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8AB61A1-644E-59A0-3EEA-81C9793F3CFE}"/>
              </a:ext>
            </a:extLst>
          </p:cNvPr>
          <p:cNvSpPr txBox="1"/>
          <p:nvPr/>
        </p:nvSpPr>
        <p:spPr>
          <a:xfrm>
            <a:off x="3572093" y="3143046"/>
            <a:ext cx="17577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P-STAT3 (Y705)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6F17E84-E586-9904-0238-5C68AD30D6F6}"/>
              </a:ext>
            </a:extLst>
          </p:cNvPr>
          <p:cNvCxnSpPr>
            <a:cxnSpLocks/>
          </p:cNvCxnSpPr>
          <p:nvPr/>
        </p:nvCxnSpPr>
        <p:spPr>
          <a:xfrm flipH="1">
            <a:off x="3508675" y="3339507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0211F83-21DB-1F9E-3D0D-E716FB99A654}"/>
              </a:ext>
            </a:extLst>
          </p:cNvPr>
          <p:cNvSpPr txBox="1"/>
          <p:nvPr/>
        </p:nvSpPr>
        <p:spPr>
          <a:xfrm>
            <a:off x="3572093" y="4111939"/>
            <a:ext cx="17577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P-STAT3 (Y705)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751B31D-A80E-FA36-6621-363428B5DF4E}"/>
              </a:ext>
            </a:extLst>
          </p:cNvPr>
          <p:cNvCxnSpPr>
            <a:cxnSpLocks/>
          </p:cNvCxnSpPr>
          <p:nvPr/>
        </p:nvCxnSpPr>
        <p:spPr>
          <a:xfrm flipH="1">
            <a:off x="3508675" y="4308400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9321FCE-46B3-AD40-77EA-FEE97FD5E560}"/>
              </a:ext>
            </a:extLst>
          </p:cNvPr>
          <p:cNvSpPr txBox="1"/>
          <p:nvPr/>
        </p:nvSpPr>
        <p:spPr>
          <a:xfrm>
            <a:off x="3572093" y="5136722"/>
            <a:ext cx="17577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P-STAT3 (Y705)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952108A-914A-87C8-A0F7-9CFCDB35C6E5}"/>
              </a:ext>
            </a:extLst>
          </p:cNvPr>
          <p:cNvCxnSpPr>
            <a:cxnSpLocks/>
          </p:cNvCxnSpPr>
          <p:nvPr/>
        </p:nvCxnSpPr>
        <p:spPr>
          <a:xfrm flipH="1">
            <a:off x="3508675" y="5333183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FEA8BDE-2E82-AE42-17E5-CD2058803BC9}"/>
              </a:ext>
            </a:extLst>
          </p:cNvPr>
          <p:cNvSpPr txBox="1"/>
          <p:nvPr/>
        </p:nvSpPr>
        <p:spPr>
          <a:xfrm>
            <a:off x="311084" y="3237706"/>
            <a:ext cx="4587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R1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CF2A5A1-3484-4923-1FEA-954B21DCF168}"/>
              </a:ext>
            </a:extLst>
          </p:cNvPr>
          <p:cNvSpPr txBox="1"/>
          <p:nvPr/>
        </p:nvSpPr>
        <p:spPr>
          <a:xfrm>
            <a:off x="311084" y="4226874"/>
            <a:ext cx="11849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R2 (used)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24BF1F-3BF9-DDF3-A6EC-018133731F4A}"/>
              </a:ext>
            </a:extLst>
          </p:cNvPr>
          <p:cNvSpPr txBox="1"/>
          <p:nvPr/>
        </p:nvSpPr>
        <p:spPr>
          <a:xfrm>
            <a:off x="311084" y="5240985"/>
            <a:ext cx="4587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R3</a:t>
            </a:r>
          </a:p>
        </p:txBody>
      </p:sp>
      <p:pic>
        <p:nvPicPr>
          <p:cNvPr id="17" name="Picture 16" descr="A close-up of a dna test&#10;&#10;Description automatically generated">
            <a:extLst>
              <a:ext uri="{FF2B5EF4-FFF2-40B4-BE49-F238E27FC236}">
                <a16:creationId xmlns:a16="http://schemas.microsoft.com/office/drawing/2014/main" id="{CEAC36E8-B524-A5DB-0213-5180F9F2E4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562" b="14654"/>
          <a:stretch/>
        </p:blipFill>
        <p:spPr>
          <a:xfrm>
            <a:off x="5393300" y="1078839"/>
            <a:ext cx="2448510" cy="288607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0EEF8FA-113D-D2EF-4AF2-9F06972961B9}"/>
              </a:ext>
            </a:extLst>
          </p:cNvPr>
          <p:cNvSpPr txBox="1"/>
          <p:nvPr/>
        </p:nvSpPr>
        <p:spPr>
          <a:xfrm>
            <a:off x="1244828" y="1184074"/>
            <a:ext cx="29045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BMS345541 Treatments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172FA8F-4545-AAF7-13DA-1890C641799B}"/>
              </a:ext>
            </a:extLst>
          </p:cNvPr>
          <p:cNvSpPr txBox="1"/>
          <p:nvPr/>
        </p:nvSpPr>
        <p:spPr>
          <a:xfrm>
            <a:off x="7554299" y="1647621"/>
            <a:ext cx="802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STAT3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6C8B16F-D2AD-7BE8-8043-5B90E361BEF9}"/>
              </a:ext>
            </a:extLst>
          </p:cNvPr>
          <p:cNvCxnSpPr>
            <a:cxnSpLocks/>
          </p:cNvCxnSpPr>
          <p:nvPr/>
        </p:nvCxnSpPr>
        <p:spPr>
          <a:xfrm flipH="1">
            <a:off x="7487422" y="1812879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5C237AC-B933-16ED-386F-DCC0EE8A4F1D}"/>
              </a:ext>
            </a:extLst>
          </p:cNvPr>
          <p:cNvSpPr txBox="1"/>
          <p:nvPr/>
        </p:nvSpPr>
        <p:spPr>
          <a:xfrm>
            <a:off x="5596208" y="1447566"/>
            <a:ext cx="4587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R1</a:t>
            </a:r>
          </a:p>
        </p:txBody>
      </p:sp>
      <p:pic>
        <p:nvPicPr>
          <p:cNvPr id="22" name="Picture 21" descr="A close-up of a dna test&#10;&#10;Description automatically generated">
            <a:extLst>
              <a:ext uri="{FF2B5EF4-FFF2-40B4-BE49-F238E27FC236}">
                <a16:creationId xmlns:a16="http://schemas.microsoft.com/office/drawing/2014/main" id="{53D366DF-C51A-733D-4593-EF5FCC62A9D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6" r="685" b="12764"/>
          <a:stretch/>
        </p:blipFill>
        <p:spPr>
          <a:xfrm>
            <a:off x="8851716" y="1078839"/>
            <a:ext cx="2768411" cy="273222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4891862-2CB5-AFDC-33B6-04B82509C5F0}"/>
              </a:ext>
            </a:extLst>
          </p:cNvPr>
          <p:cNvSpPr txBox="1"/>
          <p:nvPr/>
        </p:nvSpPr>
        <p:spPr>
          <a:xfrm>
            <a:off x="10907099" y="2136052"/>
            <a:ext cx="802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STAT3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5C9F0BF-633B-F607-39B6-E2AF1BD28C61}"/>
              </a:ext>
            </a:extLst>
          </p:cNvPr>
          <p:cNvCxnSpPr>
            <a:cxnSpLocks/>
          </p:cNvCxnSpPr>
          <p:nvPr/>
        </p:nvCxnSpPr>
        <p:spPr>
          <a:xfrm flipH="1">
            <a:off x="10840222" y="2301310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693499B-54E0-DBDC-20CB-BBA56128D034}"/>
              </a:ext>
            </a:extLst>
          </p:cNvPr>
          <p:cNvSpPr txBox="1"/>
          <p:nvPr/>
        </p:nvSpPr>
        <p:spPr>
          <a:xfrm>
            <a:off x="8101998" y="2078960"/>
            <a:ext cx="11849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R2 (used)</a:t>
            </a:r>
          </a:p>
        </p:txBody>
      </p:sp>
      <p:pic>
        <p:nvPicPr>
          <p:cNvPr id="26" name="Picture 25" descr="A close-up of a test tube&#10;&#10;Description automatically generated">
            <a:extLst>
              <a:ext uri="{FF2B5EF4-FFF2-40B4-BE49-F238E27FC236}">
                <a16:creationId xmlns:a16="http://schemas.microsoft.com/office/drawing/2014/main" id="{21EEEE2F-E952-14F1-C1B4-88183FBBE4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60" r="2835" b="11211"/>
          <a:stretch/>
        </p:blipFill>
        <p:spPr>
          <a:xfrm>
            <a:off x="7004230" y="4130173"/>
            <a:ext cx="2764038" cy="2985824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AD7E3BA-7C9B-0807-FC3C-6C6255E35754}"/>
              </a:ext>
            </a:extLst>
          </p:cNvPr>
          <p:cNvSpPr txBox="1"/>
          <p:nvPr/>
        </p:nvSpPr>
        <p:spPr>
          <a:xfrm>
            <a:off x="7229178" y="4974255"/>
            <a:ext cx="5164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R3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B720BBB-0AAF-611C-A36D-714291A450F9}"/>
              </a:ext>
            </a:extLst>
          </p:cNvPr>
          <p:cNvSpPr txBox="1"/>
          <p:nvPr/>
        </p:nvSpPr>
        <p:spPr>
          <a:xfrm>
            <a:off x="9367068" y="5040930"/>
            <a:ext cx="802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STAT3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D030A2C-8465-1EB3-8C70-C64608A3E227}"/>
              </a:ext>
            </a:extLst>
          </p:cNvPr>
          <p:cNvCxnSpPr>
            <a:cxnSpLocks/>
          </p:cNvCxnSpPr>
          <p:nvPr/>
        </p:nvCxnSpPr>
        <p:spPr>
          <a:xfrm flipH="1">
            <a:off x="9300191" y="5206188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0440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295AB1B-2A2C-39D3-B70C-2BBB8A41C995}"/>
              </a:ext>
            </a:extLst>
          </p:cNvPr>
          <p:cNvSpPr txBox="1"/>
          <p:nvPr/>
        </p:nvSpPr>
        <p:spPr>
          <a:xfrm>
            <a:off x="66835" y="263951"/>
            <a:ext cx="19036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 3d cont.</a:t>
            </a:r>
          </a:p>
        </p:txBody>
      </p:sp>
      <p:pic>
        <p:nvPicPr>
          <p:cNvPr id="7" name="Picture 6" descr="A close-up of a test tube&#10;&#10;Description automatically generated">
            <a:extLst>
              <a:ext uri="{FF2B5EF4-FFF2-40B4-BE49-F238E27FC236}">
                <a16:creationId xmlns:a16="http://schemas.microsoft.com/office/drawing/2014/main" id="{A34A32BD-9C0B-B510-10CC-7FB2C5A83D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72" r="7274" b="14584"/>
          <a:stretch/>
        </p:blipFill>
        <p:spPr>
          <a:xfrm>
            <a:off x="617247" y="1636370"/>
            <a:ext cx="3913417" cy="43148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46D6D84-2685-D6DB-4EF1-E4FD822D1100}"/>
              </a:ext>
            </a:extLst>
          </p:cNvPr>
          <p:cNvSpPr txBox="1"/>
          <p:nvPr/>
        </p:nvSpPr>
        <p:spPr>
          <a:xfrm>
            <a:off x="3867907" y="3096331"/>
            <a:ext cx="16171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</a:t>
            </a:r>
            <a:r>
              <a:rPr lang="en-GB" sz="2000" b="1" dirty="0" err="1"/>
              <a:t>RelA</a:t>
            </a:r>
            <a:r>
              <a:rPr lang="en-GB" sz="2000" b="1" dirty="0"/>
              <a:t> (S536)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A4C3CEC-2F26-D698-6AEC-633FB3A20089}"/>
              </a:ext>
            </a:extLst>
          </p:cNvPr>
          <p:cNvCxnSpPr>
            <a:cxnSpLocks/>
          </p:cNvCxnSpPr>
          <p:nvPr/>
        </p:nvCxnSpPr>
        <p:spPr>
          <a:xfrm flipH="1">
            <a:off x="3804489" y="3292792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FCE8EB0-B051-135C-1923-9E13DFCB45C2}"/>
              </a:ext>
            </a:extLst>
          </p:cNvPr>
          <p:cNvCxnSpPr>
            <a:cxnSpLocks/>
          </p:cNvCxnSpPr>
          <p:nvPr/>
        </p:nvCxnSpPr>
        <p:spPr>
          <a:xfrm flipH="1">
            <a:off x="3804489" y="3865866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C78B209-2A0B-D259-C4BC-F5E258D5209C}"/>
              </a:ext>
            </a:extLst>
          </p:cNvPr>
          <p:cNvCxnSpPr>
            <a:cxnSpLocks/>
          </p:cNvCxnSpPr>
          <p:nvPr/>
        </p:nvCxnSpPr>
        <p:spPr>
          <a:xfrm flipH="1">
            <a:off x="3804489" y="4380911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B43C91E-BC01-A5FB-244B-6D96F1573900}"/>
              </a:ext>
            </a:extLst>
          </p:cNvPr>
          <p:cNvSpPr txBox="1"/>
          <p:nvPr/>
        </p:nvSpPr>
        <p:spPr>
          <a:xfrm>
            <a:off x="401749" y="3112193"/>
            <a:ext cx="4587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R1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A50827D-4B96-BFE5-A4C5-6C65936CEADE}"/>
              </a:ext>
            </a:extLst>
          </p:cNvPr>
          <p:cNvSpPr txBox="1"/>
          <p:nvPr/>
        </p:nvSpPr>
        <p:spPr>
          <a:xfrm>
            <a:off x="401749" y="3689766"/>
            <a:ext cx="11849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R2 (used)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4B5B12E-B667-8A19-BEB7-3ED787A53BE5}"/>
              </a:ext>
            </a:extLst>
          </p:cNvPr>
          <p:cNvSpPr txBox="1"/>
          <p:nvPr/>
        </p:nvSpPr>
        <p:spPr>
          <a:xfrm>
            <a:off x="387857" y="4184450"/>
            <a:ext cx="4587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R3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AFBF89E-64C8-AD24-DFEE-0FEA6737F68E}"/>
              </a:ext>
            </a:extLst>
          </p:cNvPr>
          <p:cNvSpPr txBox="1"/>
          <p:nvPr/>
        </p:nvSpPr>
        <p:spPr>
          <a:xfrm>
            <a:off x="3867907" y="3665811"/>
            <a:ext cx="16171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</a:t>
            </a:r>
            <a:r>
              <a:rPr lang="en-GB" sz="2000" b="1" dirty="0" err="1"/>
              <a:t>RelA</a:t>
            </a:r>
            <a:r>
              <a:rPr lang="en-GB" sz="2000" b="1" dirty="0"/>
              <a:t> (S536)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D6E1503-AA7B-794D-A110-BAF5837EA197}"/>
              </a:ext>
            </a:extLst>
          </p:cNvPr>
          <p:cNvSpPr txBox="1"/>
          <p:nvPr/>
        </p:nvSpPr>
        <p:spPr>
          <a:xfrm>
            <a:off x="3867907" y="4184450"/>
            <a:ext cx="16171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</a:t>
            </a:r>
            <a:r>
              <a:rPr lang="en-GB" sz="2000" b="1" dirty="0" err="1"/>
              <a:t>RelA</a:t>
            </a:r>
            <a:r>
              <a:rPr lang="en-GB" sz="2000" b="1" dirty="0"/>
              <a:t> (S536)</a:t>
            </a:r>
          </a:p>
        </p:txBody>
      </p:sp>
      <p:pic>
        <p:nvPicPr>
          <p:cNvPr id="17" name="Picture 16" descr="A close-up of a test tube&#10;&#10;Description automatically generated">
            <a:extLst>
              <a:ext uri="{FF2B5EF4-FFF2-40B4-BE49-F238E27FC236}">
                <a16:creationId xmlns:a16="http://schemas.microsoft.com/office/drawing/2014/main" id="{EF911861-CF34-AFFA-A280-2E641C5D6E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75" r="6702" b="24870"/>
          <a:stretch/>
        </p:blipFill>
        <p:spPr>
          <a:xfrm>
            <a:off x="6939561" y="303877"/>
            <a:ext cx="3915227" cy="348990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5ECA608-0C55-0AD8-830E-8972CE050279}"/>
              </a:ext>
            </a:extLst>
          </p:cNvPr>
          <p:cNvSpPr txBox="1"/>
          <p:nvPr/>
        </p:nvSpPr>
        <p:spPr>
          <a:xfrm>
            <a:off x="10096063" y="853009"/>
            <a:ext cx="21627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P-RpS6 (S235/236)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C38211C-8E2D-4FAC-5808-43A09078DD75}"/>
              </a:ext>
            </a:extLst>
          </p:cNvPr>
          <p:cNvCxnSpPr>
            <a:cxnSpLocks/>
          </p:cNvCxnSpPr>
          <p:nvPr/>
        </p:nvCxnSpPr>
        <p:spPr>
          <a:xfrm flipH="1">
            <a:off x="10032645" y="1049470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07689194-D4CE-C279-E50F-C089E5707901}"/>
              </a:ext>
            </a:extLst>
          </p:cNvPr>
          <p:cNvSpPr txBox="1"/>
          <p:nvPr/>
        </p:nvSpPr>
        <p:spPr>
          <a:xfrm>
            <a:off x="10096063" y="1795064"/>
            <a:ext cx="21627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P-RpS6 (S235/236)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CDF306E-9756-0E77-678A-48BC0B92816D}"/>
              </a:ext>
            </a:extLst>
          </p:cNvPr>
          <p:cNvCxnSpPr>
            <a:cxnSpLocks/>
          </p:cNvCxnSpPr>
          <p:nvPr/>
        </p:nvCxnSpPr>
        <p:spPr>
          <a:xfrm flipH="1">
            <a:off x="10032645" y="1991525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5813A51-903B-516F-38E6-DD1441CB1F07}"/>
              </a:ext>
            </a:extLst>
          </p:cNvPr>
          <p:cNvSpPr txBox="1"/>
          <p:nvPr/>
        </p:nvSpPr>
        <p:spPr>
          <a:xfrm>
            <a:off x="10166398" y="2692599"/>
            <a:ext cx="21627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P-RpS6 (S235/236)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8775804-4DB4-C9EF-D183-3D9B1E3DF356}"/>
              </a:ext>
            </a:extLst>
          </p:cNvPr>
          <p:cNvCxnSpPr>
            <a:cxnSpLocks/>
          </p:cNvCxnSpPr>
          <p:nvPr/>
        </p:nvCxnSpPr>
        <p:spPr>
          <a:xfrm flipH="1">
            <a:off x="10102980" y="2889060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E733155-7E0F-9C36-9B8B-B7EEF007A75D}"/>
              </a:ext>
            </a:extLst>
          </p:cNvPr>
          <p:cNvSpPr txBox="1"/>
          <p:nvPr/>
        </p:nvSpPr>
        <p:spPr>
          <a:xfrm>
            <a:off x="6518902" y="1057936"/>
            <a:ext cx="4587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R1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D400C97-B96B-696F-3ADD-B59B758B4287}"/>
              </a:ext>
            </a:extLst>
          </p:cNvPr>
          <p:cNvSpPr txBox="1"/>
          <p:nvPr/>
        </p:nvSpPr>
        <p:spPr>
          <a:xfrm>
            <a:off x="6537972" y="1905443"/>
            <a:ext cx="11849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R2 (used)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CA2EAA7-E8A3-53A3-369E-F8A6F7379979}"/>
              </a:ext>
            </a:extLst>
          </p:cNvPr>
          <p:cNvSpPr txBox="1"/>
          <p:nvPr/>
        </p:nvSpPr>
        <p:spPr>
          <a:xfrm>
            <a:off x="6557022" y="2800237"/>
            <a:ext cx="4587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R3</a:t>
            </a:r>
          </a:p>
        </p:txBody>
      </p:sp>
      <p:pic>
        <p:nvPicPr>
          <p:cNvPr id="27" name="Picture 26" descr="A close-up of a white paper&#10;&#10;Description automatically generated">
            <a:extLst>
              <a:ext uri="{FF2B5EF4-FFF2-40B4-BE49-F238E27FC236}">
                <a16:creationId xmlns:a16="http://schemas.microsoft.com/office/drawing/2014/main" id="{C4CF382F-F486-CA3B-CDA0-17FB2657A5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72" r="8418" b="18140"/>
          <a:stretch/>
        </p:blipFill>
        <p:spPr>
          <a:xfrm>
            <a:off x="7371604" y="3907119"/>
            <a:ext cx="3534866" cy="269747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912682B2-9BE6-0728-E469-8F3449711E4C}"/>
              </a:ext>
            </a:extLst>
          </p:cNvPr>
          <p:cNvSpPr txBox="1"/>
          <p:nvPr/>
        </p:nvSpPr>
        <p:spPr>
          <a:xfrm>
            <a:off x="10102980" y="4192977"/>
            <a:ext cx="9813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-actin</a:t>
            </a:r>
            <a:endParaRPr lang="en-GB" sz="2000" b="1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909C1E7-680B-FDD6-E8E8-50617DDC3078}"/>
              </a:ext>
            </a:extLst>
          </p:cNvPr>
          <p:cNvCxnSpPr>
            <a:cxnSpLocks/>
          </p:cNvCxnSpPr>
          <p:nvPr/>
        </p:nvCxnSpPr>
        <p:spPr>
          <a:xfrm flipH="1">
            <a:off x="10039562" y="4389438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87B4012B-EDC9-6508-B82B-DE9BAE7331E4}"/>
              </a:ext>
            </a:extLst>
          </p:cNvPr>
          <p:cNvSpPr txBox="1"/>
          <p:nvPr/>
        </p:nvSpPr>
        <p:spPr>
          <a:xfrm>
            <a:off x="10166398" y="4818430"/>
            <a:ext cx="9813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-actin</a:t>
            </a:r>
            <a:endParaRPr lang="en-GB" sz="2000" b="1" dirty="0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A2EC692-CA4F-78DC-4E09-2A75EAB47595}"/>
              </a:ext>
            </a:extLst>
          </p:cNvPr>
          <p:cNvCxnSpPr>
            <a:cxnSpLocks/>
          </p:cNvCxnSpPr>
          <p:nvPr/>
        </p:nvCxnSpPr>
        <p:spPr>
          <a:xfrm flipH="1">
            <a:off x="10102980" y="5014891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90AF6894-7B92-FC95-94E9-0626FEEB1AED}"/>
              </a:ext>
            </a:extLst>
          </p:cNvPr>
          <p:cNvSpPr txBox="1"/>
          <p:nvPr/>
        </p:nvSpPr>
        <p:spPr>
          <a:xfrm>
            <a:off x="10173315" y="5500609"/>
            <a:ext cx="9813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-actin</a:t>
            </a:r>
            <a:endParaRPr lang="en-GB" sz="2000" b="1" dirty="0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367ABF5-11D1-E745-542B-9D8B44A67F2E}"/>
              </a:ext>
            </a:extLst>
          </p:cNvPr>
          <p:cNvCxnSpPr>
            <a:cxnSpLocks/>
          </p:cNvCxnSpPr>
          <p:nvPr/>
        </p:nvCxnSpPr>
        <p:spPr>
          <a:xfrm flipH="1">
            <a:off x="10109897" y="5697070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B9A5DE6F-652A-448A-07BC-F0ECC283425F}"/>
              </a:ext>
            </a:extLst>
          </p:cNvPr>
          <p:cNvSpPr txBox="1"/>
          <p:nvPr/>
        </p:nvSpPr>
        <p:spPr>
          <a:xfrm>
            <a:off x="6499852" y="4283644"/>
            <a:ext cx="4587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R1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B0D3089-F0A2-BF14-A003-12DD99BC2718}"/>
              </a:ext>
            </a:extLst>
          </p:cNvPr>
          <p:cNvSpPr txBox="1"/>
          <p:nvPr/>
        </p:nvSpPr>
        <p:spPr>
          <a:xfrm>
            <a:off x="6499852" y="4802276"/>
            <a:ext cx="11849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R2 (used)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355E1F7-4208-4999-D23E-A7C220A68778}"/>
              </a:ext>
            </a:extLst>
          </p:cNvPr>
          <p:cNvSpPr txBox="1"/>
          <p:nvPr/>
        </p:nvSpPr>
        <p:spPr>
          <a:xfrm>
            <a:off x="6499852" y="5418691"/>
            <a:ext cx="4587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R3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E99CE33-55FF-F283-B589-CEBBFA857DFA}"/>
              </a:ext>
            </a:extLst>
          </p:cNvPr>
          <p:cNvSpPr txBox="1"/>
          <p:nvPr/>
        </p:nvSpPr>
        <p:spPr>
          <a:xfrm>
            <a:off x="1244828" y="1184074"/>
            <a:ext cx="29045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BMS345541 Treatments</a:t>
            </a:r>
          </a:p>
        </p:txBody>
      </p:sp>
    </p:spTree>
    <p:extLst>
      <p:ext uri="{BB962C8B-B14F-4D97-AF65-F5344CB8AC3E}">
        <p14:creationId xmlns:p14="http://schemas.microsoft.com/office/powerpoint/2010/main" val="1050079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2D1A764-0D7C-0E0F-241B-ED82284A0362}"/>
              </a:ext>
            </a:extLst>
          </p:cNvPr>
          <p:cNvSpPr txBox="1"/>
          <p:nvPr/>
        </p:nvSpPr>
        <p:spPr>
          <a:xfrm>
            <a:off x="0" y="0"/>
            <a:ext cx="19036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 3d cont.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B22893-7577-970B-DCCE-F787641EBB8B}"/>
              </a:ext>
            </a:extLst>
          </p:cNvPr>
          <p:cNvSpPr txBox="1"/>
          <p:nvPr/>
        </p:nvSpPr>
        <p:spPr>
          <a:xfrm>
            <a:off x="2167822" y="0"/>
            <a:ext cx="13501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Rapamycin</a:t>
            </a:r>
          </a:p>
        </p:txBody>
      </p:sp>
      <p:pic>
        <p:nvPicPr>
          <p:cNvPr id="7" name="Picture 6" descr="A close-up of a slide&#10;&#10;Description automatically generated">
            <a:extLst>
              <a:ext uri="{FF2B5EF4-FFF2-40B4-BE49-F238E27FC236}">
                <a16:creationId xmlns:a16="http://schemas.microsoft.com/office/drawing/2014/main" id="{FCDB86D2-9672-D5E0-F3E7-75E1BD5732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56" b="43749"/>
          <a:stretch/>
        </p:blipFill>
        <p:spPr>
          <a:xfrm>
            <a:off x="599915" y="989168"/>
            <a:ext cx="3381535" cy="21220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277BBAC-39B3-8EC5-D005-5B62CA941814}"/>
              </a:ext>
            </a:extLst>
          </p:cNvPr>
          <p:cNvSpPr txBox="1"/>
          <p:nvPr/>
        </p:nvSpPr>
        <p:spPr>
          <a:xfrm>
            <a:off x="3441984" y="2004460"/>
            <a:ext cx="17577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P-STAT3 (Y705)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3C000DB-1B83-DBBF-0975-B44504CA5914}"/>
              </a:ext>
            </a:extLst>
          </p:cNvPr>
          <p:cNvCxnSpPr>
            <a:cxnSpLocks/>
          </p:cNvCxnSpPr>
          <p:nvPr/>
        </p:nvCxnSpPr>
        <p:spPr>
          <a:xfrm flipH="1">
            <a:off x="3378566" y="2200921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C030A13-6071-7E9A-FB5F-77D6BED7B7D7}"/>
              </a:ext>
            </a:extLst>
          </p:cNvPr>
          <p:cNvSpPr txBox="1"/>
          <p:nvPr/>
        </p:nvSpPr>
        <p:spPr>
          <a:xfrm>
            <a:off x="2167822" y="294529"/>
            <a:ext cx="27869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Repeat 2 (used in figure)</a:t>
            </a:r>
          </a:p>
        </p:txBody>
      </p:sp>
      <p:pic>
        <p:nvPicPr>
          <p:cNvPr id="11" name="Picture 10" descr="A close-up of a test tube&#10;&#10;Description automatically generated">
            <a:extLst>
              <a:ext uri="{FF2B5EF4-FFF2-40B4-BE49-F238E27FC236}">
                <a16:creationId xmlns:a16="http://schemas.microsoft.com/office/drawing/2014/main" id="{B089043C-1ED8-7E6F-BC09-6B15373B0E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62" r="15667" b="24305"/>
          <a:stretch/>
        </p:blipFill>
        <p:spPr>
          <a:xfrm>
            <a:off x="1165054" y="3183076"/>
            <a:ext cx="2851607" cy="188684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2EBD59E-49EA-3861-2AB1-C50CAAB1B5F8}"/>
              </a:ext>
            </a:extLst>
          </p:cNvPr>
          <p:cNvSpPr txBox="1"/>
          <p:nvPr/>
        </p:nvSpPr>
        <p:spPr>
          <a:xfrm>
            <a:off x="3470559" y="3671629"/>
            <a:ext cx="860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STAT3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E58989F-7FB1-F80B-1621-BA8B7D088607}"/>
              </a:ext>
            </a:extLst>
          </p:cNvPr>
          <p:cNvCxnSpPr>
            <a:cxnSpLocks/>
          </p:cNvCxnSpPr>
          <p:nvPr/>
        </p:nvCxnSpPr>
        <p:spPr>
          <a:xfrm flipH="1">
            <a:off x="3378566" y="3868090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close-up of a test tube&#10;&#10;Description automatically generated">
            <a:extLst>
              <a:ext uri="{FF2B5EF4-FFF2-40B4-BE49-F238E27FC236}">
                <a16:creationId xmlns:a16="http://schemas.microsoft.com/office/drawing/2014/main" id="{8FFA953A-C273-A162-96D4-8AE68039841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6" t="20258" r="2575" b="45366"/>
          <a:stretch/>
        </p:blipFill>
        <p:spPr>
          <a:xfrm>
            <a:off x="1029769" y="5069922"/>
            <a:ext cx="3152775" cy="165805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ED8628B-DC90-068A-328C-1E85AE110038}"/>
              </a:ext>
            </a:extLst>
          </p:cNvPr>
          <p:cNvSpPr txBox="1"/>
          <p:nvPr/>
        </p:nvSpPr>
        <p:spPr>
          <a:xfrm>
            <a:off x="3582599" y="5668777"/>
            <a:ext cx="16171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</a:t>
            </a:r>
            <a:r>
              <a:rPr lang="en-GB" sz="2000" b="1" dirty="0" err="1"/>
              <a:t>RelA</a:t>
            </a:r>
            <a:r>
              <a:rPr lang="en-GB" sz="2000" b="1" dirty="0"/>
              <a:t> (S536)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A860EE9-426B-8F01-9665-C024C1F64794}"/>
              </a:ext>
            </a:extLst>
          </p:cNvPr>
          <p:cNvCxnSpPr>
            <a:cxnSpLocks/>
          </p:cNvCxnSpPr>
          <p:nvPr/>
        </p:nvCxnSpPr>
        <p:spPr>
          <a:xfrm flipH="1">
            <a:off x="3519181" y="5865238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A close-up of a dna test&#10;&#10;Description automatically generated">
            <a:extLst>
              <a:ext uri="{FF2B5EF4-FFF2-40B4-BE49-F238E27FC236}">
                <a16:creationId xmlns:a16="http://schemas.microsoft.com/office/drawing/2014/main" id="{3AD0DA0A-C6C7-7997-2B20-0BA0FDBA0F8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00" b="33458"/>
          <a:stretch/>
        </p:blipFill>
        <p:spPr>
          <a:xfrm>
            <a:off x="6290970" y="1289440"/>
            <a:ext cx="3415242" cy="159663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790FF52-5A82-971B-AA0A-998FC5FD7070}"/>
              </a:ext>
            </a:extLst>
          </p:cNvPr>
          <p:cNvSpPr txBox="1"/>
          <p:nvPr/>
        </p:nvSpPr>
        <p:spPr>
          <a:xfrm>
            <a:off x="9029103" y="1903508"/>
            <a:ext cx="21627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P-RpS6 (S235/236)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59DBA13-6D7D-8B97-A2FC-7CED81F3FD0E}"/>
              </a:ext>
            </a:extLst>
          </p:cNvPr>
          <p:cNvCxnSpPr>
            <a:cxnSpLocks/>
          </p:cNvCxnSpPr>
          <p:nvPr/>
        </p:nvCxnSpPr>
        <p:spPr>
          <a:xfrm flipH="1">
            <a:off x="8965685" y="2099969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A close-up of a test tube&#10;&#10;Description automatically generated">
            <a:extLst>
              <a:ext uri="{FF2B5EF4-FFF2-40B4-BE49-F238E27FC236}">
                <a16:creationId xmlns:a16="http://schemas.microsoft.com/office/drawing/2014/main" id="{3B20D49B-9E5F-42F6-1861-C2BC17CC6F0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56" r="4684" b="45366"/>
          <a:stretch/>
        </p:blipFill>
        <p:spPr>
          <a:xfrm>
            <a:off x="6230173" y="3183076"/>
            <a:ext cx="3555259" cy="137682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D3862CF-D440-DBD4-AB9B-A6871B1DBD82}"/>
              </a:ext>
            </a:extLst>
          </p:cNvPr>
          <p:cNvSpPr txBox="1"/>
          <p:nvPr/>
        </p:nvSpPr>
        <p:spPr>
          <a:xfrm>
            <a:off x="9215532" y="3365424"/>
            <a:ext cx="9813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-actin</a:t>
            </a:r>
            <a:endParaRPr lang="en-GB" sz="2000" b="1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5CCBBCE-0CAC-F2AF-8737-26EE8D02B0F9}"/>
              </a:ext>
            </a:extLst>
          </p:cNvPr>
          <p:cNvCxnSpPr>
            <a:cxnSpLocks/>
          </p:cNvCxnSpPr>
          <p:nvPr/>
        </p:nvCxnSpPr>
        <p:spPr>
          <a:xfrm flipH="1">
            <a:off x="9152114" y="3561885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2764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C729565-A10F-B64E-3FBB-781E5B68DE64}"/>
              </a:ext>
            </a:extLst>
          </p:cNvPr>
          <p:cNvSpPr txBox="1"/>
          <p:nvPr/>
        </p:nvSpPr>
        <p:spPr>
          <a:xfrm>
            <a:off x="0" y="0"/>
            <a:ext cx="19036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 3d cont.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B8ECA6-3147-AC01-D473-BC79B73A4003}"/>
              </a:ext>
            </a:extLst>
          </p:cNvPr>
          <p:cNvSpPr txBox="1"/>
          <p:nvPr/>
        </p:nvSpPr>
        <p:spPr>
          <a:xfrm>
            <a:off x="2478718" y="400110"/>
            <a:ext cx="13501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Rapamycin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849F17-8AC0-7F69-827D-CB2C715ACE39}"/>
              </a:ext>
            </a:extLst>
          </p:cNvPr>
          <p:cNvSpPr txBox="1"/>
          <p:nvPr/>
        </p:nvSpPr>
        <p:spPr>
          <a:xfrm>
            <a:off x="2478718" y="694639"/>
            <a:ext cx="27739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Repeat 1 (densitometry)</a:t>
            </a:r>
          </a:p>
        </p:txBody>
      </p:sp>
      <p:pic>
        <p:nvPicPr>
          <p:cNvPr id="7" name="Picture 6" descr="A close-up of a test strip&#10;&#10;Description automatically generated">
            <a:extLst>
              <a:ext uri="{FF2B5EF4-FFF2-40B4-BE49-F238E27FC236}">
                <a16:creationId xmlns:a16="http://schemas.microsoft.com/office/drawing/2014/main" id="{5B35770C-DFB0-460F-AC33-0C3A25E9F2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28" b="38055"/>
          <a:stretch/>
        </p:blipFill>
        <p:spPr>
          <a:xfrm>
            <a:off x="748293" y="1591627"/>
            <a:ext cx="3460850" cy="1683320"/>
          </a:xfrm>
          <a:prstGeom prst="rect">
            <a:avLst/>
          </a:prstGeom>
        </p:spPr>
      </p:pic>
      <p:pic>
        <p:nvPicPr>
          <p:cNvPr id="8" name="Picture 7" descr="A close-up of a test&#10;&#10;Description automatically generated">
            <a:extLst>
              <a:ext uri="{FF2B5EF4-FFF2-40B4-BE49-F238E27FC236}">
                <a16:creationId xmlns:a16="http://schemas.microsoft.com/office/drawing/2014/main" id="{B3B1E753-CB98-B7AC-8043-FE9EA5F712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33" b="40139"/>
          <a:stretch/>
        </p:blipFill>
        <p:spPr>
          <a:xfrm>
            <a:off x="368047" y="3478137"/>
            <a:ext cx="3460850" cy="1617307"/>
          </a:xfrm>
          <a:prstGeom prst="rect">
            <a:avLst/>
          </a:prstGeom>
        </p:spPr>
      </p:pic>
      <p:pic>
        <p:nvPicPr>
          <p:cNvPr id="9" name="Picture 8" descr="A close-up of a test tube&#10;&#10;Description automatically generated">
            <a:extLst>
              <a:ext uri="{FF2B5EF4-FFF2-40B4-BE49-F238E27FC236}">
                <a16:creationId xmlns:a16="http://schemas.microsoft.com/office/drawing/2014/main" id="{DE7A8A99-E98C-6AE6-969C-F5C9277F219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77" b="47778"/>
          <a:stretch/>
        </p:blipFill>
        <p:spPr>
          <a:xfrm>
            <a:off x="748294" y="5298634"/>
            <a:ext cx="3648828" cy="1350202"/>
          </a:xfrm>
          <a:prstGeom prst="rect">
            <a:avLst/>
          </a:prstGeom>
        </p:spPr>
      </p:pic>
      <p:pic>
        <p:nvPicPr>
          <p:cNvPr id="10" name="Picture 9" descr="A close-up of a white background&#10;&#10;Description automatically generated">
            <a:extLst>
              <a:ext uri="{FF2B5EF4-FFF2-40B4-BE49-F238E27FC236}">
                <a16:creationId xmlns:a16="http://schemas.microsoft.com/office/drawing/2014/main" id="{F23E2752-4904-A0FA-5011-3F1533F976F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23" b="47754"/>
          <a:stretch/>
        </p:blipFill>
        <p:spPr>
          <a:xfrm>
            <a:off x="6043651" y="1591627"/>
            <a:ext cx="3460851" cy="1797680"/>
          </a:xfrm>
          <a:prstGeom prst="rect">
            <a:avLst/>
          </a:prstGeom>
        </p:spPr>
      </p:pic>
      <p:pic>
        <p:nvPicPr>
          <p:cNvPr id="11" name="Picture 10" descr="A close-up of a test tube&#10;&#10;Description automatically generated">
            <a:extLst>
              <a:ext uri="{FF2B5EF4-FFF2-40B4-BE49-F238E27FC236}">
                <a16:creationId xmlns:a16="http://schemas.microsoft.com/office/drawing/2014/main" id="{5A318603-0F31-92B2-D0B6-D7DF2323957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06" b="28572"/>
          <a:stretch/>
        </p:blipFill>
        <p:spPr>
          <a:xfrm>
            <a:off x="5908544" y="3657660"/>
            <a:ext cx="3526153" cy="179768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E84C9FB-0768-D664-6FF7-F9CD952BE44A}"/>
              </a:ext>
            </a:extLst>
          </p:cNvPr>
          <p:cNvSpPr txBox="1"/>
          <p:nvPr/>
        </p:nvSpPr>
        <p:spPr>
          <a:xfrm>
            <a:off x="8783347" y="2192361"/>
            <a:ext cx="21627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P-RpS6 (S235/236)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BA07F6F-DAF0-2601-6993-447F113F74BF}"/>
              </a:ext>
            </a:extLst>
          </p:cNvPr>
          <p:cNvCxnSpPr>
            <a:cxnSpLocks/>
          </p:cNvCxnSpPr>
          <p:nvPr/>
        </p:nvCxnSpPr>
        <p:spPr>
          <a:xfrm flipH="1">
            <a:off x="8719929" y="2388822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FBB20E2-EFCB-0D6A-D44C-A2AC28DBBBFD}"/>
              </a:ext>
            </a:extLst>
          </p:cNvPr>
          <p:cNvSpPr txBox="1"/>
          <p:nvPr/>
        </p:nvSpPr>
        <p:spPr>
          <a:xfrm>
            <a:off x="8853682" y="4186502"/>
            <a:ext cx="9813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-actin</a:t>
            </a:r>
            <a:endParaRPr lang="en-GB" sz="2000" b="1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FECE306-EA39-08A3-F984-B45F7C8555AF}"/>
              </a:ext>
            </a:extLst>
          </p:cNvPr>
          <p:cNvCxnSpPr>
            <a:cxnSpLocks/>
          </p:cNvCxnSpPr>
          <p:nvPr/>
        </p:nvCxnSpPr>
        <p:spPr>
          <a:xfrm flipH="1">
            <a:off x="8790264" y="4382963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27ABEB8-B268-86E0-F23B-2CA7D144A919}"/>
              </a:ext>
            </a:extLst>
          </p:cNvPr>
          <p:cNvSpPr txBox="1"/>
          <p:nvPr/>
        </p:nvSpPr>
        <p:spPr>
          <a:xfrm>
            <a:off x="3588032" y="2499820"/>
            <a:ext cx="17577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P-STAT3 (Y705)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5B0A024-03F6-4A4B-5BD5-7F5363930CBD}"/>
              </a:ext>
            </a:extLst>
          </p:cNvPr>
          <p:cNvCxnSpPr>
            <a:cxnSpLocks/>
          </p:cNvCxnSpPr>
          <p:nvPr/>
        </p:nvCxnSpPr>
        <p:spPr>
          <a:xfrm flipH="1">
            <a:off x="3524614" y="2696281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DE0C994-3CA1-C988-E3AF-982439A60DC2}"/>
              </a:ext>
            </a:extLst>
          </p:cNvPr>
          <p:cNvSpPr txBox="1"/>
          <p:nvPr/>
        </p:nvSpPr>
        <p:spPr>
          <a:xfrm>
            <a:off x="3677276" y="4004584"/>
            <a:ext cx="860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STAT3 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54F07E9-B6CA-7AF4-3629-0389ECA2A52C}"/>
              </a:ext>
            </a:extLst>
          </p:cNvPr>
          <p:cNvCxnSpPr>
            <a:cxnSpLocks/>
          </p:cNvCxnSpPr>
          <p:nvPr/>
        </p:nvCxnSpPr>
        <p:spPr>
          <a:xfrm flipH="1">
            <a:off x="3585283" y="4201045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963817D-CB0A-DF45-1C7A-FFC99ECD84E2}"/>
              </a:ext>
            </a:extLst>
          </p:cNvPr>
          <p:cNvSpPr txBox="1"/>
          <p:nvPr/>
        </p:nvSpPr>
        <p:spPr>
          <a:xfrm>
            <a:off x="3658367" y="5635323"/>
            <a:ext cx="16171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</a:t>
            </a:r>
            <a:r>
              <a:rPr lang="en-GB" sz="2000" b="1" dirty="0" err="1"/>
              <a:t>RelA</a:t>
            </a:r>
            <a:r>
              <a:rPr lang="en-GB" sz="2000" b="1" dirty="0"/>
              <a:t> (S536)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5CA2DF6-D8C5-B9F9-11D4-59BBC3278CCE}"/>
              </a:ext>
            </a:extLst>
          </p:cNvPr>
          <p:cNvCxnSpPr>
            <a:cxnSpLocks/>
          </p:cNvCxnSpPr>
          <p:nvPr/>
        </p:nvCxnSpPr>
        <p:spPr>
          <a:xfrm flipH="1">
            <a:off x="3594949" y="5831784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5562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642D5BA-D86E-F630-DC9C-324B8BC81281}"/>
              </a:ext>
            </a:extLst>
          </p:cNvPr>
          <p:cNvSpPr txBox="1"/>
          <p:nvPr/>
        </p:nvSpPr>
        <p:spPr>
          <a:xfrm>
            <a:off x="2167822" y="0"/>
            <a:ext cx="13501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Rapamycin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9B57BC-5C63-BF07-6E98-60B3B322B60C}"/>
              </a:ext>
            </a:extLst>
          </p:cNvPr>
          <p:cNvSpPr txBox="1"/>
          <p:nvPr/>
        </p:nvSpPr>
        <p:spPr>
          <a:xfrm>
            <a:off x="2167822" y="294529"/>
            <a:ext cx="27739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Repeat 3 (densitometry)</a:t>
            </a:r>
          </a:p>
        </p:txBody>
      </p:sp>
      <p:pic>
        <p:nvPicPr>
          <p:cNvPr id="6" name="Picture 5" descr="A close-up of a test strip&#10;&#10;Description automatically generated">
            <a:extLst>
              <a:ext uri="{FF2B5EF4-FFF2-40B4-BE49-F238E27FC236}">
                <a16:creationId xmlns:a16="http://schemas.microsoft.com/office/drawing/2014/main" id="{0E746F80-6246-4E03-4115-F08E0131C9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" t="28472" r="5050" b="40139"/>
          <a:stretch/>
        </p:blipFill>
        <p:spPr>
          <a:xfrm>
            <a:off x="415989" y="1276349"/>
            <a:ext cx="3670236" cy="16820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DFB20E2-FAA3-C874-979C-B08304627968}"/>
              </a:ext>
            </a:extLst>
          </p:cNvPr>
          <p:cNvSpPr txBox="1"/>
          <p:nvPr/>
        </p:nvSpPr>
        <p:spPr>
          <a:xfrm>
            <a:off x="3410486" y="2204485"/>
            <a:ext cx="17577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P-STAT3 (Y705)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957532D-5122-C70A-9118-4D9DDB6FA7C0}"/>
              </a:ext>
            </a:extLst>
          </p:cNvPr>
          <p:cNvCxnSpPr>
            <a:cxnSpLocks/>
          </p:cNvCxnSpPr>
          <p:nvPr/>
        </p:nvCxnSpPr>
        <p:spPr>
          <a:xfrm flipH="1">
            <a:off x="3347068" y="2400946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close-up of a test tube&#10;&#10;Description automatically generated">
            <a:extLst>
              <a:ext uri="{FF2B5EF4-FFF2-40B4-BE49-F238E27FC236}">
                <a16:creationId xmlns:a16="http://schemas.microsoft.com/office/drawing/2014/main" id="{35E4D313-8E47-41D9-02B0-BEFE43E038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89" r="22083" b="34847"/>
          <a:stretch/>
        </p:blipFill>
        <p:spPr>
          <a:xfrm>
            <a:off x="1010719" y="3154849"/>
            <a:ext cx="3129211" cy="172439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5C6442A-5E84-ABA2-91F0-C868D6E57978}"/>
              </a:ext>
            </a:extLst>
          </p:cNvPr>
          <p:cNvSpPr txBox="1"/>
          <p:nvPr/>
        </p:nvSpPr>
        <p:spPr>
          <a:xfrm>
            <a:off x="3683266" y="3831033"/>
            <a:ext cx="802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STAT3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925EC75-522E-8BDF-5BD4-1C306A3FFE69}"/>
              </a:ext>
            </a:extLst>
          </p:cNvPr>
          <p:cNvCxnSpPr>
            <a:cxnSpLocks/>
          </p:cNvCxnSpPr>
          <p:nvPr/>
        </p:nvCxnSpPr>
        <p:spPr>
          <a:xfrm flipH="1">
            <a:off x="3619848" y="4027494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close-up of a test tube&#10;&#10;Description automatically generated">
            <a:extLst>
              <a:ext uri="{FF2B5EF4-FFF2-40B4-BE49-F238E27FC236}">
                <a16:creationId xmlns:a16="http://schemas.microsoft.com/office/drawing/2014/main" id="{939533E7-3DCD-BB4E-EB61-679B9745DD8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8" t="30139" r="8613" b="50000"/>
          <a:stretch/>
        </p:blipFill>
        <p:spPr>
          <a:xfrm>
            <a:off x="629719" y="5075705"/>
            <a:ext cx="3510211" cy="11539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20A18F4-794D-D8E7-2D40-54D5F36F52C1}"/>
              </a:ext>
            </a:extLst>
          </p:cNvPr>
          <p:cNvSpPr txBox="1"/>
          <p:nvPr/>
        </p:nvSpPr>
        <p:spPr>
          <a:xfrm>
            <a:off x="3676388" y="5304155"/>
            <a:ext cx="16171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</a:t>
            </a:r>
            <a:r>
              <a:rPr lang="en-GB" sz="2000" b="1" dirty="0" err="1"/>
              <a:t>RelA</a:t>
            </a:r>
            <a:r>
              <a:rPr lang="en-GB" sz="2000" b="1" dirty="0"/>
              <a:t> (S536)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837D52C-0255-424A-C875-83F65ACABAED}"/>
              </a:ext>
            </a:extLst>
          </p:cNvPr>
          <p:cNvCxnSpPr>
            <a:cxnSpLocks/>
          </p:cNvCxnSpPr>
          <p:nvPr/>
        </p:nvCxnSpPr>
        <p:spPr>
          <a:xfrm flipH="1">
            <a:off x="3612970" y="5500616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 close-up of a test tube&#10;&#10;Description automatically generated">
            <a:extLst>
              <a:ext uri="{FF2B5EF4-FFF2-40B4-BE49-F238E27FC236}">
                <a16:creationId xmlns:a16="http://schemas.microsoft.com/office/drawing/2014/main" id="{F4D77B5D-8B34-B1ED-747E-F55959FF052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72" b="36619"/>
          <a:stretch/>
        </p:blipFill>
        <p:spPr>
          <a:xfrm>
            <a:off x="6557714" y="1157030"/>
            <a:ext cx="3596974" cy="209490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FB1229F-2AAB-11F6-30A6-8FD234086097}"/>
              </a:ext>
            </a:extLst>
          </p:cNvPr>
          <p:cNvSpPr txBox="1"/>
          <p:nvPr/>
        </p:nvSpPr>
        <p:spPr>
          <a:xfrm>
            <a:off x="9613239" y="2000836"/>
            <a:ext cx="21627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P-RpS6 (S235/236)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B9D1C73-E244-A615-2F43-AA9E35236E9D}"/>
              </a:ext>
            </a:extLst>
          </p:cNvPr>
          <p:cNvCxnSpPr>
            <a:cxnSpLocks/>
          </p:cNvCxnSpPr>
          <p:nvPr/>
        </p:nvCxnSpPr>
        <p:spPr>
          <a:xfrm flipH="1">
            <a:off x="9549821" y="2197297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A close-up of a test tube&#10;&#10;Description automatically generated">
            <a:extLst>
              <a:ext uri="{FF2B5EF4-FFF2-40B4-BE49-F238E27FC236}">
                <a16:creationId xmlns:a16="http://schemas.microsoft.com/office/drawing/2014/main" id="{FFF07ADB-9122-562E-D80B-A440264147C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1" t="37979" r="2696" b="39805"/>
          <a:stretch/>
        </p:blipFill>
        <p:spPr>
          <a:xfrm>
            <a:off x="6426148" y="3571171"/>
            <a:ext cx="3728540" cy="126030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12DFE98-ED4C-7AD0-3B2A-826841C165CF}"/>
              </a:ext>
            </a:extLst>
          </p:cNvPr>
          <p:cNvSpPr txBox="1"/>
          <p:nvPr/>
        </p:nvSpPr>
        <p:spPr>
          <a:xfrm>
            <a:off x="9781036" y="3695635"/>
            <a:ext cx="9813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-actin</a:t>
            </a:r>
            <a:endParaRPr lang="en-GB" sz="2000" b="1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55A21A7-D17F-5095-1B84-3ED769BBB392}"/>
              </a:ext>
            </a:extLst>
          </p:cNvPr>
          <p:cNvCxnSpPr>
            <a:cxnSpLocks/>
          </p:cNvCxnSpPr>
          <p:nvPr/>
        </p:nvCxnSpPr>
        <p:spPr>
          <a:xfrm flipH="1">
            <a:off x="9717618" y="3892096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175821A-149A-9D77-9F1C-2042EEC35133}"/>
              </a:ext>
            </a:extLst>
          </p:cNvPr>
          <p:cNvSpPr txBox="1"/>
          <p:nvPr/>
        </p:nvSpPr>
        <p:spPr>
          <a:xfrm>
            <a:off x="0" y="0"/>
            <a:ext cx="19036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 3d cont.</a:t>
            </a:r>
          </a:p>
        </p:txBody>
      </p:sp>
    </p:spTree>
    <p:extLst>
      <p:ext uri="{BB962C8B-B14F-4D97-AF65-F5344CB8AC3E}">
        <p14:creationId xmlns:p14="http://schemas.microsoft.com/office/powerpoint/2010/main" val="3953330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3EFC24-C0F7-F39A-C243-9DFB1CC9BFB5}"/>
              </a:ext>
            </a:extLst>
          </p:cNvPr>
          <p:cNvSpPr txBox="1"/>
          <p:nvPr/>
        </p:nvSpPr>
        <p:spPr>
          <a:xfrm>
            <a:off x="0" y="0"/>
            <a:ext cx="19036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 3d cont.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02FDC0-66F3-218B-CC0D-C13B0BE39E82}"/>
              </a:ext>
            </a:extLst>
          </p:cNvPr>
          <p:cNvSpPr txBox="1"/>
          <p:nvPr/>
        </p:nvSpPr>
        <p:spPr>
          <a:xfrm>
            <a:off x="2451286" y="0"/>
            <a:ext cx="2863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BMS345541 + Rapamycin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16D0B7-FCE6-15C5-1482-F63F01F0071A}"/>
              </a:ext>
            </a:extLst>
          </p:cNvPr>
          <p:cNvSpPr txBox="1"/>
          <p:nvPr/>
        </p:nvSpPr>
        <p:spPr>
          <a:xfrm>
            <a:off x="2451286" y="294529"/>
            <a:ext cx="27869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Repeat 2 (used in figure)</a:t>
            </a:r>
          </a:p>
        </p:txBody>
      </p:sp>
      <p:pic>
        <p:nvPicPr>
          <p:cNvPr id="7" name="Picture 6" descr="A close-up of a dna test&#10;&#10;Description automatically generated">
            <a:extLst>
              <a:ext uri="{FF2B5EF4-FFF2-40B4-BE49-F238E27FC236}">
                <a16:creationId xmlns:a16="http://schemas.microsoft.com/office/drawing/2014/main" id="{375CCFA7-80C5-59D7-9DB9-1E9DF59181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3" r="13568" b="26667"/>
          <a:stretch/>
        </p:blipFill>
        <p:spPr>
          <a:xfrm>
            <a:off x="699453" y="771525"/>
            <a:ext cx="3085566" cy="19610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EBBC7FD-DD9E-D0E8-7D89-F019297D80DE}"/>
              </a:ext>
            </a:extLst>
          </p:cNvPr>
          <p:cNvSpPr txBox="1"/>
          <p:nvPr/>
        </p:nvSpPr>
        <p:spPr>
          <a:xfrm>
            <a:off x="3480414" y="1537735"/>
            <a:ext cx="17577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P-STAT3 (Y705)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6667717-0B28-3073-AB76-48AD5AD4E998}"/>
              </a:ext>
            </a:extLst>
          </p:cNvPr>
          <p:cNvCxnSpPr>
            <a:cxnSpLocks/>
          </p:cNvCxnSpPr>
          <p:nvPr/>
        </p:nvCxnSpPr>
        <p:spPr>
          <a:xfrm flipH="1">
            <a:off x="3416996" y="1734196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close-up of a white background&#10;&#10;Description automatically generated">
            <a:extLst>
              <a:ext uri="{FF2B5EF4-FFF2-40B4-BE49-F238E27FC236}">
                <a16:creationId xmlns:a16="http://schemas.microsoft.com/office/drawing/2014/main" id="{8C9742BE-11CC-61D4-AEDF-D7DF917896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83" r="13950" b="41389"/>
          <a:stretch/>
        </p:blipFill>
        <p:spPr>
          <a:xfrm>
            <a:off x="966153" y="2895600"/>
            <a:ext cx="3085566" cy="179875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598C43E-A068-0423-E1D3-1B12729A0C9E}"/>
              </a:ext>
            </a:extLst>
          </p:cNvPr>
          <p:cNvSpPr txBox="1"/>
          <p:nvPr/>
        </p:nvSpPr>
        <p:spPr>
          <a:xfrm>
            <a:off x="3550749" y="3381007"/>
            <a:ext cx="802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STAT3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C080DE1-663C-99FB-A62D-95CEDE36B416}"/>
              </a:ext>
            </a:extLst>
          </p:cNvPr>
          <p:cNvCxnSpPr>
            <a:cxnSpLocks/>
          </p:cNvCxnSpPr>
          <p:nvPr/>
        </p:nvCxnSpPr>
        <p:spPr>
          <a:xfrm flipH="1">
            <a:off x="3487331" y="3577468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A close-up of a test tube&#10;&#10;Description automatically generated">
            <a:extLst>
              <a:ext uri="{FF2B5EF4-FFF2-40B4-BE49-F238E27FC236}">
                <a16:creationId xmlns:a16="http://schemas.microsoft.com/office/drawing/2014/main" id="{2AF2D906-6B2A-EB84-5F64-333A3DD7D6B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99" b="30973"/>
          <a:stretch/>
        </p:blipFill>
        <p:spPr>
          <a:xfrm>
            <a:off x="1011215" y="4920156"/>
            <a:ext cx="3395438" cy="181055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185421F-F089-9248-5ABC-F18763000B32}"/>
              </a:ext>
            </a:extLst>
          </p:cNvPr>
          <p:cNvSpPr txBox="1"/>
          <p:nvPr/>
        </p:nvSpPr>
        <p:spPr>
          <a:xfrm>
            <a:off x="3621084" y="5314822"/>
            <a:ext cx="16171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</a:t>
            </a:r>
            <a:r>
              <a:rPr lang="en-GB" sz="2000" b="1" dirty="0" err="1"/>
              <a:t>RelA</a:t>
            </a:r>
            <a:r>
              <a:rPr lang="en-GB" sz="2000" b="1" dirty="0"/>
              <a:t> (S536)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BC7EB5E-8FAA-AFBE-506B-AF141E9DEABB}"/>
              </a:ext>
            </a:extLst>
          </p:cNvPr>
          <p:cNvCxnSpPr>
            <a:cxnSpLocks/>
          </p:cNvCxnSpPr>
          <p:nvPr/>
        </p:nvCxnSpPr>
        <p:spPr>
          <a:xfrm flipH="1">
            <a:off x="3557666" y="5511283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A close-up of a test tube&#10;&#10;Description automatically generated">
            <a:extLst>
              <a:ext uri="{FF2B5EF4-FFF2-40B4-BE49-F238E27FC236}">
                <a16:creationId xmlns:a16="http://schemas.microsoft.com/office/drawing/2014/main" id="{052B85DD-0C35-C4EB-C8A5-4998328B171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43" b="39444"/>
          <a:stretch/>
        </p:blipFill>
        <p:spPr>
          <a:xfrm>
            <a:off x="5731608" y="4920156"/>
            <a:ext cx="3800632" cy="168135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769FFE5-11CE-F7C1-8B48-D9A4C533DE6E}"/>
              </a:ext>
            </a:extLst>
          </p:cNvPr>
          <p:cNvSpPr txBox="1"/>
          <p:nvPr/>
        </p:nvSpPr>
        <p:spPr>
          <a:xfrm>
            <a:off x="8723653" y="5429122"/>
            <a:ext cx="315842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</a:t>
            </a:r>
            <a:r>
              <a:rPr lang="en-GB" sz="2000" b="1" dirty="0" err="1"/>
              <a:t>RelA</a:t>
            </a:r>
            <a:r>
              <a:rPr lang="en-GB" sz="2000" b="1" dirty="0"/>
              <a:t> (S536)</a:t>
            </a:r>
          </a:p>
          <a:p>
            <a:r>
              <a:rPr lang="en-GB" sz="2000" b="1" dirty="0"/>
              <a:t>Lower exposure with ladder</a:t>
            </a:r>
          </a:p>
          <a:p>
            <a:r>
              <a:rPr lang="en-GB" sz="2000" b="1" dirty="0"/>
              <a:t>(Not used in figure)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C55A6B3-2AC3-7969-87D6-C52D41E7341B}"/>
              </a:ext>
            </a:extLst>
          </p:cNvPr>
          <p:cNvCxnSpPr>
            <a:cxnSpLocks/>
          </p:cNvCxnSpPr>
          <p:nvPr/>
        </p:nvCxnSpPr>
        <p:spPr>
          <a:xfrm flipH="1">
            <a:off x="8660235" y="5625583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 descr="A close-up of a test tube&#10;&#10;Description automatically generated">
            <a:extLst>
              <a:ext uri="{FF2B5EF4-FFF2-40B4-BE49-F238E27FC236}">
                <a16:creationId xmlns:a16="http://schemas.microsoft.com/office/drawing/2014/main" id="{7E36297D-BC83-D29F-07C6-C65092403E8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39" b="23120"/>
          <a:stretch/>
        </p:blipFill>
        <p:spPr>
          <a:xfrm>
            <a:off x="6268292" y="771525"/>
            <a:ext cx="3431672" cy="184934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1AC6088-3951-CE28-61A9-E0257F388E5F}"/>
              </a:ext>
            </a:extLst>
          </p:cNvPr>
          <p:cNvSpPr txBox="1"/>
          <p:nvPr/>
        </p:nvSpPr>
        <p:spPr>
          <a:xfrm>
            <a:off x="9058503" y="1737790"/>
            <a:ext cx="21627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P-RpS6 (S235/236)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B72CCED-6542-C0BD-C5EF-55C79E21A068}"/>
              </a:ext>
            </a:extLst>
          </p:cNvPr>
          <p:cNvCxnSpPr>
            <a:cxnSpLocks/>
          </p:cNvCxnSpPr>
          <p:nvPr/>
        </p:nvCxnSpPr>
        <p:spPr>
          <a:xfrm flipH="1">
            <a:off x="8995085" y="1934251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A close-up of a test tube&#10;&#10;Description automatically generated">
            <a:extLst>
              <a:ext uri="{FF2B5EF4-FFF2-40B4-BE49-F238E27FC236}">
                <a16:creationId xmlns:a16="http://schemas.microsoft.com/office/drawing/2014/main" id="{33FB43A3-406F-C8B2-4159-E89CCBF442C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74" b="36732"/>
          <a:stretch/>
        </p:blipFill>
        <p:spPr>
          <a:xfrm>
            <a:off x="6104163" y="2705900"/>
            <a:ext cx="3685251" cy="162429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679A747-4BEF-B3B9-E7BC-E7A23E11C9FF}"/>
              </a:ext>
            </a:extLst>
          </p:cNvPr>
          <p:cNvSpPr txBox="1"/>
          <p:nvPr/>
        </p:nvSpPr>
        <p:spPr>
          <a:xfrm>
            <a:off x="9058503" y="3074490"/>
            <a:ext cx="9813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-actin</a:t>
            </a:r>
            <a:endParaRPr lang="en-GB" sz="2000" b="1" dirty="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B37E54C-39E2-3DC0-23C0-3390F3F0DACF}"/>
              </a:ext>
            </a:extLst>
          </p:cNvPr>
          <p:cNvCxnSpPr>
            <a:cxnSpLocks/>
          </p:cNvCxnSpPr>
          <p:nvPr/>
        </p:nvCxnSpPr>
        <p:spPr>
          <a:xfrm flipH="1">
            <a:off x="8995085" y="3270951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8744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white paper&#10;&#10;Description automatically generated">
            <a:extLst>
              <a:ext uri="{FF2B5EF4-FFF2-40B4-BE49-F238E27FC236}">
                <a16:creationId xmlns:a16="http://schemas.microsoft.com/office/drawing/2014/main" id="{D92D403F-1259-DB65-E3E7-AB5C3367E7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04" b="40630"/>
          <a:stretch/>
        </p:blipFill>
        <p:spPr>
          <a:xfrm>
            <a:off x="6074893" y="3063447"/>
            <a:ext cx="3735095" cy="1598671"/>
          </a:xfrm>
          <a:prstGeom prst="rect">
            <a:avLst/>
          </a:prstGeom>
        </p:spPr>
      </p:pic>
      <p:pic>
        <p:nvPicPr>
          <p:cNvPr id="5" name="Picture 4" descr="A close-up of a dna test&#10;&#10;Description automatically generated">
            <a:extLst>
              <a:ext uri="{FF2B5EF4-FFF2-40B4-BE49-F238E27FC236}">
                <a16:creationId xmlns:a16="http://schemas.microsoft.com/office/drawing/2014/main" id="{3F99F5C1-68AF-639B-A829-81332310061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58" b="26797"/>
          <a:stretch/>
        </p:blipFill>
        <p:spPr>
          <a:xfrm>
            <a:off x="6460316" y="1288432"/>
            <a:ext cx="3500214" cy="1771139"/>
          </a:xfrm>
          <a:prstGeom prst="rect">
            <a:avLst/>
          </a:prstGeom>
        </p:spPr>
      </p:pic>
      <p:pic>
        <p:nvPicPr>
          <p:cNvPr id="6" name="Picture 5" descr="A close-up of a test tube&#10;&#10;Description automatically generated">
            <a:extLst>
              <a:ext uri="{FF2B5EF4-FFF2-40B4-BE49-F238E27FC236}">
                <a16:creationId xmlns:a16="http://schemas.microsoft.com/office/drawing/2014/main" id="{AC289031-47E4-58A8-49BA-73BC23423F2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39" r="6467" b="34167"/>
          <a:stretch/>
        </p:blipFill>
        <p:spPr>
          <a:xfrm>
            <a:off x="953567" y="5159989"/>
            <a:ext cx="3222561" cy="1452356"/>
          </a:xfrm>
          <a:prstGeom prst="rect">
            <a:avLst/>
          </a:prstGeom>
        </p:spPr>
      </p:pic>
      <p:pic>
        <p:nvPicPr>
          <p:cNvPr id="7" name="Picture 6" descr="A close-up of a white background&#10;&#10;Description automatically generated">
            <a:extLst>
              <a:ext uri="{FF2B5EF4-FFF2-40B4-BE49-F238E27FC236}">
                <a16:creationId xmlns:a16="http://schemas.microsoft.com/office/drawing/2014/main" id="{036D2D39-F010-C8B0-0CBA-9B630E8205C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50" r="11011" b="34028"/>
          <a:stretch/>
        </p:blipFill>
        <p:spPr>
          <a:xfrm>
            <a:off x="1165193" y="2804339"/>
            <a:ext cx="3010935" cy="2194264"/>
          </a:xfrm>
          <a:prstGeom prst="rect">
            <a:avLst/>
          </a:prstGeom>
        </p:spPr>
      </p:pic>
      <p:pic>
        <p:nvPicPr>
          <p:cNvPr id="8" name="Picture 7" descr="A close-up of a test tube&#10;&#10;Description automatically generated">
            <a:extLst>
              <a:ext uri="{FF2B5EF4-FFF2-40B4-BE49-F238E27FC236}">
                <a16:creationId xmlns:a16="http://schemas.microsoft.com/office/drawing/2014/main" id="{610FC4FA-1841-A148-922E-FED723F1E7B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75" b="32083"/>
          <a:stretch/>
        </p:blipFill>
        <p:spPr>
          <a:xfrm>
            <a:off x="891477" y="992942"/>
            <a:ext cx="3064391" cy="154629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041FB68-42B5-691B-37D4-4260D0E6411F}"/>
              </a:ext>
            </a:extLst>
          </p:cNvPr>
          <p:cNvSpPr txBox="1"/>
          <p:nvPr/>
        </p:nvSpPr>
        <p:spPr>
          <a:xfrm>
            <a:off x="2643310" y="310896"/>
            <a:ext cx="2863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BMS345541 + Rapamycin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6DEBBB-19A0-6022-432B-CDC2B14F7EF9}"/>
              </a:ext>
            </a:extLst>
          </p:cNvPr>
          <p:cNvSpPr txBox="1"/>
          <p:nvPr/>
        </p:nvSpPr>
        <p:spPr>
          <a:xfrm>
            <a:off x="2643310" y="605425"/>
            <a:ext cx="35978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Repeat 1 (used in densitometry)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0B1D8A-19D4-B292-0B34-53BF6ADE0D91}"/>
              </a:ext>
            </a:extLst>
          </p:cNvPr>
          <p:cNvSpPr txBox="1"/>
          <p:nvPr/>
        </p:nvSpPr>
        <p:spPr>
          <a:xfrm>
            <a:off x="3672438" y="1848631"/>
            <a:ext cx="17577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P-STAT3 (Y705)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AD0AA9A-3929-335A-AEB5-9624CF86008A}"/>
              </a:ext>
            </a:extLst>
          </p:cNvPr>
          <p:cNvCxnSpPr>
            <a:cxnSpLocks/>
          </p:cNvCxnSpPr>
          <p:nvPr/>
        </p:nvCxnSpPr>
        <p:spPr>
          <a:xfrm flipH="1">
            <a:off x="3609020" y="2045092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1F054AE-0B37-6162-DE62-61EBAE771126}"/>
              </a:ext>
            </a:extLst>
          </p:cNvPr>
          <p:cNvSpPr txBox="1"/>
          <p:nvPr/>
        </p:nvSpPr>
        <p:spPr>
          <a:xfrm>
            <a:off x="3664064" y="3404405"/>
            <a:ext cx="802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STAT3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CF595CB-EE60-F565-97F4-51D45E649B8A}"/>
              </a:ext>
            </a:extLst>
          </p:cNvPr>
          <p:cNvCxnSpPr>
            <a:cxnSpLocks/>
          </p:cNvCxnSpPr>
          <p:nvPr/>
        </p:nvCxnSpPr>
        <p:spPr>
          <a:xfrm flipH="1">
            <a:off x="3600646" y="3600866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B703CCD-20F2-F091-FE62-D1D586AE0B4B}"/>
              </a:ext>
            </a:extLst>
          </p:cNvPr>
          <p:cNvSpPr txBox="1"/>
          <p:nvPr/>
        </p:nvSpPr>
        <p:spPr>
          <a:xfrm>
            <a:off x="3813108" y="5625718"/>
            <a:ext cx="16171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</a:t>
            </a:r>
            <a:r>
              <a:rPr lang="en-GB" sz="2000" b="1" dirty="0" err="1"/>
              <a:t>RelA</a:t>
            </a:r>
            <a:r>
              <a:rPr lang="en-GB" sz="2000" b="1" dirty="0"/>
              <a:t> (S536)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845ACE9-D137-539B-9668-FC475FAFF5AA}"/>
              </a:ext>
            </a:extLst>
          </p:cNvPr>
          <p:cNvCxnSpPr>
            <a:cxnSpLocks/>
          </p:cNvCxnSpPr>
          <p:nvPr/>
        </p:nvCxnSpPr>
        <p:spPr>
          <a:xfrm flipH="1">
            <a:off x="3749690" y="5822179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C6F9E15-A160-ACAE-FC7E-F23FE105324F}"/>
              </a:ext>
            </a:extLst>
          </p:cNvPr>
          <p:cNvSpPr txBox="1"/>
          <p:nvPr/>
        </p:nvSpPr>
        <p:spPr>
          <a:xfrm>
            <a:off x="9250527" y="2048686"/>
            <a:ext cx="21627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P-RpS6 (S235/236)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876111F-0E4A-913E-CF38-4741FD86EED2}"/>
              </a:ext>
            </a:extLst>
          </p:cNvPr>
          <p:cNvCxnSpPr>
            <a:cxnSpLocks/>
          </p:cNvCxnSpPr>
          <p:nvPr/>
        </p:nvCxnSpPr>
        <p:spPr>
          <a:xfrm flipH="1">
            <a:off x="9187109" y="2245147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34721B3-5048-81B9-F594-1CA0E6200D1E}"/>
              </a:ext>
            </a:extLst>
          </p:cNvPr>
          <p:cNvSpPr txBox="1"/>
          <p:nvPr/>
        </p:nvSpPr>
        <p:spPr>
          <a:xfrm>
            <a:off x="9250527" y="3385386"/>
            <a:ext cx="9813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-actin</a:t>
            </a:r>
            <a:endParaRPr lang="en-GB" sz="2000" b="1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9E64835-2EE7-7863-84F9-78B9EB2B1DC9}"/>
              </a:ext>
            </a:extLst>
          </p:cNvPr>
          <p:cNvCxnSpPr>
            <a:cxnSpLocks/>
          </p:cNvCxnSpPr>
          <p:nvPr/>
        </p:nvCxnSpPr>
        <p:spPr>
          <a:xfrm flipH="1">
            <a:off x="9187109" y="3581847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314FB05-1A29-5F73-F41C-C57EF01A3960}"/>
              </a:ext>
            </a:extLst>
          </p:cNvPr>
          <p:cNvSpPr txBox="1"/>
          <p:nvPr/>
        </p:nvSpPr>
        <p:spPr>
          <a:xfrm>
            <a:off x="0" y="0"/>
            <a:ext cx="19036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 3d cont.</a:t>
            </a:r>
          </a:p>
        </p:txBody>
      </p:sp>
    </p:spTree>
    <p:extLst>
      <p:ext uri="{BB962C8B-B14F-4D97-AF65-F5344CB8AC3E}">
        <p14:creationId xmlns:p14="http://schemas.microsoft.com/office/powerpoint/2010/main" val="10103224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E82495B-FD08-9028-450D-B843D0C607A3}"/>
              </a:ext>
            </a:extLst>
          </p:cNvPr>
          <p:cNvSpPr txBox="1"/>
          <p:nvPr/>
        </p:nvSpPr>
        <p:spPr>
          <a:xfrm>
            <a:off x="0" y="0"/>
            <a:ext cx="19036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 3d cont.</a:t>
            </a:r>
          </a:p>
        </p:txBody>
      </p:sp>
      <p:pic>
        <p:nvPicPr>
          <p:cNvPr id="5" name="Picture 4" descr="A close-up of a dna test&#10;&#10;Description automatically generated">
            <a:extLst>
              <a:ext uri="{FF2B5EF4-FFF2-40B4-BE49-F238E27FC236}">
                <a16:creationId xmlns:a16="http://schemas.microsoft.com/office/drawing/2014/main" id="{0B672629-2E1C-17B3-76E8-2690786B39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79" r="13952" b="16667"/>
          <a:stretch/>
        </p:blipFill>
        <p:spPr>
          <a:xfrm>
            <a:off x="6032587" y="232395"/>
            <a:ext cx="2658769" cy="2370067"/>
          </a:xfrm>
          <a:prstGeom prst="rect">
            <a:avLst/>
          </a:prstGeom>
        </p:spPr>
      </p:pic>
      <p:pic>
        <p:nvPicPr>
          <p:cNvPr id="6" name="Picture 5" descr="A close-up of a test tube&#10;&#10;Description automatically generated">
            <a:extLst>
              <a:ext uri="{FF2B5EF4-FFF2-40B4-BE49-F238E27FC236}">
                <a16:creationId xmlns:a16="http://schemas.microsoft.com/office/drawing/2014/main" id="{A3C76038-2D94-3368-8DD9-EEA9F17245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56" r="8502" b="32391"/>
          <a:stretch/>
        </p:blipFill>
        <p:spPr>
          <a:xfrm>
            <a:off x="514884" y="4496840"/>
            <a:ext cx="3552744" cy="2189186"/>
          </a:xfrm>
          <a:prstGeom prst="rect">
            <a:avLst/>
          </a:prstGeom>
        </p:spPr>
      </p:pic>
      <p:pic>
        <p:nvPicPr>
          <p:cNvPr id="7" name="Picture 6" descr="A close-up of a test tube&#10;&#10;Description automatically generated">
            <a:extLst>
              <a:ext uri="{FF2B5EF4-FFF2-40B4-BE49-F238E27FC236}">
                <a16:creationId xmlns:a16="http://schemas.microsoft.com/office/drawing/2014/main" id="{04720856-0818-23E7-471E-0AAC1EB5D1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61" b="28334"/>
          <a:stretch/>
        </p:blipFill>
        <p:spPr>
          <a:xfrm>
            <a:off x="562056" y="2753641"/>
            <a:ext cx="3359788" cy="1582897"/>
          </a:xfrm>
          <a:prstGeom prst="rect">
            <a:avLst/>
          </a:prstGeom>
        </p:spPr>
      </p:pic>
      <p:pic>
        <p:nvPicPr>
          <p:cNvPr id="8" name="Picture 7" descr="A close-up of a test tube&#10;&#10;Description automatically generated">
            <a:extLst>
              <a:ext uri="{FF2B5EF4-FFF2-40B4-BE49-F238E27FC236}">
                <a16:creationId xmlns:a16="http://schemas.microsoft.com/office/drawing/2014/main" id="{0A2D804E-A714-DAAE-9F1C-364B10A7D9D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87" r="2696" b="30277"/>
          <a:stretch/>
        </p:blipFill>
        <p:spPr>
          <a:xfrm>
            <a:off x="688570" y="801706"/>
            <a:ext cx="2863412" cy="179579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DD02461-847E-9DC0-8D0E-9840F2F82047}"/>
              </a:ext>
            </a:extLst>
          </p:cNvPr>
          <p:cNvSpPr txBox="1"/>
          <p:nvPr/>
        </p:nvSpPr>
        <p:spPr>
          <a:xfrm>
            <a:off x="2167822" y="0"/>
            <a:ext cx="2863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BMS345541 + Rapamycin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5AE073-3429-8505-27D5-4380873A8B59}"/>
              </a:ext>
            </a:extLst>
          </p:cNvPr>
          <p:cNvSpPr txBox="1"/>
          <p:nvPr/>
        </p:nvSpPr>
        <p:spPr>
          <a:xfrm>
            <a:off x="2167822" y="294529"/>
            <a:ext cx="35978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Repeat 3 (used in densitometry)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8D51FD-E636-B2FA-D340-1A6E8C12924A}"/>
              </a:ext>
            </a:extLst>
          </p:cNvPr>
          <p:cNvSpPr txBox="1"/>
          <p:nvPr/>
        </p:nvSpPr>
        <p:spPr>
          <a:xfrm>
            <a:off x="3188733" y="1884530"/>
            <a:ext cx="17577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P-STAT3 (Y705)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E684272-AA81-66DA-2D47-75102ED73CEC}"/>
              </a:ext>
            </a:extLst>
          </p:cNvPr>
          <p:cNvCxnSpPr>
            <a:cxnSpLocks/>
          </p:cNvCxnSpPr>
          <p:nvPr/>
        </p:nvCxnSpPr>
        <p:spPr>
          <a:xfrm flipH="1">
            <a:off x="3125315" y="2080991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8174F762-574D-8566-DC18-62CEE99E1C92}"/>
              </a:ext>
            </a:extLst>
          </p:cNvPr>
          <p:cNvSpPr txBox="1"/>
          <p:nvPr/>
        </p:nvSpPr>
        <p:spPr>
          <a:xfrm>
            <a:off x="3188733" y="3190685"/>
            <a:ext cx="802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STAT3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29D2F3E-D2DC-8EDF-95C9-ACBD13941570}"/>
              </a:ext>
            </a:extLst>
          </p:cNvPr>
          <p:cNvCxnSpPr>
            <a:cxnSpLocks/>
          </p:cNvCxnSpPr>
          <p:nvPr/>
        </p:nvCxnSpPr>
        <p:spPr>
          <a:xfrm flipH="1">
            <a:off x="3125315" y="3387146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DD24DF3-6D15-A959-6FA9-97765C853BA3}"/>
              </a:ext>
            </a:extLst>
          </p:cNvPr>
          <p:cNvSpPr txBox="1"/>
          <p:nvPr/>
        </p:nvSpPr>
        <p:spPr>
          <a:xfrm>
            <a:off x="3337620" y="5314822"/>
            <a:ext cx="16171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</a:t>
            </a:r>
            <a:r>
              <a:rPr lang="en-GB" sz="2000" b="1" dirty="0" err="1"/>
              <a:t>RelA</a:t>
            </a:r>
            <a:r>
              <a:rPr lang="en-GB" sz="2000" b="1" dirty="0"/>
              <a:t> (S536)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DEF604F-6C55-87C6-254C-A5C606486C05}"/>
              </a:ext>
            </a:extLst>
          </p:cNvPr>
          <p:cNvCxnSpPr>
            <a:cxnSpLocks/>
          </p:cNvCxnSpPr>
          <p:nvPr/>
        </p:nvCxnSpPr>
        <p:spPr>
          <a:xfrm flipH="1">
            <a:off x="3274202" y="5511283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4548754-8795-6965-D3AC-5F62CF301CB7}"/>
              </a:ext>
            </a:extLst>
          </p:cNvPr>
          <p:cNvSpPr txBox="1"/>
          <p:nvPr/>
        </p:nvSpPr>
        <p:spPr>
          <a:xfrm>
            <a:off x="8690326" y="1074228"/>
            <a:ext cx="21627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P-RpS6 (S235/236)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1685DC9-3DD9-6411-00D5-EF0A19F6BE59}"/>
              </a:ext>
            </a:extLst>
          </p:cNvPr>
          <p:cNvCxnSpPr>
            <a:cxnSpLocks/>
          </p:cNvCxnSpPr>
          <p:nvPr/>
        </p:nvCxnSpPr>
        <p:spPr>
          <a:xfrm flipH="1">
            <a:off x="8626908" y="1270689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 descr="A close-up of a dna test&#10;&#10;Description automatically generated">
            <a:extLst>
              <a:ext uri="{FF2B5EF4-FFF2-40B4-BE49-F238E27FC236}">
                <a16:creationId xmlns:a16="http://schemas.microsoft.com/office/drawing/2014/main" id="{27C98604-DB5C-4392-4D94-113CFEA5C49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5" r="4663"/>
          <a:stretch/>
        </p:blipFill>
        <p:spPr>
          <a:xfrm>
            <a:off x="5812647" y="2619436"/>
            <a:ext cx="3074454" cy="423856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97BDC5F-6843-7DF9-72DF-D09DE204488E}"/>
              </a:ext>
            </a:extLst>
          </p:cNvPr>
          <p:cNvSpPr txBox="1"/>
          <p:nvPr/>
        </p:nvSpPr>
        <p:spPr>
          <a:xfrm>
            <a:off x="8013039" y="4012045"/>
            <a:ext cx="9813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-actin</a:t>
            </a:r>
            <a:endParaRPr lang="en-GB" sz="2000" b="1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8ABFE50-A7EF-12DB-A6A1-6715A79A6C3F}"/>
              </a:ext>
            </a:extLst>
          </p:cNvPr>
          <p:cNvCxnSpPr>
            <a:cxnSpLocks/>
          </p:cNvCxnSpPr>
          <p:nvPr/>
        </p:nvCxnSpPr>
        <p:spPr>
          <a:xfrm flipH="1">
            <a:off x="7949621" y="4208506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4625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E05304-63F7-9582-C4A5-73CF9766AFED}"/>
              </a:ext>
            </a:extLst>
          </p:cNvPr>
          <p:cNvSpPr txBox="1"/>
          <p:nvPr/>
        </p:nvSpPr>
        <p:spPr>
          <a:xfrm>
            <a:off x="0" y="0"/>
            <a:ext cx="12881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 5c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5CC32B-5EA5-8628-F8F7-335E196B00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9392" t="-11160" r="-210" b="23"/>
          <a:stretch/>
        </p:blipFill>
        <p:spPr>
          <a:xfrm>
            <a:off x="658197" y="2848398"/>
            <a:ext cx="2371725" cy="9909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B67A52-2281-D863-6051-C0D331D649B4}"/>
              </a:ext>
            </a:extLst>
          </p:cNvPr>
          <p:cNvSpPr txBox="1"/>
          <p:nvPr/>
        </p:nvSpPr>
        <p:spPr>
          <a:xfrm>
            <a:off x="2729693" y="3331678"/>
            <a:ext cx="6979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TSC2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5961844-0694-293E-73C9-48E2FAB25615}"/>
              </a:ext>
            </a:extLst>
          </p:cNvPr>
          <p:cNvCxnSpPr>
            <a:cxnSpLocks/>
          </p:cNvCxnSpPr>
          <p:nvPr/>
        </p:nvCxnSpPr>
        <p:spPr>
          <a:xfrm flipH="1">
            <a:off x="2666275" y="3528139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D09ED87-AC8C-EF7B-39D1-4DB7797DED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4200" t="-4336" r="-9361" b="-30918"/>
          <a:stretch/>
        </p:blipFill>
        <p:spPr>
          <a:xfrm>
            <a:off x="3886960" y="1289359"/>
            <a:ext cx="2428875" cy="26139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1C466E9-2087-1855-92A4-8E7A48CB6DC4}"/>
              </a:ext>
            </a:extLst>
          </p:cNvPr>
          <p:cNvSpPr txBox="1"/>
          <p:nvPr/>
        </p:nvSpPr>
        <p:spPr>
          <a:xfrm>
            <a:off x="5842796" y="1999314"/>
            <a:ext cx="8002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PD-L2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3026C51-3C78-4815-63F3-45260BA78F6D}"/>
              </a:ext>
            </a:extLst>
          </p:cNvPr>
          <p:cNvCxnSpPr>
            <a:cxnSpLocks/>
          </p:cNvCxnSpPr>
          <p:nvPr/>
        </p:nvCxnSpPr>
        <p:spPr>
          <a:xfrm flipH="1">
            <a:off x="5779378" y="2195775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ED52DD4D-9103-C7FB-6444-E9C2EBD7B5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43" t="-2954" r="-3316" b="-338"/>
          <a:stretch/>
        </p:blipFill>
        <p:spPr>
          <a:xfrm>
            <a:off x="7632192" y="1444936"/>
            <a:ext cx="2213840" cy="149542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DEECD8A-F2CE-D4B7-6BC3-84950E09E489}"/>
              </a:ext>
            </a:extLst>
          </p:cNvPr>
          <p:cNvSpPr txBox="1"/>
          <p:nvPr/>
        </p:nvSpPr>
        <p:spPr>
          <a:xfrm>
            <a:off x="9358676" y="2002908"/>
            <a:ext cx="9813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-actin</a:t>
            </a:r>
            <a:endParaRPr lang="en-GB" sz="2000" b="1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6A37C8F-E35F-7102-6074-CCEA6CBFC72B}"/>
              </a:ext>
            </a:extLst>
          </p:cNvPr>
          <p:cNvCxnSpPr>
            <a:cxnSpLocks/>
          </p:cNvCxnSpPr>
          <p:nvPr/>
        </p:nvCxnSpPr>
        <p:spPr>
          <a:xfrm flipH="1">
            <a:off x="9285733" y="2199369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8401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28DD69F-A175-DA97-8A1E-4470F70869B5}"/>
              </a:ext>
            </a:extLst>
          </p:cNvPr>
          <p:cNvSpPr txBox="1"/>
          <p:nvPr/>
        </p:nvSpPr>
        <p:spPr>
          <a:xfrm>
            <a:off x="0" y="0"/>
            <a:ext cx="42430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 5d – repeat 4 (used in figure) </a:t>
            </a:r>
          </a:p>
        </p:txBody>
      </p:sp>
      <p:pic>
        <p:nvPicPr>
          <p:cNvPr id="6" name="Picture 5" descr="A close-up of a white sheet&#10;&#10;Description automatically generated">
            <a:extLst>
              <a:ext uri="{FF2B5EF4-FFF2-40B4-BE49-F238E27FC236}">
                <a16:creationId xmlns:a16="http://schemas.microsoft.com/office/drawing/2014/main" id="{5624964A-824E-3AE8-D95C-FFCF768E66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25" y="538205"/>
            <a:ext cx="2204421" cy="302740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A8531E5-2FC5-3C47-6282-0D131407D243}"/>
              </a:ext>
            </a:extLst>
          </p:cNvPr>
          <p:cNvSpPr txBox="1"/>
          <p:nvPr/>
        </p:nvSpPr>
        <p:spPr>
          <a:xfrm>
            <a:off x="1973277" y="2194250"/>
            <a:ext cx="10116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</a:t>
            </a:r>
            <a:r>
              <a:rPr lang="en-GB" sz="2000" b="1" dirty="0" err="1"/>
              <a:t>RelA</a:t>
            </a:r>
            <a:r>
              <a:rPr lang="en-GB" sz="2000" b="1" dirty="0"/>
              <a:t> </a:t>
            </a:r>
          </a:p>
          <a:p>
            <a:r>
              <a:rPr lang="en-GB" sz="2000" b="1" dirty="0"/>
              <a:t>(S536)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503DF8D-F87E-3E5C-A741-4788D6FD58E3}"/>
              </a:ext>
            </a:extLst>
          </p:cNvPr>
          <p:cNvCxnSpPr>
            <a:cxnSpLocks/>
          </p:cNvCxnSpPr>
          <p:nvPr/>
        </p:nvCxnSpPr>
        <p:spPr>
          <a:xfrm flipH="1">
            <a:off x="1909859" y="2390711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close-up of a dna test&#10;&#10;Description automatically generated">
            <a:extLst>
              <a:ext uri="{FF2B5EF4-FFF2-40B4-BE49-F238E27FC236}">
                <a16:creationId xmlns:a16="http://schemas.microsoft.com/office/drawing/2014/main" id="{D7A685B7-F8D5-BD24-888B-7D75C1E1ED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892" y="538206"/>
            <a:ext cx="2204420" cy="302740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DC09BA5-51B6-B749-FDB9-08871912D7C1}"/>
              </a:ext>
            </a:extLst>
          </p:cNvPr>
          <p:cNvSpPr txBox="1"/>
          <p:nvPr/>
        </p:nvSpPr>
        <p:spPr>
          <a:xfrm>
            <a:off x="4509828" y="1274799"/>
            <a:ext cx="802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STAT3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CA9B7D8-8A05-B8AA-D8FD-ABDE3B895109}"/>
              </a:ext>
            </a:extLst>
          </p:cNvPr>
          <p:cNvCxnSpPr>
            <a:cxnSpLocks/>
          </p:cNvCxnSpPr>
          <p:nvPr/>
        </p:nvCxnSpPr>
        <p:spPr>
          <a:xfrm flipH="1">
            <a:off x="4446410" y="1471260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close-up of a test tube&#10;&#10;Description automatically generated">
            <a:extLst>
              <a:ext uri="{FF2B5EF4-FFF2-40B4-BE49-F238E27FC236}">
                <a16:creationId xmlns:a16="http://schemas.microsoft.com/office/drawing/2014/main" id="{291BA6BC-2590-993B-43A6-B6411573C0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359" y="538204"/>
            <a:ext cx="2204421" cy="302740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093321D-19DC-A0F2-4E9A-4497B34241EE}"/>
              </a:ext>
            </a:extLst>
          </p:cNvPr>
          <p:cNvSpPr txBox="1"/>
          <p:nvPr/>
        </p:nvSpPr>
        <p:spPr>
          <a:xfrm>
            <a:off x="7208439" y="1589963"/>
            <a:ext cx="11543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P-STAT3 </a:t>
            </a:r>
          </a:p>
          <a:p>
            <a:r>
              <a:rPr lang="en-GB" sz="2000" b="1" dirty="0"/>
              <a:t>(Y705)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B9229F9-A7FE-9168-5BC9-9FF301687146}"/>
              </a:ext>
            </a:extLst>
          </p:cNvPr>
          <p:cNvCxnSpPr>
            <a:cxnSpLocks/>
          </p:cNvCxnSpPr>
          <p:nvPr/>
        </p:nvCxnSpPr>
        <p:spPr>
          <a:xfrm flipH="1">
            <a:off x="7145021" y="1786424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A close-up of a test tube&#10;&#10;Description automatically generated">
            <a:extLst>
              <a:ext uri="{FF2B5EF4-FFF2-40B4-BE49-F238E27FC236}">
                <a16:creationId xmlns:a16="http://schemas.microsoft.com/office/drawing/2014/main" id="{41DF7FF3-F05C-6D7E-C27D-0A6D03191C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13" y="3703705"/>
            <a:ext cx="2204418" cy="302740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365E492-56EA-79B9-8054-E6651D54B64D}"/>
              </a:ext>
            </a:extLst>
          </p:cNvPr>
          <p:cNvSpPr txBox="1"/>
          <p:nvPr/>
        </p:nvSpPr>
        <p:spPr>
          <a:xfrm>
            <a:off x="2121091" y="4538400"/>
            <a:ext cx="11543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P-STAT3 </a:t>
            </a:r>
          </a:p>
          <a:p>
            <a:r>
              <a:rPr lang="en-GB" sz="2000" b="1" dirty="0"/>
              <a:t>(S727)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3C2247A-F710-7B1B-AA00-7E1C41DBD007}"/>
              </a:ext>
            </a:extLst>
          </p:cNvPr>
          <p:cNvCxnSpPr>
            <a:cxnSpLocks/>
          </p:cNvCxnSpPr>
          <p:nvPr/>
        </p:nvCxnSpPr>
        <p:spPr>
          <a:xfrm flipH="1">
            <a:off x="2057673" y="4734861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A close-up of a dna test&#10;&#10;Description automatically generated">
            <a:extLst>
              <a:ext uri="{FF2B5EF4-FFF2-40B4-BE49-F238E27FC236}">
                <a16:creationId xmlns:a16="http://schemas.microsoft.com/office/drawing/2014/main" id="{A0A46218-54C4-B661-60BC-4579A3584C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892" y="3769972"/>
            <a:ext cx="2204416" cy="302739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B6E92B2-4B36-BB35-33FF-FB926E24AEB3}"/>
              </a:ext>
            </a:extLst>
          </p:cNvPr>
          <p:cNvSpPr txBox="1"/>
          <p:nvPr/>
        </p:nvSpPr>
        <p:spPr>
          <a:xfrm>
            <a:off x="4669063" y="4938510"/>
            <a:ext cx="7200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rpS6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8D587A0D-47C3-6B2B-3686-410181094103}"/>
              </a:ext>
            </a:extLst>
          </p:cNvPr>
          <p:cNvCxnSpPr>
            <a:cxnSpLocks/>
          </p:cNvCxnSpPr>
          <p:nvPr/>
        </p:nvCxnSpPr>
        <p:spPr>
          <a:xfrm flipH="1">
            <a:off x="4605645" y="5134971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 descr="A close-up of a test tube&#10;&#10;Description automatically generated">
            <a:extLst>
              <a:ext uri="{FF2B5EF4-FFF2-40B4-BE49-F238E27FC236}">
                <a16:creationId xmlns:a16="http://schemas.microsoft.com/office/drawing/2014/main" id="{C42CDC4B-3E5E-3F22-5B87-DA800921E8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363" y="3769970"/>
            <a:ext cx="2204417" cy="30274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9AAE4A4C-BAD4-3452-1691-67BAE3B14EBE}"/>
              </a:ext>
            </a:extLst>
          </p:cNvPr>
          <p:cNvSpPr txBox="1"/>
          <p:nvPr/>
        </p:nvSpPr>
        <p:spPr>
          <a:xfrm>
            <a:off x="6998134" y="4791443"/>
            <a:ext cx="14061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P-rpS6 </a:t>
            </a:r>
          </a:p>
          <a:p>
            <a:r>
              <a:rPr lang="en-GB" sz="2000" b="1" dirty="0"/>
              <a:t>(S235/236)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79AA5F3-A8BE-1540-FDCC-45FEC292B306}"/>
              </a:ext>
            </a:extLst>
          </p:cNvPr>
          <p:cNvCxnSpPr>
            <a:cxnSpLocks/>
          </p:cNvCxnSpPr>
          <p:nvPr/>
        </p:nvCxnSpPr>
        <p:spPr>
          <a:xfrm flipH="1">
            <a:off x="6934716" y="4987904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 descr="A close-up of a dna test&#10;&#10;Description automatically generated">
            <a:extLst>
              <a:ext uri="{FF2B5EF4-FFF2-40B4-BE49-F238E27FC236}">
                <a16:creationId xmlns:a16="http://schemas.microsoft.com/office/drawing/2014/main" id="{981C7420-70AD-D263-1720-2250C47670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288" y="552854"/>
            <a:ext cx="2204421" cy="3027405"/>
          </a:xfrm>
          <a:prstGeom prst="rect">
            <a:avLst/>
          </a:prstGeom>
        </p:spPr>
      </p:pic>
      <p:pic>
        <p:nvPicPr>
          <p:cNvPr id="36" name="Picture 35" descr="A close-up of a test tube&#10;&#10;Description automatically generated">
            <a:extLst>
              <a:ext uri="{FF2B5EF4-FFF2-40B4-BE49-F238E27FC236}">
                <a16:creationId xmlns:a16="http://schemas.microsoft.com/office/drawing/2014/main" id="{FE5C013C-EE5F-CECF-BF84-2F26A8B25A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4955" y="3777292"/>
            <a:ext cx="2193754" cy="301275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164D696B-FF03-7862-1937-3FC33DDAE26B}"/>
              </a:ext>
            </a:extLst>
          </p:cNvPr>
          <p:cNvSpPr txBox="1"/>
          <p:nvPr/>
        </p:nvSpPr>
        <p:spPr>
          <a:xfrm>
            <a:off x="10156535" y="5470754"/>
            <a:ext cx="9813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-actin</a:t>
            </a:r>
            <a:endParaRPr lang="en-GB" sz="2000" b="1" dirty="0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4F45EA4-CE8D-CEE0-B22D-9EAF3AD96B07}"/>
              </a:ext>
            </a:extLst>
          </p:cNvPr>
          <p:cNvCxnSpPr>
            <a:cxnSpLocks/>
          </p:cNvCxnSpPr>
          <p:nvPr/>
        </p:nvCxnSpPr>
        <p:spPr>
          <a:xfrm flipH="1">
            <a:off x="10093117" y="5667215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CC99F274-787E-D804-8DC0-EF56B27578D2}"/>
              </a:ext>
            </a:extLst>
          </p:cNvPr>
          <p:cNvSpPr txBox="1"/>
          <p:nvPr/>
        </p:nvSpPr>
        <p:spPr>
          <a:xfrm>
            <a:off x="10023185" y="1528882"/>
            <a:ext cx="9124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PD-L2</a:t>
            </a:r>
            <a:endParaRPr lang="en-GB" sz="2000" b="1" dirty="0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A4BA3CF-49B8-A4E9-FF00-18910CFC6223}"/>
              </a:ext>
            </a:extLst>
          </p:cNvPr>
          <p:cNvCxnSpPr>
            <a:cxnSpLocks/>
          </p:cNvCxnSpPr>
          <p:nvPr/>
        </p:nvCxnSpPr>
        <p:spPr>
          <a:xfrm flipH="1">
            <a:off x="9959767" y="1725343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97133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 descr="A close-up of a dna test&#10;&#10;Description automatically generated">
            <a:extLst>
              <a:ext uri="{FF2B5EF4-FFF2-40B4-BE49-F238E27FC236}">
                <a16:creationId xmlns:a16="http://schemas.microsoft.com/office/drawing/2014/main" id="{AABA1CCB-CA34-B009-109C-27550E941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9587" y="3826393"/>
            <a:ext cx="2178660" cy="2992027"/>
          </a:xfrm>
          <a:prstGeom prst="rect">
            <a:avLst/>
          </a:prstGeom>
        </p:spPr>
      </p:pic>
      <p:pic>
        <p:nvPicPr>
          <p:cNvPr id="32" name="Picture 31" descr="A close-up of a dna test&#10;&#10;Description automatically generated">
            <a:extLst>
              <a:ext uri="{FF2B5EF4-FFF2-40B4-BE49-F238E27FC236}">
                <a16:creationId xmlns:a16="http://schemas.microsoft.com/office/drawing/2014/main" id="{951E9F8A-6346-FB41-3B20-7C3B276B44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274" y="3818208"/>
            <a:ext cx="2178660" cy="2992026"/>
          </a:xfrm>
          <a:prstGeom prst="rect">
            <a:avLst/>
          </a:prstGeom>
        </p:spPr>
      </p:pic>
      <p:pic>
        <p:nvPicPr>
          <p:cNvPr id="30" name="Picture 29" descr="A close-up of a dna test&#10;&#10;Description automatically generated">
            <a:extLst>
              <a:ext uri="{FF2B5EF4-FFF2-40B4-BE49-F238E27FC236}">
                <a16:creationId xmlns:a16="http://schemas.microsoft.com/office/drawing/2014/main" id="{8D1FF9C5-8F55-5120-1A7B-D05B46F299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342" y="3820665"/>
            <a:ext cx="2146252" cy="2947520"/>
          </a:xfrm>
          <a:prstGeom prst="rect">
            <a:avLst/>
          </a:prstGeom>
        </p:spPr>
      </p:pic>
      <p:pic>
        <p:nvPicPr>
          <p:cNvPr id="28" name="Picture 27" descr="A close-up of a dna test&#10;&#10;Description automatically generated">
            <a:extLst>
              <a:ext uri="{FF2B5EF4-FFF2-40B4-BE49-F238E27FC236}">
                <a16:creationId xmlns:a16="http://schemas.microsoft.com/office/drawing/2014/main" id="{E1A41736-D7F5-1697-9B77-D14814DC6A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52" y="3818208"/>
            <a:ext cx="2148041" cy="2949977"/>
          </a:xfrm>
          <a:prstGeom prst="rect">
            <a:avLst/>
          </a:prstGeom>
        </p:spPr>
      </p:pic>
      <p:pic>
        <p:nvPicPr>
          <p:cNvPr id="26" name="Picture 25" descr="A close-up of a dna test&#10;&#10;Description automatically generated">
            <a:extLst>
              <a:ext uri="{FF2B5EF4-FFF2-40B4-BE49-F238E27FC236}">
                <a16:creationId xmlns:a16="http://schemas.microsoft.com/office/drawing/2014/main" id="{95BAF4CF-0399-9F19-EC18-723E824B59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8613" y="242896"/>
            <a:ext cx="2444384" cy="3356954"/>
          </a:xfrm>
          <a:prstGeom prst="rect">
            <a:avLst/>
          </a:prstGeom>
        </p:spPr>
      </p:pic>
      <p:pic>
        <p:nvPicPr>
          <p:cNvPr id="24" name="Picture 23" descr="A close-up of a dna test&#10;&#10;Description automatically generated">
            <a:extLst>
              <a:ext uri="{FF2B5EF4-FFF2-40B4-BE49-F238E27FC236}">
                <a16:creationId xmlns:a16="http://schemas.microsoft.com/office/drawing/2014/main" id="{830966D3-3E34-4D69-AA53-A054AFCAB8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09918"/>
            <a:ext cx="2495371" cy="3426976"/>
          </a:xfrm>
          <a:prstGeom prst="rect">
            <a:avLst/>
          </a:prstGeom>
        </p:spPr>
      </p:pic>
      <p:pic>
        <p:nvPicPr>
          <p:cNvPr id="22" name="Picture 21" descr="A close-up of a test strip&#10;&#10;Description automatically generated">
            <a:extLst>
              <a:ext uri="{FF2B5EF4-FFF2-40B4-BE49-F238E27FC236}">
                <a16:creationId xmlns:a16="http://schemas.microsoft.com/office/drawing/2014/main" id="{8B0F75C2-431D-221F-F361-6418CA67C4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477" y="309918"/>
            <a:ext cx="2495371" cy="3426977"/>
          </a:xfrm>
          <a:prstGeom prst="rect">
            <a:avLst/>
          </a:prstGeom>
        </p:spPr>
      </p:pic>
      <p:pic>
        <p:nvPicPr>
          <p:cNvPr id="20" name="Picture 19" descr="A close-up of a test tube&#10;&#10;Description automatically generated">
            <a:extLst>
              <a:ext uri="{FF2B5EF4-FFF2-40B4-BE49-F238E27FC236}">
                <a16:creationId xmlns:a16="http://schemas.microsoft.com/office/drawing/2014/main" id="{449967A5-EF54-A1A5-6F91-5F97826327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04" y="330634"/>
            <a:ext cx="2495371" cy="342697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DB158BD-0624-1907-4673-F93D581D122B}"/>
              </a:ext>
            </a:extLst>
          </p:cNvPr>
          <p:cNvSpPr txBox="1"/>
          <p:nvPr/>
        </p:nvSpPr>
        <p:spPr>
          <a:xfrm>
            <a:off x="0" y="0"/>
            <a:ext cx="61331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 5d – repeat 1/repeat2 (used in densitometry)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36898A-6901-057A-6EC3-E456AC1A7EA6}"/>
              </a:ext>
            </a:extLst>
          </p:cNvPr>
          <p:cNvSpPr txBox="1"/>
          <p:nvPr/>
        </p:nvSpPr>
        <p:spPr>
          <a:xfrm>
            <a:off x="2426431" y="2570530"/>
            <a:ext cx="10116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</a:t>
            </a:r>
            <a:r>
              <a:rPr lang="en-GB" sz="2000" b="1" dirty="0" err="1"/>
              <a:t>RelA</a:t>
            </a:r>
            <a:r>
              <a:rPr lang="en-GB" sz="2000" b="1" dirty="0"/>
              <a:t> </a:t>
            </a:r>
          </a:p>
          <a:p>
            <a:r>
              <a:rPr lang="en-GB" sz="2000" b="1" dirty="0"/>
              <a:t>(S536)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7994C75-7AEE-5008-2CC2-523CCFD31F92}"/>
              </a:ext>
            </a:extLst>
          </p:cNvPr>
          <p:cNvCxnSpPr>
            <a:cxnSpLocks/>
          </p:cNvCxnSpPr>
          <p:nvPr/>
        </p:nvCxnSpPr>
        <p:spPr>
          <a:xfrm flipH="1">
            <a:off x="2363013" y="2766991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9A58ED1-60BE-9971-67C7-FAE737E3D22A}"/>
              </a:ext>
            </a:extLst>
          </p:cNvPr>
          <p:cNvSpPr txBox="1"/>
          <p:nvPr/>
        </p:nvSpPr>
        <p:spPr>
          <a:xfrm>
            <a:off x="5146848" y="986083"/>
            <a:ext cx="802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STAT3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F95857F-62F5-504B-AFA4-0A60DA9D09E2}"/>
              </a:ext>
            </a:extLst>
          </p:cNvPr>
          <p:cNvCxnSpPr>
            <a:cxnSpLocks/>
          </p:cNvCxnSpPr>
          <p:nvPr/>
        </p:nvCxnSpPr>
        <p:spPr>
          <a:xfrm flipH="1">
            <a:off x="5083430" y="1182544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1292C6A-B8CE-98E6-6D79-B190E8BE60AC}"/>
              </a:ext>
            </a:extLst>
          </p:cNvPr>
          <p:cNvSpPr txBox="1"/>
          <p:nvPr/>
        </p:nvSpPr>
        <p:spPr>
          <a:xfrm>
            <a:off x="8259944" y="1184998"/>
            <a:ext cx="11543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P-STAT3 </a:t>
            </a:r>
          </a:p>
          <a:p>
            <a:r>
              <a:rPr lang="en-GB" sz="2000" b="1" dirty="0"/>
              <a:t>(Y705)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E862B52-596E-E00C-9284-2FBE78521F2E}"/>
              </a:ext>
            </a:extLst>
          </p:cNvPr>
          <p:cNvCxnSpPr>
            <a:cxnSpLocks/>
          </p:cNvCxnSpPr>
          <p:nvPr/>
        </p:nvCxnSpPr>
        <p:spPr>
          <a:xfrm flipH="1">
            <a:off x="8196526" y="1381459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BC3ECEB-4371-8757-9F87-001BF62DB30C}"/>
              </a:ext>
            </a:extLst>
          </p:cNvPr>
          <p:cNvSpPr txBox="1"/>
          <p:nvPr/>
        </p:nvSpPr>
        <p:spPr>
          <a:xfrm>
            <a:off x="11151032" y="1415595"/>
            <a:ext cx="9124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PD-L2</a:t>
            </a:r>
            <a:endParaRPr lang="en-GB" sz="2000" b="1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521388A-1608-FEC8-9211-DBB5C9E883D6}"/>
              </a:ext>
            </a:extLst>
          </p:cNvPr>
          <p:cNvCxnSpPr>
            <a:cxnSpLocks/>
          </p:cNvCxnSpPr>
          <p:nvPr/>
        </p:nvCxnSpPr>
        <p:spPr>
          <a:xfrm flipH="1">
            <a:off x="11087614" y="1612056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CC9D652-8374-6605-D159-149828BD0901}"/>
              </a:ext>
            </a:extLst>
          </p:cNvPr>
          <p:cNvSpPr txBox="1"/>
          <p:nvPr/>
        </p:nvSpPr>
        <p:spPr>
          <a:xfrm>
            <a:off x="2121091" y="4538400"/>
            <a:ext cx="11543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P-STAT3 </a:t>
            </a:r>
          </a:p>
          <a:p>
            <a:r>
              <a:rPr lang="en-GB" sz="2000" b="1" dirty="0"/>
              <a:t>(S727)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86505C9-AF47-AF39-28AE-650B52AE52C9}"/>
              </a:ext>
            </a:extLst>
          </p:cNvPr>
          <p:cNvCxnSpPr>
            <a:cxnSpLocks/>
          </p:cNvCxnSpPr>
          <p:nvPr/>
        </p:nvCxnSpPr>
        <p:spPr>
          <a:xfrm flipH="1">
            <a:off x="2057673" y="4734861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332F99F-3E7B-3445-E456-A32D9A244FAD}"/>
              </a:ext>
            </a:extLst>
          </p:cNvPr>
          <p:cNvSpPr txBox="1"/>
          <p:nvPr/>
        </p:nvSpPr>
        <p:spPr>
          <a:xfrm>
            <a:off x="5385205" y="4978970"/>
            <a:ext cx="7200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rpS6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F919E71-CB7A-BB82-841A-DEAAC09D86FB}"/>
              </a:ext>
            </a:extLst>
          </p:cNvPr>
          <p:cNvCxnSpPr>
            <a:cxnSpLocks/>
          </p:cNvCxnSpPr>
          <p:nvPr/>
        </p:nvCxnSpPr>
        <p:spPr>
          <a:xfrm flipH="1">
            <a:off x="5321787" y="5175431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C040D3E-C4F4-0ACB-2972-61AFA4131DEF}"/>
              </a:ext>
            </a:extLst>
          </p:cNvPr>
          <p:cNvSpPr txBox="1"/>
          <p:nvPr/>
        </p:nvSpPr>
        <p:spPr>
          <a:xfrm>
            <a:off x="8066283" y="4648859"/>
            <a:ext cx="14061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P-rpS6 </a:t>
            </a:r>
          </a:p>
          <a:p>
            <a:r>
              <a:rPr lang="en-GB" sz="2000" b="1" dirty="0"/>
              <a:t>(S235/236)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FCDADE8-9BD1-4DFB-B1F5-45991A087E0F}"/>
              </a:ext>
            </a:extLst>
          </p:cNvPr>
          <p:cNvCxnSpPr>
            <a:cxnSpLocks/>
          </p:cNvCxnSpPr>
          <p:nvPr/>
        </p:nvCxnSpPr>
        <p:spPr>
          <a:xfrm flipH="1">
            <a:off x="8002865" y="4845320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A7CD9D7-C4BA-33F1-CA29-1C4552B28FF8}"/>
              </a:ext>
            </a:extLst>
          </p:cNvPr>
          <p:cNvSpPr txBox="1"/>
          <p:nvPr/>
        </p:nvSpPr>
        <p:spPr>
          <a:xfrm>
            <a:off x="11103798" y="4578860"/>
            <a:ext cx="9813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-actin</a:t>
            </a:r>
            <a:endParaRPr lang="en-GB" sz="2000" b="1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3D4CE30-BE04-EFE2-E142-711B909EA7C4}"/>
              </a:ext>
            </a:extLst>
          </p:cNvPr>
          <p:cNvCxnSpPr>
            <a:cxnSpLocks/>
          </p:cNvCxnSpPr>
          <p:nvPr/>
        </p:nvCxnSpPr>
        <p:spPr>
          <a:xfrm flipH="1">
            <a:off x="11040380" y="4775321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04835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 descr="A close-up of a test tube&#10;&#10;Description automatically generated">
            <a:extLst>
              <a:ext uri="{FF2B5EF4-FFF2-40B4-BE49-F238E27FC236}">
                <a16:creationId xmlns:a16="http://schemas.microsoft.com/office/drawing/2014/main" id="{1D7BF478-F277-199D-42ED-AF6F9249AA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169" y="3500129"/>
            <a:ext cx="2420256" cy="3323818"/>
          </a:xfrm>
          <a:prstGeom prst="rect">
            <a:avLst/>
          </a:prstGeom>
        </p:spPr>
      </p:pic>
      <p:pic>
        <p:nvPicPr>
          <p:cNvPr id="34" name="Picture 33" descr="A close-up of a test tube&#10;&#10;Description automatically generated">
            <a:extLst>
              <a:ext uri="{FF2B5EF4-FFF2-40B4-BE49-F238E27FC236}">
                <a16:creationId xmlns:a16="http://schemas.microsoft.com/office/drawing/2014/main" id="{D51548EF-0568-92A3-F60B-54BBBFA1F8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835" y="92122"/>
            <a:ext cx="2376329" cy="3263492"/>
          </a:xfrm>
          <a:prstGeom prst="rect">
            <a:avLst/>
          </a:prstGeom>
        </p:spPr>
      </p:pic>
      <p:pic>
        <p:nvPicPr>
          <p:cNvPr id="32" name="Picture 31" descr="A close-up of a test tube&#10;&#10;Description automatically generated">
            <a:extLst>
              <a:ext uri="{FF2B5EF4-FFF2-40B4-BE49-F238E27FC236}">
                <a16:creationId xmlns:a16="http://schemas.microsoft.com/office/drawing/2014/main" id="{1FB95C20-92A8-5620-FBCF-A98C2C94A0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865" y="76557"/>
            <a:ext cx="2376331" cy="3263495"/>
          </a:xfrm>
          <a:prstGeom prst="rect">
            <a:avLst/>
          </a:prstGeom>
        </p:spPr>
      </p:pic>
      <p:pic>
        <p:nvPicPr>
          <p:cNvPr id="30" name="Picture 29" descr="A close-up of a white background&#10;&#10;Description automatically generated">
            <a:extLst>
              <a:ext uri="{FF2B5EF4-FFF2-40B4-BE49-F238E27FC236}">
                <a16:creationId xmlns:a16="http://schemas.microsoft.com/office/drawing/2014/main" id="{A543B99D-91FE-F210-0245-1FD33FB9DE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3" y="3514107"/>
            <a:ext cx="2421901" cy="3326077"/>
          </a:xfrm>
          <a:prstGeom prst="rect">
            <a:avLst/>
          </a:prstGeom>
        </p:spPr>
      </p:pic>
      <p:pic>
        <p:nvPicPr>
          <p:cNvPr id="28" name="Picture 27" descr="A close-up of a test&#10;&#10;Description automatically generated">
            <a:extLst>
              <a:ext uri="{FF2B5EF4-FFF2-40B4-BE49-F238E27FC236}">
                <a16:creationId xmlns:a16="http://schemas.microsoft.com/office/drawing/2014/main" id="{7388ACEC-BC47-48E6-E14C-31B6EF3167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865" y="3502387"/>
            <a:ext cx="2420256" cy="3323818"/>
          </a:xfrm>
          <a:prstGeom prst="rect">
            <a:avLst/>
          </a:prstGeom>
        </p:spPr>
      </p:pic>
      <p:pic>
        <p:nvPicPr>
          <p:cNvPr id="22" name="Picture 21" descr="A close-up of a test tube&#10;&#10;Description automatically generated">
            <a:extLst>
              <a:ext uri="{FF2B5EF4-FFF2-40B4-BE49-F238E27FC236}">
                <a16:creationId xmlns:a16="http://schemas.microsoft.com/office/drawing/2014/main" id="{A7F549B8-7C7A-84F4-3876-B5FAB70F62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8903" y="3500129"/>
            <a:ext cx="2421899" cy="332607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F61D547-FE2A-B3A0-43ED-A6BC37E7A4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3" y="105182"/>
            <a:ext cx="2420255" cy="332381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598051A-D23B-E262-FFB5-0B29C6AD33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2898" y="92120"/>
            <a:ext cx="2376330" cy="32634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C7FF4E5-3681-5696-6AF5-9A7C48BAC4B5}"/>
              </a:ext>
            </a:extLst>
          </p:cNvPr>
          <p:cNvSpPr txBox="1"/>
          <p:nvPr/>
        </p:nvSpPr>
        <p:spPr>
          <a:xfrm>
            <a:off x="1769088" y="4508449"/>
            <a:ext cx="11543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P-STAT3 </a:t>
            </a:r>
          </a:p>
          <a:p>
            <a:r>
              <a:rPr lang="en-GB" sz="2000" b="1" dirty="0"/>
              <a:t>(S727)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C24E0D6-39EB-F2E2-7933-2D0B2082F8AC}"/>
              </a:ext>
            </a:extLst>
          </p:cNvPr>
          <p:cNvCxnSpPr>
            <a:cxnSpLocks/>
          </p:cNvCxnSpPr>
          <p:nvPr/>
        </p:nvCxnSpPr>
        <p:spPr>
          <a:xfrm flipH="1">
            <a:off x="1705670" y="4704910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DDEA964-8140-2060-C083-FB51BB85E55B}"/>
              </a:ext>
            </a:extLst>
          </p:cNvPr>
          <p:cNvSpPr txBox="1"/>
          <p:nvPr/>
        </p:nvSpPr>
        <p:spPr>
          <a:xfrm>
            <a:off x="4978980" y="4451287"/>
            <a:ext cx="7200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rpS6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3B1F789-69D3-ED54-FED7-BF0B19A0D7A5}"/>
              </a:ext>
            </a:extLst>
          </p:cNvPr>
          <p:cNvCxnSpPr>
            <a:cxnSpLocks/>
          </p:cNvCxnSpPr>
          <p:nvPr/>
        </p:nvCxnSpPr>
        <p:spPr>
          <a:xfrm flipH="1">
            <a:off x="4915562" y="4647748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D4A48A8-59AC-0D7D-AF02-9A47F743D86E}"/>
              </a:ext>
            </a:extLst>
          </p:cNvPr>
          <p:cNvSpPr txBox="1"/>
          <p:nvPr/>
        </p:nvSpPr>
        <p:spPr>
          <a:xfrm>
            <a:off x="8192120" y="4345407"/>
            <a:ext cx="14061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P-rpS6 </a:t>
            </a:r>
          </a:p>
          <a:p>
            <a:r>
              <a:rPr lang="en-GB" sz="2000" b="1" dirty="0"/>
              <a:t>(S235/236)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84525B0-8CE5-8950-BD2C-37A1BFBAC0FF}"/>
              </a:ext>
            </a:extLst>
          </p:cNvPr>
          <p:cNvCxnSpPr>
            <a:cxnSpLocks/>
          </p:cNvCxnSpPr>
          <p:nvPr/>
        </p:nvCxnSpPr>
        <p:spPr>
          <a:xfrm flipH="1">
            <a:off x="8128702" y="4541868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B3A000C-4449-20A2-3E97-278A197878D2}"/>
              </a:ext>
            </a:extLst>
          </p:cNvPr>
          <p:cNvSpPr txBox="1"/>
          <p:nvPr/>
        </p:nvSpPr>
        <p:spPr>
          <a:xfrm>
            <a:off x="11047154" y="5019874"/>
            <a:ext cx="9813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-actin</a:t>
            </a:r>
            <a:endParaRPr lang="en-GB" sz="2000" b="1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E9D902B-3067-FB60-20C7-1A670180DF3F}"/>
              </a:ext>
            </a:extLst>
          </p:cNvPr>
          <p:cNvCxnSpPr>
            <a:cxnSpLocks/>
          </p:cNvCxnSpPr>
          <p:nvPr/>
        </p:nvCxnSpPr>
        <p:spPr>
          <a:xfrm flipH="1">
            <a:off x="10983736" y="5216335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E865223-C241-87A7-4732-899B70438C34}"/>
              </a:ext>
            </a:extLst>
          </p:cNvPr>
          <p:cNvSpPr txBox="1"/>
          <p:nvPr/>
        </p:nvSpPr>
        <p:spPr>
          <a:xfrm>
            <a:off x="1529779" y="1155567"/>
            <a:ext cx="10116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</a:t>
            </a:r>
            <a:r>
              <a:rPr lang="en-GB" sz="2000" b="1" dirty="0" err="1"/>
              <a:t>RelA</a:t>
            </a:r>
            <a:r>
              <a:rPr lang="en-GB" sz="2000" b="1" dirty="0"/>
              <a:t> </a:t>
            </a:r>
          </a:p>
          <a:p>
            <a:r>
              <a:rPr lang="en-GB" sz="2000" b="1" dirty="0"/>
              <a:t>(S536)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22FF4E8-0920-9C4F-C9FC-F275B00AB4B8}"/>
              </a:ext>
            </a:extLst>
          </p:cNvPr>
          <p:cNvCxnSpPr>
            <a:cxnSpLocks/>
          </p:cNvCxnSpPr>
          <p:nvPr/>
        </p:nvCxnSpPr>
        <p:spPr>
          <a:xfrm flipH="1">
            <a:off x="1466361" y="1352028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B106A3C-4FEB-9BB8-F417-CC9CDACEB509}"/>
              </a:ext>
            </a:extLst>
          </p:cNvPr>
          <p:cNvSpPr txBox="1"/>
          <p:nvPr/>
        </p:nvSpPr>
        <p:spPr>
          <a:xfrm>
            <a:off x="4934344" y="1804291"/>
            <a:ext cx="802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STAT3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E69C59E-F84E-3DD5-E1C6-DC99314C9D4B}"/>
              </a:ext>
            </a:extLst>
          </p:cNvPr>
          <p:cNvCxnSpPr>
            <a:cxnSpLocks/>
          </p:cNvCxnSpPr>
          <p:nvPr/>
        </p:nvCxnSpPr>
        <p:spPr>
          <a:xfrm flipH="1">
            <a:off x="4870926" y="2000752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F3F242F-1CCF-2E96-74E9-9F57950C4450}"/>
              </a:ext>
            </a:extLst>
          </p:cNvPr>
          <p:cNvSpPr txBox="1"/>
          <p:nvPr/>
        </p:nvSpPr>
        <p:spPr>
          <a:xfrm>
            <a:off x="8344548" y="1213320"/>
            <a:ext cx="11543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P-STAT3 </a:t>
            </a:r>
          </a:p>
          <a:p>
            <a:r>
              <a:rPr lang="en-GB" sz="2000" b="1" dirty="0"/>
              <a:t>(Y705)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A5DADC8-A08E-8D7B-5A3B-53BCB52CC90A}"/>
              </a:ext>
            </a:extLst>
          </p:cNvPr>
          <p:cNvCxnSpPr>
            <a:cxnSpLocks/>
          </p:cNvCxnSpPr>
          <p:nvPr/>
        </p:nvCxnSpPr>
        <p:spPr>
          <a:xfrm flipH="1">
            <a:off x="8281130" y="1409781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2FE840E-FE76-FB12-EAEA-3613F59BF4C6}"/>
              </a:ext>
            </a:extLst>
          </p:cNvPr>
          <p:cNvSpPr txBox="1"/>
          <p:nvPr/>
        </p:nvSpPr>
        <p:spPr>
          <a:xfrm>
            <a:off x="11370983" y="1285471"/>
            <a:ext cx="9124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PD-L2</a:t>
            </a:r>
            <a:endParaRPr lang="en-GB" sz="2000" b="1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CD4667C-25AF-D6A4-628D-D6D984C995B5}"/>
              </a:ext>
            </a:extLst>
          </p:cNvPr>
          <p:cNvCxnSpPr>
            <a:cxnSpLocks/>
          </p:cNvCxnSpPr>
          <p:nvPr/>
        </p:nvCxnSpPr>
        <p:spPr>
          <a:xfrm flipH="1">
            <a:off x="11285869" y="1429986"/>
            <a:ext cx="13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729EF5A7-0C98-9374-98CB-BD9EF7296DEF}"/>
              </a:ext>
            </a:extLst>
          </p:cNvPr>
          <p:cNvSpPr txBox="1"/>
          <p:nvPr/>
        </p:nvSpPr>
        <p:spPr>
          <a:xfrm>
            <a:off x="0" y="0"/>
            <a:ext cx="51414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 5d – repeat 3 (used in densitometry) </a:t>
            </a:r>
          </a:p>
        </p:txBody>
      </p:sp>
    </p:spTree>
    <p:extLst>
      <p:ext uri="{BB962C8B-B14F-4D97-AF65-F5344CB8AC3E}">
        <p14:creationId xmlns:p14="http://schemas.microsoft.com/office/powerpoint/2010/main" val="20068432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bdb74b30-9568-4856-bdbf-06759778fcbc}" enabled="0" method="" siteId="{bdb74b30-9568-4856-bdbf-06759778fcb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544</Words>
  <Application>Microsoft Office PowerPoint</Application>
  <PresentationFormat>Widescreen</PresentationFormat>
  <Paragraphs>176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Aptos</vt:lpstr>
      <vt:lpstr>Aptos Display</vt:lpstr>
      <vt:lpstr>Arial</vt:lpstr>
      <vt:lpstr>Google Sans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Darius McPhail</dc:creator>
  <cp:lastModifiedBy>Darius McPhail</cp:lastModifiedBy>
  <cp:revision>1</cp:revision>
  <dcterms:created xsi:type="dcterms:W3CDTF">2024-06-04T11:56:33Z</dcterms:created>
  <dcterms:modified xsi:type="dcterms:W3CDTF">2024-06-04T14:23:57Z</dcterms:modified>
</cp:coreProperties>
</file>