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drawings/drawing1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drawings/drawing13.xml" ContentType="application/vnd.openxmlformats-officedocument.drawingml.chartshapes+xml"/>
  <Override PartName="/ppt/charts/chart14.xml" ContentType="application/vnd.openxmlformats-officedocument.drawingml.chart+xml"/>
  <Override PartName="/ppt/drawings/drawing14.xml" ContentType="application/vnd.openxmlformats-officedocument.drawingml.chartshapes+xml"/>
  <Override PartName="/ppt/charts/chart15.xml" ContentType="application/vnd.openxmlformats-officedocument.drawingml.chart+xml"/>
  <Override PartName="/ppt/drawings/drawing15.xml" ContentType="application/vnd.openxmlformats-officedocument.drawingml.chartshapes+xml"/>
  <Override PartName="/ppt/charts/chart16.xml" ContentType="application/vnd.openxmlformats-officedocument.drawingml.chart+xml"/>
  <Override PartName="/ppt/drawings/drawing16.xml" ContentType="application/vnd.openxmlformats-officedocument.drawingml.chartshapes+xml"/>
  <Override PartName="/ppt/charts/chart17.xml" ContentType="application/vnd.openxmlformats-officedocument.drawingml.chart+xml"/>
  <Override PartName="/ppt/drawings/drawing17.xml" ContentType="application/vnd.openxmlformats-officedocument.drawingml.chartshapes+xml"/>
  <Override PartName="/ppt/charts/chart18.xml" ContentType="application/vnd.openxmlformats-officedocument.drawingml.chart+xml"/>
  <Override PartName="/ppt/drawings/drawing18.xml" ContentType="application/vnd.openxmlformats-officedocument.drawingml.chartshapes+xml"/>
  <Override PartName="/ppt/charts/chart19.xml" ContentType="application/vnd.openxmlformats-officedocument.drawingml.chart+xml"/>
  <Override PartName="/ppt/drawings/drawing19.xml" ContentType="application/vnd.openxmlformats-officedocument.drawingml.chartshapes+xml"/>
  <Override PartName="/ppt/charts/chart20.xml" ContentType="application/vnd.openxmlformats-officedocument.drawingml.chart+xml"/>
  <Override PartName="/ppt/drawings/drawing20.xml" ContentType="application/vnd.openxmlformats-officedocument.drawingml.chartshapes+xml"/>
  <Override PartName="/ppt/charts/chart21.xml" ContentType="application/vnd.openxmlformats-officedocument.drawingml.chart+xml"/>
  <Override PartName="/ppt/drawings/drawing21.xml" ContentType="application/vnd.openxmlformats-officedocument.drawingml.chartshapes+xml"/>
  <Override PartName="/ppt/charts/chart22.xml" ContentType="application/vnd.openxmlformats-officedocument.drawingml.chart+xml"/>
  <Override PartName="/ppt/drawings/drawing2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94660"/>
  </p:normalViewPr>
  <p:slideViewPr>
    <p:cSldViewPr>
      <p:cViewPr>
        <p:scale>
          <a:sx n="50" d="100"/>
          <a:sy n="50" d="100"/>
        </p:scale>
        <p:origin x="3042" y="13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G:\real%20time%20data\cuc.%2020+6%20data\data%20for%2026%20primers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G:\real%20time%20data\cuc.%2020+6%20data\data%20for%2026%20primer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G:\real%20time%20data\cuc.%2020+6%20data\data%20for%2026%20primer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0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1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2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ANJALI%20RAI\Desktop\CUCUMBER%20REAL%20TIME%20DATA%2017.3.21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37187119902696"/>
          <c:y val="4.6838710326283339E-2"/>
          <c:w val="0.8120651686831829"/>
          <c:h val="0.68521580635753865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3B10-46BE-AEA0-559D5C0A7AC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3B10-46BE-AEA0-559D5C0A7AC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3B10-46BE-AEA0-559D5C0A7AC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3B10-46BE-AEA0-559D5C0A7AC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3B10-46BE-AEA0-559D5C0A7ACA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(1).xlsx]Sheet4'!$D$165:$D$174</c:f>
                <c:numCache>
                  <c:formatCode>General</c:formatCode>
                  <c:ptCount val="10"/>
                  <c:pt idx="0">
                    <c:v>0.43796245399707562</c:v>
                  </c:pt>
                  <c:pt idx="1">
                    <c:v>0.10503967504445073</c:v>
                  </c:pt>
                  <c:pt idx="2">
                    <c:v>0.21197484127449426</c:v>
                  </c:pt>
                  <c:pt idx="3">
                    <c:v>0.33709543653586671</c:v>
                  </c:pt>
                  <c:pt idx="4">
                    <c:v>0.13860415257528941</c:v>
                  </c:pt>
                  <c:pt idx="5">
                    <c:v>0.20994708328011941</c:v>
                  </c:pt>
                  <c:pt idx="6">
                    <c:v>0.12784539273829587</c:v>
                  </c:pt>
                  <c:pt idx="7">
                    <c:v>0.40134496107178852</c:v>
                  </c:pt>
                  <c:pt idx="8">
                    <c:v>0.10413666234569495</c:v>
                  </c:pt>
                  <c:pt idx="9">
                    <c:v>2.18581284143399E-2</c:v>
                  </c:pt>
                </c:numCache>
              </c:numRef>
            </c:plus>
            <c:minus>
              <c:numRef>
                <c:f>'[CUCUMBER REAL TIME DATA 17.3.21 (1).xlsx]Sheet4'!$D$165:$D$174</c:f>
                <c:numCache>
                  <c:formatCode>General</c:formatCode>
                  <c:ptCount val="10"/>
                  <c:pt idx="0">
                    <c:v>0.43796245399707562</c:v>
                  </c:pt>
                  <c:pt idx="1">
                    <c:v>0.10503967504445073</c:v>
                  </c:pt>
                  <c:pt idx="2">
                    <c:v>0.21197484127449426</c:v>
                  </c:pt>
                  <c:pt idx="3">
                    <c:v>0.33709543653586671</c:v>
                  </c:pt>
                  <c:pt idx="4">
                    <c:v>0.13860415257528941</c:v>
                  </c:pt>
                  <c:pt idx="5">
                    <c:v>0.20994708328011941</c:v>
                  </c:pt>
                  <c:pt idx="6">
                    <c:v>0.12784539273829587</c:v>
                  </c:pt>
                  <c:pt idx="7">
                    <c:v>0.40134496107178852</c:v>
                  </c:pt>
                  <c:pt idx="8">
                    <c:v>0.10413666234569495</c:v>
                  </c:pt>
                  <c:pt idx="9">
                    <c:v>2.18581284143399E-2</c:v>
                  </c:pt>
                </c:numCache>
              </c:numRef>
            </c:minus>
          </c:errBars>
          <c:cat>
            <c:strRef>
              <c:f>'[CUCUMBER REAL TIME DATA 17.3.21 (1).xlsx]Sheet4'!$B$165:$B$174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(1).xlsx]Sheet4'!$C$165:$C$174</c:f>
              <c:numCache>
                <c:formatCode>General</c:formatCode>
                <c:ptCount val="10"/>
                <c:pt idx="0">
                  <c:v>1</c:v>
                </c:pt>
                <c:pt idx="1">
                  <c:v>1.4439291955224935</c:v>
                </c:pt>
                <c:pt idx="2">
                  <c:v>2.7574473379715507</c:v>
                </c:pt>
                <c:pt idx="3">
                  <c:v>2.7384002579023767</c:v>
                </c:pt>
                <c:pt idx="4">
                  <c:v>5.2294769888084076</c:v>
                </c:pt>
                <c:pt idx="5">
                  <c:v>9.3178686917476625</c:v>
                </c:pt>
                <c:pt idx="6">
                  <c:v>8.1304394573454903</c:v>
                </c:pt>
                <c:pt idx="7">
                  <c:v>13.642158268287272</c:v>
                </c:pt>
                <c:pt idx="8">
                  <c:v>10.196485018554105</c:v>
                </c:pt>
                <c:pt idx="9">
                  <c:v>13.864592733479389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B10-46BE-AEA0-559D5C0A7ACA}"/>
            </c:ext>
          </c:extLst>
        </c:ser>
        <c:ser>
          <c:idx val="1"/>
          <c:order val="1"/>
          <c:invertIfNegative val="0"/>
          <c:cat>
            <c:strRef>
              <c:f>'[CUCUMBER REAL TIME DATA 17.3.21 (1).xlsx]Sheet4'!$B$165:$B$174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(1).xlsx]Sheet3'!$C$15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6AF-492A-8684-AC3DF11FE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635136"/>
        <c:axId val="34641024"/>
      </c:barChart>
      <c:catAx>
        <c:axId val="34635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4641024"/>
        <c:crosses val="autoZero"/>
        <c:auto val="1"/>
        <c:lblAlgn val="ctr"/>
        <c:lblOffset val="100"/>
        <c:noMultiLvlLbl val="0"/>
      </c:catAx>
      <c:valAx>
        <c:axId val="346410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46351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656262090744634"/>
          <c:y val="4.214129483814523E-2"/>
          <c:w val="0.83687695412575425"/>
          <c:h val="0.7417206182560512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C5-449B-A582-6E9E7421B47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C5-449B-A582-6E9E7421B47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24C5-449B-A582-6E9E7421B47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7-24C5-449B-A582-6E9E7421B47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24C5-449B-A582-6E9E7421B478}"/>
              </c:ext>
            </c:extLst>
          </c:dPt>
          <c:errBars>
            <c:errBarType val="both"/>
            <c:errValType val="cust"/>
            <c:noEndCap val="0"/>
            <c:plus>
              <c:numRef>
                <c:f>Sheet4!$D$21:$D$30</c:f>
                <c:numCache>
                  <c:formatCode>General</c:formatCode>
                  <c:ptCount val="10"/>
                  <c:pt idx="0">
                    <c:v>0.43796245399707562</c:v>
                  </c:pt>
                  <c:pt idx="1">
                    <c:v>0.10503967504445073</c:v>
                  </c:pt>
                  <c:pt idx="2">
                    <c:v>5.2387445485005381E-2</c:v>
                  </c:pt>
                  <c:pt idx="3">
                    <c:v>6.1101009266077727E-2</c:v>
                  </c:pt>
                  <c:pt idx="4">
                    <c:v>6.9602043392737567E-2</c:v>
                  </c:pt>
                  <c:pt idx="5">
                    <c:v>4.6188021535170105E-2</c:v>
                  </c:pt>
                  <c:pt idx="6">
                    <c:v>1.8559214542766558E-2</c:v>
                  </c:pt>
                  <c:pt idx="7">
                    <c:v>0.15772690885743804</c:v>
                  </c:pt>
                  <c:pt idx="8">
                    <c:v>4.1633319989322619E-2</c:v>
                  </c:pt>
                  <c:pt idx="9">
                    <c:v>3.8441875315569071E-2</c:v>
                  </c:pt>
                </c:numCache>
              </c:numRef>
            </c:plus>
            <c:minus>
              <c:numRef>
                <c:f>Sheet4!$D$21:$D$30</c:f>
                <c:numCache>
                  <c:formatCode>General</c:formatCode>
                  <c:ptCount val="10"/>
                  <c:pt idx="0">
                    <c:v>0.43796245399707562</c:v>
                  </c:pt>
                  <c:pt idx="1">
                    <c:v>0.10503967504445073</c:v>
                  </c:pt>
                  <c:pt idx="2">
                    <c:v>5.2387445485005381E-2</c:v>
                  </c:pt>
                  <c:pt idx="3">
                    <c:v>6.1101009266077727E-2</c:v>
                  </c:pt>
                  <c:pt idx="4">
                    <c:v>6.9602043392737567E-2</c:v>
                  </c:pt>
                  <c:pt idx="5">
                    <c:v>4.6188021535170105E-2</c:v>
                  </c:pt>
                  <c:pt idx="6">
                    <c:v>1.8559214542766558E-2</c:v>
                  </c:pt>
                  <c:pt idx="7">
                    <c:v>0.15772690885743804</c:v>
                  </c:pt>
                  <c:pt idx="8">
                    <c:v>4.1633319989322619E-2</c:v>
                  </c:pt>
                  <c:pt idx="9">
                    <c:v>3.8441875315569071E-2</c:v>
                  </c:pt>
                </c:numCache>
              </c:numRef>
            </c:minus>
          </c:errBars>
          <c:cat>
            <c:strRef>
              <c:f>Sheet4!$B$21:$B$30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Sheet4!$C$21:$C$30</c:f>
              <c:numCache>
                <c:formatCode>General</c:formatCode>
                <c:ptCount val="10"/>
                <c:pt idx="0">
                  <c:v>1</c:v>
                </c:pt>
                <c:pt idx="1">
                  <c:v>1.4439291955224935</c:v>
                </c:pt>
                <c:pt idx="2">
                  <c:v>1.6320289699768875</c:v>
                </c:pt>
                <c:pt idx="3">
                  <c:v>3.038445328471195</c:v>
                </c:pt>
                <c:pt idx="4">
                  <c:v>2.6147384944042038</c:v>
                </c:pt>
                <c:pt idx="5">
                  <c:v>5.6307743361359543</c:v>
                </c:pt>
                <c:pt idx="6">
                  <c:v>4.0558379191601146</c:v>
                </c:pt>
                <c:pt idx="7">
                  <c:v>9.9406027558874612</c:v>
                </c:pt>
                <c:pt idx="8">
                  <c:v>4.2085793928028572</c:v>
                </c:pt>
                <c:pt idx="9">
                  <c:v>11.029789351886176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4C5-449B-A582-6E9E7421B4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02752"/>
        <c:axId val="93004544"/>
      </c:barChart>
      <c:catAx>
        <c:axId val="93002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3004544"/>
        <c:crosses val="autoZero"/>
        <c:auto val="1"/>
        <c:lblAlgn val="ctr"/>
        <c:lblOffset val="100"/>
        <c:noMultiLvlLbl val="0"/>
      </c:catAx>
      <c:valAx>
        <c:axId val="930045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30027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004396325459317"/>
          <c:y val="5.1400554097404488E-2"/>
          <c:w val="0.78137401574803145"/>
          <c:h val="0.68521580635753865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DD86-4F90-9AB0-1DA526F44E1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DD86-4F90-9AB0-1DA526F44E1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DD86-4F90-9AB0-1DA526F44E1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7-DD86-4F90-9AB0-1DA526F44E1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DD86-4F90-9AB0-1DA526F44E16}"/>
              </c:ext>
            </c:extLst>
          </c:dPt>
          <c:errBars>
            <c:errBarType val="both"/>
            <c:errValType val="cust"/>
            <c:noEndCap val="0"/>
            <c:plus>
              <c:numRef>
                <c:f>Sheet4!$D$4:$D$13</c:f>
                <c:numCache>
                  <c:formatCode>General</c:formatCode>
                  <c:ptCount val="10"/>
                  <c:pt idx="0">
                    <c:v>0.62987653111105335</c:v>
                  </c:pt>
                  <c:pt idx="1">
                    <c:v>0.2620644534801872</c:v>
                  </c:pt>
                  <c:pt idx="2">
                    <c:v>0.31418324447870682</c:v>
                  </c:pt>
                  <c:pt idx="3">
                    <c:v>9.6148034012372971E-2</c:v>
                  </c:pt>
                  <c:pt idx="4">
                    <c:v>0.22585639488625056</c:v>
                  </c:pt>
                  <c:pt idx="5">
                    <c:v>0.12124355652991943</c:v>
                  </c:pt>
                  <c:pt idx="6">
                    <c:v>0.1405149260555239</c:v>
                  </c:pt>
                  <c:pt idx="7">
                    <c:v>0.29282152319202231</c:v>
                  </c:pt>
                  <c:pt idx="8">
                    <c:v>0.25438378704442105</c:v>
                  </c:pt>
                  <c:pt idx="9">
                    <c:v>6.7659277100614534E-2</c:v>
                  </c:pt>
                </c:numCache>
              </c:numRef>
            </c:plus>
            <c:minus>
              <c:numRef>
                <c:f>Sheet4!$D$4:$D$13</c:f>
                <c:numCache>
                  <c:formatCode>General</c:formatCode>
                  <c:ptCount val="10"/>
                  <c:pt idx="0">
                    <c:v>0.62987653111105335</c:v>
                  </c:pt>
                  <c:pt idx="1">
                    <c:v>0.2620644534801872</c:v>
                  </c:pt>
                  <c:pt idx="2">
                    <c:v>0.31418324447870682</c:v>
                  </c:pt>
                  <c:pt idx="3">
                    <c:v>9.6148034012372971E-2</c:v>
                  </c:pt>
                  <c:pt idx="4">
                    <c:v>0.22585639488625056</c:v>
                  </c:pt>
                  <c:pt idx="5">
                    <c:v>0.12124355652991943</c:v>
                  </c:pt>
                  <c:pt idx="6">
                    <c:v>0.1405149260555239</c:v>
                  </c:pt>
                  <c:pt idx="7">
                    <c:v>0.29282152319202231</c:v>
                  </c:pt>
                  <c:pt idx="8">
                    <c:v>0.25438378704442105</c:v>
                  </c:pt>
                  <c:pt idx="9">
                    <c:v>6.7659277100614534E-2</c:v>
                  </c:pt>
                </c:numCache>
              </c:numRef>
            </c:minus>
          </c:errBars>
          <c:cat>
            <c:strRef>
              <c:f>Sheet4!$B$4:$B$13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Sheet4!$C$4:$C$13</c:f>
              <c:numCache>
                <c:formatCode>General</c:formatCode>
                <c:ptCount val="10"/>
                <c:pt idx="0">
                  <c:v>1</c:v>
                </c:pt>
                <c:pt idx="1">
                  <c:v>1.2923528306374932</c:v>
                </c:pt>
                <c:pt idx="2">
                  <c:v>1.4076935840339919</c:v>
                </c:pt>
                <c:pt idx="3">
                  <c:v>2.2397432080935138</c:v>
                </c:pt>
                <c:pt idx="4">
                  <c:v>2.1336644858907103</c:v>
                </c:pt>
                <c:pt idx="5">
                  <c:v>4.218314518064056</c:v>
                </c:pt>
                <c:pt idx="6">
                  <c:v>5.0164496382010366</c:v>
                </c:pt>
                <c:pt idx="7">
                  <c:v>11.578153899523034</c:v>
                </c:pt>
                <c:pt idx="8">
                  <c:v>6.7271713220297169</c:v>
                </c:pt>
                <c:pt idx="9">
                  <c:v>10.82778819309795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D86-4F90-9AB0-1DA526F44E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23232"/>
        <c:axId val="93025024"/>
      </c:barChart>
      <c:catAx>
        <c:axId val="93023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3025024"/>
        <c:crosses val="autoZero"/>
        <c:auto val="1"/>
        <c:lblAlgn val="ctr"/>
        <c:lblOffset val="100"/>
        <c:noMultiLvlLbl val="0"/>
      </c:catAx>
      <c:valAx>
        <c:axId val="930250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30232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82174103237095"/>
          <c:y val="5.1400554097404488E-2"/>
          <c:w val="0.85162270341207347"/>
          <c:h val="0.7417206182560512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 w="25400" cap="flat" cmpd="sng" algn="ctr">
              <a:solidFill>
                <a:schemeClr val="accent6">
                  <a:shade val="50000"/>
                </a:schemeClr>
              </a:solidFill>
              <a:prstDash val="solid"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8C67-4725-B280-0C0D1CF75C9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C67-4725-B280-0C0D1CF75C9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C67-4725-B280-0C0D1CF75C9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7-8C67-4725-B280-0C0D1CF75C93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8C67-4725-B280-0C0D1CF75C93}"/>
              </c:ext>
            </c:extLst>
          </c:dPt>
          <c:errBars>
            <c:errBarType val="both"/>
            <c:errValType val="cust"/>
            <c:noEndCap val="0"/>
            <c:plus>
              <c:numRef>
                <c:f>Sheet4!$D$34:$D$43</c:f>
                <c:numCache>
                  <c:formatCode>General</c:formatCode>
                  <c:ptCount val="10"/>
                  <c:pt idx="0">
                    <c:v>0.23139672522416835</c:v>
                  </c:pt>
                  <c:pt idx="1">
                    <c:v>0.26689573494782387</c:v>
                  </c:pt>
                  <c:pt idx="2">
                    <c:v>0.22333333333341335</c:v>
                  </c:pt>
                  <c:pt idx="3">
                    <c:v>0.23797758998142232</c:v>
                  </c:pt>
                  <c:pt idx="4">
                    <c:v>5.507570547286135E-2</c:v>
                  </c:pt>
                  <c:pt idx="5">
                    <c:v>4.4095855184409345E-2</c:v>
                  </c:pt>
                  <c:pt idx="6">
                    <c:v>6.0092521257732859E-2</c:v>
                  </c:pt>
                  <c:pt idx="7">
                    <c:v>3.1797973380564677E-2</c:v>
                  </c:pt>
                  <c:pt idx="8">
                    <c:v>5.1961524227066243E-2</c:v>
                  </c:pt>
                  <c:pt idx="9">
                    <c:v>1.7638342073764458E-2</c:v>
                  </c:pt>
                </c:numCache>
              </c:numRef>
            </c:plus>
            <c:minus>
              <c:numRef>
                <c:f>Sheet4!$D$34:$D$43</c:f>
                <c:numCache>
                  <c:formatCode>General</c:formatCode>
                  <c:ptCount val="10"/>
                  <c:pt idx="0">
                    <c:v>0.23139672522416835</c:v>
                  </c:pt>
                  <c:pt idx="1">
                    <c:v>0.26689573494782387</c:v>
                  </c:pt>
                  <c:pt idx="2">
                    <c:v>0.22333333333341335</c:v>
                  </c:pt>
                  <c:pt idx="3">
                    <c:v>0.23797758998142232</c:v>
                  </c:pt>
                  <c:pt idx="4">
                    <c:v>5.507570547286135E-2</c:v>
                  </c:pt>
                  <c:pt idx="5">
                    <c:v>4.4095855184409345E-2</c:v>
                  </c:pt>
                  <c:pt idx="6">
                    <c:v>6.0092521257732859E-2</c:v>
                  </c:pt>
                  <c:pt idx="7">
                    <c:v>3.1797973380564677E-2</c:v>
                  </c:pt>
                  <c:pt idx="8">
                    <c:v>5.1961524227066243E-2</c:v>
                  </c:pt>
                  <c:pt idx="9">
                    <c:v>1.7638342073764458E-2</c:v>
                  </c:pt>
                </c:numCache>
              </c:numRef>
            </c:minus>
          </c:errBars>
          <c:cat>
            <c:strRef>
              <c:f>Sheet4!$B$34:$B$43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Sheet4!$C$34:$C$43</c:f>
              <c:numCache>
                <c:formatCode>General</c:formatCode>
                <c:ptCount val="10"/>
                <c:pt idx="0">
                  <c:v>1</c:v>
                </c:pt>
                <c:pt idx="1">
                  <c:v>1.2570133745218268</c:v>
                </c:pt>
                <c:pt idx="2">
                  <c:v>1.9274142367831069</c:v>
                </c:pt>
                <c:pt idx="3">
                  <c:v>2.5550177846558229</c:v>
                </c:pt>
                <c:pt idx="4">
                  <c:v>2.2710088581417551</c:v>
                </c:pt>
                <c:pt idx="5">
                  <c:v>3.6807506024994971</c:v>
                </c:pt>
                <c:pt idx="6">
                  <c:v>4.6054219207999223</c:v>
                </c:pt>
                <c:pt idx="7">
                  <c:v>10.196485018554105</c:v>
                </c:pt>
                <c:pt idx="8">
                  <c:v>3.9815587164129131</c:v>
                </c:pt>
                <c:pt idx="9">
                  <c:v>11.235559005903962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C67-4725-B280-0C0D1CF75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51904"/>
        <c:axId val="93057792"/>
      </c:barChart>
      <c:catAx>
        <c:axId val="93051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3057792"/>
        <c:crosses val="autoZero"/>
        <c:auto val="1"/>
        <c:lblAlgn val="ctr"/>
        <c:lblOffset val="100"/>
        <c:noMultiLvlLbl val="0"/>
      </c:catAx>
      <c:valAx>
        <c:axId val="930577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30519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448840769903764"/>
          <c:y val="5.1400554097404488E-2"/>
          <c:w val="0.83495603674540697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1CB8-4E34-9517-80BB8EFFC17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B8-4E34-9517-80BB8EFFC17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CB8-4E34-9517-80BB8EFFC17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B8-4E34-9517-80BB8EFFC17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1CB8-4E34-9517-80BB8EFFC178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(1).xlsx]Sheet4'!$D$180:$D$189</c:f>
                <c:numCache>
                  <c:formatCode>General</c:formatCode>
                  <c:ptCount val="10"/>
                  <c:pt idx="0">
                    <c:v>0.14892205269131228</c:v>
                  </c:pt>
                  <c:pt idx="1">
                    <c:v>7.310570733153772E-2</c:v>
                  </c:pt>
                  <c:pt idx="2">
                    <c:v>3.8441875315568759E-2</c:v>
                  </c:pt>
                  <c:pt idx="3">
                    <c:v>0.1585699985636434</c:v>
                  </c:pt>
                  <c:pt idx="4">
                    <c:v>0.37269290307157904</c:v>
                  </c:pt>
                  <c:pt idx="5">
                    <c:v>0.26193722742509024</c:v>
                  </c:pt>
                  <c:pt idx="6">
                    <c:v>0.17854348987770072</c:v>
                  </c:pt>
                  <c:pt idx="7">
                    <c:v>0.18976593769975023</c:v>
                  </c:pt>
                  <c:pt idx="8">
                    <c:v>0.38436094147729311</c:v>
                  </c:pt>
                  <c:pt idx="9">
                    <c:v>5.1961524227066243E-2</c:v>
                  </c:pt>
                </c:numCache>
              </c:numRef>
            </c:plus>
            <c:minus>
              <c:numRef>
                <c:f>'[CUCUMBER REAL TIME DATA 17.3.21 (1).xlsx]Sheet4'!$D$180:$D$189</c:f>
                <c:numCache>
                  <c:formatCode>General</c:formatCode>
                  <c:ptCount val="10"/>
                  <c:pt idx="0">
                    <c:v>0.14892205269131228</c:v>
                  </c:pt>
                  <c:pt idx="1">
                    <c:v>7.310570733153772E-2</c:v>
                  </c:pt>
                  <c:pt idx="2">
                    <c:v>3.8441875315568759E-2</c:v>
                  </c:pt>
                  <c:pt idx="3">
                    <c:v>0.1585699985636434</c:v>
                  </c:pt>
                  <c:pt idx="4">
                    <c:v>0.37269290307157904</c:v>
                  </c:pt>
                  <c:pt idx="5">
                    <c:v>0.26193722742509024</c:v>
                  </c:pt>
                  <c:pt idx="6">
                    <c:v>0.17854348987770072</c:v>
                  </c:pt>
                  <c:pt idx="7">
                    <c:v>0.18976593769975023</c:v>
                  </c:pt>
                  <c:pt idx="8">
                    <c:v>0.38436094147729311</c:v>
                  </c:pt>
                  <c:pt idx="9">
                    <c:v>5.1961524227066243E-2</c:v>
                  </c:pt>
                </c:numCache>
              </c:numRef>
            </c:minus>
          </c:errBars>
          <c:cat>
            <c:strRef>
              <c:f>'[CUCUMBER REAL TIME DATA 17.3.21 (1).xlsx]Sheet4'!$B$180:$B$189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(1).xlsx]Sheet4'!$C$180:$C$189</c:f>
              <c:numCache>
                <c:formatCode>General</c:formatCode>
                <c:ptCount val="10"/>
                <c:pt idx="0">
                  <c:v>1</c:v>
                </c:pt>
                <c:pt idx="1">
                  <c:v>1.0742526480132844</c:v>
                </c:pt>
                <c:pt idx="2">
                  <c:v>2.0657514302987741</c:v>
                </c:pt>
                <c:pt idx="3">
                  <c:v>5.2780316430915715</c:v>
                </c:pt>
                <c:pt idx="4">
                  <c:v>4.5736099478676175</c:v>
                </c:pt>
                <c:pt idx="5">
                  <c:v>5.2780316430915715</c:v>
                </c:pt>
                <c:pt idx="6">
                  <c:v>5.869889452444621</c:v>
                </c:pt>
                <c:pt idx="7">
                  <c:v>9.2535054712422795</c:v>
                </c:pt>
                <c:pt idx="8">
                  <c:v>6.8844114979546474</c:v>
                </c:pt>
                <c:pt idx="9">
                  <c:v>8.0370533952164145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CB8-4E34-9517-80BB8EFFC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766144"/>
        <c:axId val="67767680"/>
      </c:barChart>
      <c:catAx>
        <c:axId val="67766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7767680"/>
        <c:crosses val="autoZero"/>
        <c:auto val="1"/>
        <c:lblAlgn val="ctr"/>
        <c:lblOffset val="100"/>
        <c:noMultiLvlLbl val="0"/>
      </c:catAx>
      <c:valAx>
        <c:axId val="67767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77661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59951881014871"/>
          <c:y val="5.1400554097404488E-2"/>
          <c:w val="0.84884492563429581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3DD6-49A1-BEC5-AF6BA7D2783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3DD6-49A1-BEC5-AF6BA7D2783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3DD6-49A1-BEC5-AF6BA7D2783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3DD6-49A1-BEC5-AF6BA7D2783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3DD6-49A1-BEC5-AF6BA7D2783D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(1).xlsx]Sheet4'!$D$195:$D$204</c:f>
                <c:numCache>
                  <c:formatCode>General</c:formatCode>
                  <c:ptCount val="10"/>
                  <c:pt idx="0">
                    <c:v>2.645751311064579E-2</c:v>
                  </c:pt>
                  <c:pt idx="1">
                    <c:v>4.3333333333333952E-2</c:v>
                  </c:pt>
                  <c:pt idx="2">
                    <c:v>4.725815626252608E-2</c:v>
                  </c:pt>
                  <c:pt idx="3">
                    <c:v>5.0332229568471769E-2</c:v>
                  </c:pt>
                  <c:pt idx="4">
                    <c:v>0.17776388834659762</c:v>
                  </c:pt>
                  <c:pt idx="5">
                    <c:v>0.12741009902417924</c:v>
                  </c:pt>
                  <c:pt idx="6">
                    <c:v>3.8441875315569425E-2</c:v>
                  </c:pt>
                  <c:pt idx="7">
                    <c:v>3.382963855030726E-2</c:v>
                  </c:pt>
                  <c:pt idx="8">
                    <c:v>8.9628864398324612E-2</c:v>
                  </c:pt>
                  <c:pt idx="9">
                    <c:v>9.2074848779554283E-2</c:v>
                  </c:pt>
                </c:numCache>
              </c:numRef>
            </c:plus>
            <c:minus>
              <c:numRef>
                <c:f>'[CUCUMBER REAL TIME DATA 17.3.21 (1).xlsx]Sheet4'!$D$195:$D$204</c:f>
                <c:numCache>
                  <c:formatCode>General</c:formatCode>
                  <c:ptCount val="10"/>
                  <c:pt idx="0">
                    <c:v>2.645751311064579E-2</c:v>
                  </c:pt>
                  <c:pt idx="1">
                    <c:v>4.3333333333333952E-2</c:v>
                  </c:pt>
                  <c:pt idx="2">
                    <c:v>4.725815626252608E-2</c:v>
                  </c:pt>
                  <c:pt idx="3">
                    <c:v>5.0332229568471769E-2</c:v>
                  </c:pt>
                  <c:pt idx="4">
                    <c:v>0.17776388834659762</c:v>
                  </c:pt>
                  <c:pt idx="5">
                    <c:v>0.12741009902417924</c:v>
                  </c:pt>
                  <c:pt idx="6">
                    <c:v>3.8441875315569425E-2</c:v>
                  </c:pt>
                  <c:pt idx="7">
                    <c:v>3.382963855030726E-2</c:v>
                  </c:pt>
                  <c:pt idx="8">
                    <c:v>8.9628864398324612E-2</c:v>
                  </c:pt>
                  <c:pt idx="9">
                    <c:v>9.2074848779554283E-2</c:v>
                  </c:pt>
                </c:numCache>
              </c:numRef>
            </c:minus>
          </c:errBars>
          <c:cat>
            <c:strRef>
              <c:f>'[CUCUMBER REAL TIME DATA 17.3.21 (1).xlsx]Sheet4'!$B$195:$B$204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(1).xlsx]Sheet4'!$C$195:$C$204</c:f>
              <c:numCache>
                <c:formatCode>General</c:formatCode>
                <c:ptCount val="10"/>
                <c:pt idx="0">
                  <c:v>1</c:v>
                </c:pt>
                <c:pt idx="1">
                  <c:v>1.231144413344917</c:v>
                </c:pt>
                <c:pt idx="2">
                  <c:v>2.2973967099940746</c:v>
                </c:pt>
                <c:pt idx="3">
                  <c:v>3.5064228852641373</c:v>
                </c:pt>
                <c:pt idx="4">
                  <c:v>3.6050018504433248</c:v>
                </c:pt>
                <c:pt idx="5">
                  <c:v>5.8158900692812381</c:v>
                </c:pt>
                <c:pt idx="6">
                  <c:v>6.9644045063689966</c:v>
                </c:pt>
                <c:pt idx="7">
                  <c:v>12.699208415745542</c:v>
                </c:pt>
                <c:pt idx="8">
                  <c:v>7.4642639322944513</c:v>
                </c:pt>
                <c:pt idx="9">
                  <c:v>7.7632818519482889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DD6-49A1-BEC5-AF6BA7D278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789184"/>
        <c:axId val="67790720"/>
      </c:barChart>
      <c:catAx>
        <c:axId val="67789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7790720"/>
        <c:crosses val="autoZero"/>
        <c:auto val="1"/>
        <c:lblAlgn val="ctr"/>
        <c:lblOffset val="100"/>
        <c:noMultiLvlLbl val="0"/>
      </c:catAx>
      <c:valAx>
        <c:axId val="677907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77891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82174103237094"/>
          <c:y val="5.1400554097404488E-2"/>
          <c:w val="0.82662270341207356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1F05-4553-991F-1A774A97641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1F05-4553-991F-1A774A97641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F05-4553-991F-1A774A97641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1F05-4553-991F-1A774A97641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1F05-4553-991F-1A774A976419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(1).xlsx]Sheet4'!$D$210:$D$219</c:f>
                <c:numCache>
                  <c:formatCode>General</c:formatCode>
                  <c:ptCount val="10"/>
                  <c:pt idx="0">
                    <c:v>6.6916199666281609E-2</c:v>
                  </c:pt>
                  <c:pt idx="1">
                    <c:v>8.6216781042517385E-2</c:v>
                  </c:pt>
                  <c:pt idx="2">
                    <c:v>0.10333333333381077</c:v>
                  </c:pt>
                  <c:pt idx="3">
                    <c:v>0.26764404221538396</c:v>
                  </c:pt>
                  <c:pt idx="4">
                    <c:v>0.28286235364764628</c:v>
                  </c:pt>
                  <c:pt idx="5">
                    <c:v>5.3644923131436789E-2</c:v>
                  </c:pt>
                  <c:pt idx="6">
                    <c:v>0.10333333333344405</c:v>
                  </c:pt>
                  <c:pt idx="7">
                    <c:v>0.13980144650365872</c:v>
                  </c:pt>
                  <c:pt idx="8">
                    <c:v>0.17371752294365878</c:v>
                  </c:pt>
                  <c:pt idx="9">
                    <c:v>0.20795298613966112</c:v>
                  </c:pt>
                </c:numCache>
              </c:numRef>
            </c:plus>
            <c:minus>
              <c:numRef>
                <c:f>'[CUCUMBER REAL TIME DATA 17.3.21 (1).xlsx]Sheet4'!$D$210:$D$219</c:f>
                <c:numCache>
                  <c:formatCode>General</c:formatCode>
                  <c:ptCount val="10"/>
                  <c:pt idx="0">
                    <c:v>6.6916199666281609E-2</c:v>
                  </c:pt>
                  <c:pt idx="1">
                    <c:v>8.6216781042517385E-2</c:v>
                  </c:pt>
                  <c:pt idx="2">
                    <c:v>0.10333333333381077</c:v>
                  </c:pt>
                  <c:pt idx="3">
                    <c:v>0.26764404221538396</c:v>
                  </c:pt>
                  <c:pt idx="4">
                    <c:v>0.28286235364764628</c:v>
                  </c:pt>
                  <c:pt idx="5">
                    <c:v>5.3644923131436789E-2</c:v>
                  </c:pt>
                  <c:pt idx="6">
                    <c:v>0.10333333333344405</c:v>
                  </c:pt>
                  <c:pt idx="7">
                    <c:v>0.13980144650365872</c:v>
                  </c:pt>
                  <c:pt idx="8">
                    <c:v>0.17371752294365878</c:v>
                  </c:pt>
                  <c:pt idx="9">
                    <c:v>0.20795298613966112</c:v>
                  </c:pt>
                </c:numCache>
              </c:numRef>
            </c:minus>
          </c:errBars>
          <c:cat>
            <c:strRef>
              <c:f>'[CUCUMBER REAL TIME DATA 17.3.21 (1).xlsx]Sheet4'!$B$210:$B$219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(1).xlsx]Sheet4'!$C$210:$C$219</c:f>
              <c:numCache>
                <c:formatCode>General</c:formatCode>
                <c:ptCount val="10"/>
                <c:pt idx="0">
                  <c:v>1</c:v>
                </c:pt>
                <c:pt idx="1">
                  <c:v>1.0233738919967736</c:v>
                </c:pt>
                <c:pt idx="2">
                  <c:v>2.7006998923363872</c:v>
                </c:pt>
                <c:pt idx="3">
                  <c:v>4.4898481932375063</c:v>
                </c:pt>
                <c:pt idx="4">
                  <c:v>3.1383363915870075</c:v>
                </c:pt>
                <c:pt idx="5">
                  <c:v>5.7490888743156994</c:v>
                </c:pt>
                <c:pt idx="6">
                  <c:v>4.6805130128244672</c:v>
                </c:pt>
                <c:pt idx="7">
                  <c:v>15.670724761390893</c:v>
                </c:pt>
                <c:pt idx="8">
                  <c:v>4.7021916251344376</c:v>
                </c:pt>
                <c:pt idx="9">
                  <c:v>10.877938982502787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F05-4553-991F-1A774A9764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828352"/>
        <c:axId val="69419392"/>
      </c:barChart>
      <c:catAx>
        <c:axId val="67828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9419392"/>
        <c:crosses val="autoZero"/>
        <c:auto val="1"/>
        <c:lblAlgn val="ctr"/>
        <c:lblOffset val="100"/>
        <c:noMultiLvlLbl val="0"/>
      </c:catAx>
      <c:valAx>
        <c:axId val="694193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78283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59951881014874"/>
          <c:y val="5.1400554097404488E-2"/>
          <c:w val="0.82384492563429579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F44E-491C-A595-8EE3C6B4A84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44E-491C-A595-8EE3C6B4A84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F44E-491C-A595-8EE3C6B4A84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F44E-491C-A595-8EE3C6B4A845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F44E-491C-A595-8EE3C6B4A845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(1).xlsx]Sheet4'!$D$240:$D$249</c:f>
                <c:numCache>
                  <c:formatCode>General</c:formatCode>
                  <c:ptCount val="10"/>
                  <c:pt idx="0">
                    <c:v>0.12574224075885587</c:v>
                  </c:pt>
                  <c:pt idx="1">
                    <c:v>7.2341781380702297E-2</c:v>
                  </c:pt>
                  <c:pt idx="2">
                    <c:v>9.8713952633607105E-2</c:v>
                  </c:pt>
                  <c:pt idx="3">
                    <c:v>0.10913803695802748</c:v>
                  </c:pt>
                  <c:pt idx="4">
                    <c:v>4.6308146631499382E-2</c:v>
                  </c:pt>
                  <c:pt idx="5">
                    <c:v>1.7320508075688405E-2</c:v>
                  </c:pt>
                  <c:pt idx="6">
                    <c:v>0.17897858344876399</c:v>
                  </c:pt>
                  <c:pt idx="7">
                    <c:v>2.0275875100994122E-2</c:v>
                  </c:pt>
                  <c:pt idx="8">
                    <c:v>0.15169413670630028</c:v>
                  </c:pt>
                  <c:pt idx="9">
                    <c:v>6.7659277100615284E-2</c:v>
                  </c:pt>
                </c:numCache>
              </c:numRef>
            </c:plus>
            <c:minus>
              <c:numRef>
                <c:f>'[CUCUMBER REAL TIME DATA 17.3.21 (1).xlsx]Sheet4'!$D$240:$D$249</c:f>
                <c:numCache>
                  <c:formatCode>General</c:formatCode>
                  <c:ptCount val="10"/>
                  <c:pt idx="0">
                    <c:v>0.12574224075885587</c:v>
                  </c:pt>
                  <c:pt idx="1">
                    <c:v>7.2341781380702297E-2</c:v>
                  </c:pt>
                  <c:pt idx="2">
                    <c:v>9.8713952633607105E-2</c:v>
                  </c:pt>
                  <c:pt idx="3">
                    <c:v>0.10913803695802748</c:v>
                  </c:pt>
                  <c:pt idx="4">
                    <c:v>4.6308146631499382E-2</c:v>
                  </c:pt>
                  <c:pt idx="5">
                    <c:v>1.7320508075688405E-2</c:v>
                  </c:pt>
                  <c:pt idx="6">
                    <c:v>0.17897858344876399</c:v>
                  </c:pt>
                  <c:pt idx="7">
                    <c:v>2.0275875100994122E-2</c:v>
                  </c:pt>
                  <c:pt idx="8">
                    <c:v>0.15169413670630028</c:v>
                  </c:pt>
                  <c:pt idx="9">
                    <c:v>6.7659277100615284E-2</c:v>
                  </c:pt>
                </c:numCache>
              </c:numRef>
            </c:minus>
          </c:errBars>
          <c:cat>
            <c:strRef>
              <c:f>'[CUCUMBER REAL TIME DATA 17.3.21 (1).xlsx]Sheet4'!$B$240:$B$249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(1).xlsx]Sheet4'!$C$240:$C$249</c:f>
              <c:numCache>
                <c:formatCode>General</c:formatCode>
                <c:ptCount val="10"/>
                <c:pt idx="0">
                  <c:v>1</c:v>
                </c:pt>
                <c:pt idx="1">
                  <c:v>1.1407637158684247</c:v>
                </c:pt>
                <c:pt idx="2">
                  <c:v>3.0454737442645516</c:v>
                </c:pt>
                <c:pt idx="3">
                  <c:v>5.8563427837825044</c:v>
                </c:pt>
                <c:pt idx="4">
                  <c:v>4.9817984894353033</c:v>
                </c:pt>
                <c:pt idx="5">
                  <c:v>6.4233830549070285</c:v>
                </c:pt>
                <c:pt idx="6">
                  <c:v>5.4515507079393153</c:v>
                </c:pt>
                <c:pt idx="7">
                  <c:v>8.3977334689845371</c:v>
                </c:pt>
                <c:pt idx="8">
                  <c:v>5.8158900692812523</c:v>
                </c:pt>
                <c:pt idx="9">
                  <c:v>9.000467877510463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44E-491C-A595-8EE3C6B4A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667072"/>
        <c:axId val="71672960"/>
      </c:barChart>
      <c:catAx>
        <c:axId val="71667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1672960"/>
        <c:crosses val="autoZero"/>
        <c:auto val="1"/>
        <c:lblAlgn val="ctr"/>
        <c:lblOffset val="100"/>
        <c:noMultiLvlLbl val="0"/>
      </c:catAx>
      <c:valAx>
        <c:axId val="716729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16670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82174103237097"/>
          <c:y val="5.1400554097404488E-2"/>
          <c:w val="0.85162270341207369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2BF0-445F-90DE-6B040B549CC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2BF0-445F-90DE-6B040B549CC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2BF0-445F-90DE-6B040B549CC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2BF0-445F-90DE-6B040B549CC4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2BF0-445F-90DE-6B040B549CC4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(1).xlsx]Sheet4'!$D$255:$D$264</c:f>
                <c:numCache>
                  <c:formatCode>General</c:formatCode>
                  <c:ptCount val="10"/>
                  <c:pt idx="0">
                    <c:v>7.9372539331938718E-2</c:v>
                  </c:pt>
                  <c:pt idx="1">
                    <c:v>2.1858128414339175E-2</c:v>
                  </c:pt>
                  <c:pt idx="2">
                    <c:v>9.8713952633223218E-2</c:v>
                  </c:pt>
                  <c:pt idx="3">
                    <c:v>0.12128936932469647</c:v>
                  </c:pt>
                  <c:pt idx="4">
                    <c:v>4.7022453265553717E-2</c:v>
                  </c:pt>
                  <c:pt idx="5">
                    <c:v>8.6858761471969137E-2</c:v>
                  </c:pt>
                  <c:pt idx="6">
                    <c:v>0.12197449642335753</c:v>
                  </c:pt>
                  <c:pt idx="7">
                    <c:v>1.8559214542766558E-2</c:v>
                  </c:pt>
                  <c:pt idx="8">
                    <c:v>0.14529663145128971</c:v>
                  </c:pt>
                  <c:pt idx="9">
                    <c:v>0.25026652459603071</c:v>
                  </c:pt>
                </c:numCache>
              </c:numRef>
            </c:plus>
            <c:minus>
              <c:numRef>
                <c:f>'[CUCUMBER REAL TIME DATA 17.3.21 (1).xlsx]Sheet4'!$D$255:$D$264</c:f>
                <c:numCache>
                  <c:formatCode>General</c:formatCode>
                  <c:ptCount val="10"/>
                  <c:pt idx="0">
                    <c:v>7.9372539331938718E-2</c:v>
                  </c:pt>
                  <c:pt idx="1">
                    <c:v>2.1858128414339175E-2</c:v>
                  </c:pt>
                  <c:pt idx="2">
                    <c:v>9.8713952633223218E-2</c:v>
                  </c:pt>
                  <c:pt idx="3">
                    <c:v>0.12128936932469647</c:v>
                  </c:pt>
                  <c:pt idx="4">
                    <c:v>4.7022453265553717E-2</c:v>
                  </c:pt>
                  <c:pt idx="5">
                    <c:v>8.6858761471969137E-2</c:v>
                  </c:pt>
                  <c:pt idx="6">
                    <c:v>0.12197449642335753</c:v>
                  </c:pt>
                  <c:pt idx="7">
                    <c:v>1.8559214542766558E-2</c:v>
                  </c:pt>
                  <c:pt idx="8">
                    <c:v>0.14529663145128971</c:v>
                  </c:pt>
                  <c:pt idx="9">
                    <c:v>0.25026652459603071</c:v>
                  </c:pt>
                </c:numCache>
              </c:numRef>
            </c:minus>
          </c:errBars>
          <c:cat>
            <c:strRef>
              <c:f>'[CUCUMBER REAL TIME DATA 17.3.21 (1).xlsx]Sheet4'!$B$255:$B$264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(1).xlsx]Sheet4'!$C$255:$C$264</c:f>
              <c:numCache>
                <c:formatCode>General</c:formatCode>
                <c:ptCount val="10"/>
                <c:pt idx="0">
                  <c:v>1</c:v>
                </c:pt>
                <c:pt idx="1">
                  <c:v>1.3755418181397412</c:v>
                </c:pt>
                <c:pt idx="2">
                  <c:v>1.9408204629870862</c:v>
                </c:pt>
                <c:pt idx="3">
                  <c:v>4.1795086114434907</c:v>
                </c:pt>
                <c:pt idx="4">
                  <c:v>3.5471655566527653</c:v>
                </c:pt>
                <c:pt idx="5">
                  <c:v>5.3024777671461116</c:v>
                </c:pt>
                <c:pt idx="6">
                  <c:v>5.3889343074627591</c:v>
                </c:pt>
                <c:pt idx="7">
                  <c:v>9.96359697887058</c:v>
                </c:pt>
                <c:pt idx="8">
                  <c:v>4.2476552158494378</c:v>
                </c:pt>
                <c:pt idx="9">
                  <c:v>9.3394224300557678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F0-445F-90DE-6B040B549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714688"/>
        <c:axId val="71716224"/>
      </c:barChart>
      <c:catAx>
        <c:axId val="71714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1716224"/>
        <c:crosses val="autoZero"/>
        <c:auto val="1"/>
        <c:lblAlgn val="ctr"/>
        <c:lblOffset val="100"/>
        <c:noMultiLvlLbl val="0"/>
      </c:catAx>
      <c:valAx>
        <c:axId val="717162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17146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18285214348207"/>
          <c:y val="5.1203017812224132E-2"/>
          <c:w val="0.84626159230096243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1002-42F3-8536-BB26B95177A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02-42F3-8536-BB26B95177A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002-42F3-8536-BB26B95177A7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02-42F3-8536-BB26B95177A7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1002-42F3-8536-BB26B95177A7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(1).xlsx]Sheet4'!$D$270:$D$279</c:f>
                <c:numCache>
                  <c:formatCode>General</c:formatCode>
                  <c:ptCount val="10"/>
                  <c:pt idx="0">
                    <c:v>0.13169830843403219</c:v>
                  </c:pt>
                  <c:pt idx="1">
                    <c:v>3.8441875315569071E-2</c:v>
                  </c:pt>
                  <c:pt idx="2">
                    <c:v>9.8375697089394518E-2</c:v>
                  </c:pt>
                  <c:pt idx="3">
                    <c:v>0.35232560697918019</c:v>
                  </c:pt>
                  <c:pt idx="4">
                    <c:v>5.5677643628300418E-2</c:v>
                  </c:pt>
                  <c:pt idx="5">
                    <c:v>3.1797973380564427E-2</c:v>
                  </c:pt>
                  <c:pt idx="6">
                    <c:v>4.3333333333333966E-2</c:v>
                  </c:pt>
                  <c:pt idx="7">
                    <c:v>5.666666666666724E-2</c:v>
                  </c:pt>
                  <c:pt idx="8">
                    <c:v>2.5166114784235531E-2</c:v>
                  </c:pt>
                  <c:pt idx="9">
                    <c:v>0.23168465157988638</c:v>
                  </c:pt>
                </c:numCache>
              </c:numRef>
            </c:plus>
            <c:minus>
              <c:numRef>
                <c:f>'[CUCUMBER REAL TIME DATA 17.3.21 (1).xlsx]Sheet4'!$D$270:$D$279</c:f>
                <c:numCache>
                  <c:formatCode>General</c:formatCode>
                  <c:ptCount val="10"/>
                  <c:pt idx="0">
                    <c:v>0.13169830843403219</c:v>
                  </c:pt>
                  <c:pt idx="1">
                    <c:v>3.8441875315569071E-2</c:v>
                  </c:pt>
                  <c:pt idx="2">
                    <c:v>9.8375697089394518E-2</c:v>
                  </c:pt>
                  <c:pt idx="3">
                    <c:v>0.35232560697918019</c:v>
                  </c:pt>
                  <c:pt idx="4">
                    <c:v>5.5677643628300418E-2</c:v>
                  </c:pt>
                  <c:pt idx="5">
                    <c:v>3.1797973380564427E-2</c:v>
                  </c:pt>
                  <c:pt idx="6">
                    <c:v>4.3333333333333966E-2</c:v>
                  </c:pt>
                  <c:pt idx="7">
                    <c:v>5.666666666666724E-2</c:v>
                  </c:pt>
                  <c:pt idx="8">
                    <c:v>2.5166114784235531E-2</c:v>
                  </c:pt>
                  <c:pt idx="9">
                    <c:v>0.23168465157988638</c:v>
                  </c:pt>
                </c:numCache>
              </c:numRef>
            </c:minus>
          </c:errBars>
          <c:cat>
            <c:strRef>
              <c:f>'[CUCUMBER REAL TIME DATA 17.3.21 (1).xlsx]Sheet4'!$B$270:$B$279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(1).xlsx]Sheet4'!$C$270:$C$279</c:f>
              <c:numCache>
                <c:formatCode>General</c:formatCode>
                <c:ptCount val="10"/>
                <c:pt idx="0">
                  <c:v>1</c:v>
                </c:pt>
                <c:pt idx="1">
                  <c:v>1.170128253206111</c:v>
                </c:pt>
                <c:pt idx="2">
                  <c:v>2.9079450346406266</c:v>
                </c:pt>
                <c:pt idx="3">
                  <c:v>4.0746232398291609</c:v>
                </c:pt>
                <c:pt idx="4">
                  <c:v>3.2191206897436428</c:v>
                </c:pt>
                <c:pt idx="5">
                  <c:v>6.7271713220297329</c:v>
                </c:pt>
                <c:pt idx="6">
                  <c:v>4.0746232398291804</c:v>
                </c:pt>
                <c:pt idx="7">
                  <c:v>8.5346579435628627</c:v>
                </c:pt>
                <c:pt idx="8">
                  <c:v>5.451550707939302</c:v>
                </c:pt>
                <c:pt idx="9">
                  <c:v>8.0185052947373645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002-42F3-8536-BB26B95177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758208"/>
        <c:axId val="71759744"/>
      </c:barChart>
      <c:catAx>
        <c:axId val="71758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1759744"/>
        <c:crosses val="autoZero"/>
        <c:auto val="1"/>
        <c:lblAlgn val="ctr"/>
        <c:lblOffset val="100"/>
        <c:noMultiLvlLbl val="0"/>
      </c:catAx>
      <c:valAx>
        <c:axId val="717597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1758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726618547681543"/>
          <c:y val="5.1400554097404488E-2"/>
          <c:w val="0.83217825896762909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C137-47EF-8852-FC588FD2374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37-47EF-8852-FC588FD2374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C137-47EF-8852-FC588FD2374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C137-47EF-8852-FC588FD2374F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C137-47EF-8852-FC588FD2374F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(1).xlsx]Sheet4'!$D$285:$D$294</c:f>
                <c:numCache>
                  <c:formatCode>General</c:formatCode>
                  <c:ptCount val="10"/>
                  <c:pt idx="0">
                    <c:v>7.3560254969046571E-2</c:v>
                  </c:pt>
                  <c:pt idx="1">
                    <c:v>3.2145502536643049E-2</c:v>
                  </c:pt>
                  <c:pt idx="2">
                    <c:v>0.12719189352198706</c:v>
                  </c:pt>
                  <c:pt idx="3">
                    <c:v>0.12991450179900765</c:v>
                  </c:pt>
                  <c:pt idx="4">
                    <c:v>8.6474145140485528E-2</c:v>
                  </c:pt>
                  <c:pt idx="5">
                    <c:v>5.5075705472860711E-2</c:v>
                  </c:pt>
                  <c:pt idx="6">
                    <c:v>2.7284509239574834E-2</c:v>
                  </c:pt>
                  <c:pt idx="7">
                    <c:v>4.2557151116012416E-2</c:v>
                  </c:pt>
                  <c:pt idx="8">
                    <c:v>9.1712109947984163E-2</c:v>
                  </c:pt>
                  <c:pt idx="9">
                    <c:v>0.89039941100105524</c:v>
                  </c:pt>
                </c:numCache>
              </c:numRef>
            </c:plus>
            <c:minus>
              <c:numRef>
                <c:f>'[CUCUMBER REAL TIME DATA 17.3.21 (1).xlsx]Sheet4'!$D$285:$D$294</c:f>
                <c:numCache>
                  <c:formatCode>General</c:formatCode>
                  <c:ptCount val="10"/>
                  <c:pt idx="0">
                    <c:v>7.3560254969046571E-2</c:v>
                  </c:pt>
                  <c:pt idx="1">
                    <c:v>3.2145502536643049E-2</c:v>
                  </c:pt>
                  <c:pt idx="2">
                    <c:v>0.12719189352198706</c:v>
                  </c:pt>
                  <c:pt idx="3">
                    <c:v>0.12991450179900765</c:v>
                  </c:pt>
                  <c:pt idx="4">
                    <c:v>8.6474145140485528E-2</c:v>
                  </c:pt>
                  <c:pt idx="5">
                    <c:v>5.5075705472860711E-2</c:v>
                  </c:pt>
                  <c:pt idx="6">
                    <c:v>2.7284509239574834E-2</c:v>
                  </c:pt>
                  <c:pt idx="7">
                    <c:v>4.2557151116012416E-2</c:v>
                  </c:pt>
                  <c:pt idx="8">
                    <c:v>9.1712109947984163E-2</c:v>
                  </c:pt>
                  <c:pt idx="9">
                    <c:v>0.89039941100105524</c:v>
                  </c:pt>
                </c:numCache>
              </c:numRef>
            </c:minus>
          </c:errBars>
          <c:cat>
            <c:strRef>
              <c:f>'[CUCUMBER REAL TIME DATA 17.3.21 (1).xlsx]Sheet4'!$B$285:$B$294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(1).xlsx]Sheet4'!$C$285:$C$294</c:f>
              <c:numCache>
                <c:formatCode>General</c:formatCode>
                <c:ptCount val="10"/>
                <c:pt idx="0">
                  <c:v>1</c:v>
                </c:pt>
                <c:pt idx="1">
                  <c:v>1.1250584846888079</c:v>
                </c:pt>
                <c:pt idx="2">
                  <c:v>1.6095603448718214</c:v>
                </c:pt>
                <c:pt idx="3">
                  <c:v>3.1528721439169418</c:v>
                </c:pt>
                <c:pt idx="4">
                  <c:v>2.8679104960316542</c:v>
                </c:pt>
                <c:pt idx="5">
                  <c:v>4.8009946666610661</c:v>
                </c:pt>
                <c:pt idx="6">
                  <c:v>3.8637453156993709</c:v>
                </c:pt>
                <c:pt idx="7">
                  <c:v>8.6139005459801758</c:v>
                </c:pt>
                <c:pt idx="8">
                  <c:v>2.8679104960316542</c:v>
                </c:pt>
                <c:pt idx="9">
                  <c:v>6.1759739468973356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137-47EF-8852-FC588FD237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801472"/>
        <c:axId val="71803264"/>
      </c:barChart>
      <c:catAx>
        <c:axId val="71801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1803264"/>
        <c:crosses val="autoZero"/>
        <c:auto val="1"/>
        <c:lblAlgn val="ctr"/>
        <c:lblOffset val="100"/>
        <c:noMultiLvlLbl val="0"/>
      </c:catAx>
      <c:valAx>
        <c:axId val="718032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18014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688731335968897"/>
          <c:y val="5.9270923678169801E-2"/>
          <c:w val="0.79518062316899196"/>
          <c:h val="0.6151613077432324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F9DC-4133-850A-ACB230FD428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DC-4133-850A-ACB230FD428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F9DC-4133-850A-ACB230FD428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F9DC-4133-850A-ACB230FD428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F9DC-4133-850A-ACB230FD4280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(1).xlsx]Sheet4'!$D$106:$D$115</c:f>
                <c:numCache>
                  <c:formatCode>General</c:formatCode>
                  <c:ptCount val="10"/>
                  <c:pt idx="0">
                    <c:v>6.6916199666281609E-2</c:v>
                  </c:pt>
                  <c:pt idx="1">
                    <c:v>8.6216781042517385E-2</c:v>
                  </c:pt>
                  <c:pt idx="2">
                    <c:v>4.1633319989322903E-2</c:v>
                  </c:pt>
                  <c:pt idx="3">
                    <c:v>0.19604421270057185</c:v>
                  </c:pt>
                  <c:pt idx="4">
                    <c:v>8.5049005481154585E-2</c:v>
                  </c:pt>
                  <c:pt idx="5">
                    <c:v>2.603416558635549E-2</c:v>
                  </c:pt>
                  <c:pt idx="6">
                    <c:v>0.19425069712445153</c:v>
                  </c:pt>
                  <c:pt idx="7">
                    <c:v>7.5055534994650785E-2</c:v>
                  </c:pt>
                  <c:pt idx="8">
                    <c:v>0.22482091638560772</c:v>
                  </c:pt>
                  <c:pt idx="9">
                    <c:v>0.17835669628902212</c:v>
                  </c:pt>
                </c:numCache>
              </c:numRef>
            </c:plus>
            <c:minus>
              <c:numRef>
                <c:f>'[CUCUMBER REAL TIME DATA 17.3.21 (1).xlsx]Sheet4'!$D$106:$D$115</c:f>
                <c:numCache>
                  <c:formatCode>General</c:formatCode>
                  <c:ptCount val="10"/>
                  <c:pt idx="0">
                    <c:v>6.6916199666281609E-2</c:v>
                  </c:pt>
                  <c:pt idx="1">
                    <c:v>8.6216781042517385E-2</c:v>
                  </c:pt>
                  <c:pt idx="2">
                    <c:v>4.1633319989322903E-2</c:v>
                  </c:pt>
                  <c:pt idx="3">
                    <c:v>0.19604421270057185</c:v>
                  </c:pt>
                  <c:pt idx="4">
                    <c:v>8.5049005481154585E-2</c:v>
                  </c:pt>
                  <c:pt idx="5">
                    <c:v>2.603416558635549E-2</c:v>
                  </c:pt>
                  <c:pt idx="6">
                    <c:v>0.19425069712445153</c:v>
                  </c:pt>
                  <c:pt idx="7">
                    <c:v>7.5055534994650785E-2</c:v>
                  </c:pt>
                  <c:pt idx="8">
                    <c:v>0.22482091638560772</c:v>
                  </c:pt>
                  <c:pt idx="9">
                    <c:v>0.17835669628902212</c:v>
                  </c:pt>
                </c:numCache>
              </c:numRef>
            </c:minus>
          </c:errBars>
          <c:cat>
            <c:strRef>
              <c:f>'[CUCUMBER REAL TIME DATA 17.3.21 (1).xlsx]Sheet4'!$B$106:$B$115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(1).xlsx]Sheet4'!$C$106:$C$115</c:f>
              <c:numCache>
                <c:formatCode>General</c:formatCode>
                <c:ptCount val="10"/>
                <c:pt idx="0">
                  <c:v>1</c:v>
                </c:pt>
                <c:pt idx="1">
                  <c:v>1.0233738919967736</c:v>
                </c:pt>
                <c:pt idx="2">
                  <c:v>2.3729252698169789</c:v>
                </c:pt>
                <c:pt idx="3">
                  <c:v>3.0244371204796532</c:v>
                </c:pt>
                <c:pt idx="4">
                  <c:v>2.4566062987383619</c:v>
                </c:pt>
                <c:pt idx="5">
                  <c:v>3.4105395670718428</c:v>
                </c:pt>
                <c:pt idx="6">
                  <c:v>4.7568284600108841</c:v>
                </c:pt>
                <c:pt idx="7">
                  <c:v>6.4830228896795541</c:v>
                </c:pt>
                <c:pt idx="8">
                  <c:v>6.119158774095995</c:v>
                </c:pt>
                <c:pt idx="9">
                  <c:v>6.7896317704729929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9DC-4133-850A-ACB230FD42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934656"/>
        <c:axId val="66936192"/>
      </c:barChart>
      <c:catAx>
        <c:axId val="66934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6936192"/>
        <c:crosses val="autoZero"/>
        <c:auto val="1"/>
        <c:lblAlgn val="ctr"/>
        <c:lblOffset val="100"/>
        <c:noMultiLvlLbl val="0"/>
      </c:catAx>
      <c:valAx>
        <c:axId val="669361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69346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7384076990376"/>
          <c:y val="5.1400554097404488E-2"/>
          <c:w val="0.86570603674540691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D705-495D-8481-1DCFE2D2F66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05-495D-8481-1DCFE2D2F66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D705-495D-8481-1DCFE2D2F66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05-495D-8481-1DCFE2D2F66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D705-495D-8481-1DCFE2D2F66D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(1).xlsx]Sheet4'!$D$300:$D$309</c:f>
                <c:numCache>
                  <c:formatCode>General</c:formatCode>
                  <c:ptCount val="10"/>
                  <c:pt idx="0">
                    <c:v>3.0550504633039446E-2</c:v>
                  </c:pt>
                  <c:pt idx="1">
                    <c:v>9.1347930706964564E-2</c:v>
                  </c:pt>
                  <c:pt idx="2">
                    <c:v>7.7960103756843188E-2</c:v>
                  </c:pt>
                  <c:pt idx="3">
                    <c:v>0.132287565553241</c:v>
                  </c:pt>
                  <c:pt idx="4">
                    <c:v>7.8386506775365419E-2</c:v>
                  </c:pt>
                  <c:pt idx="5">
                    <c:v>8.1717671147542068E-2</c:v>
                  </c:pt>
                  <c:pt idx="6">
                    <c:v>5.1747248987533224E-2</c:v>
                  </c:pt>
                  <c:pt idx="7">
                    <c:v>4.055175020198825E-2</c:v>
                  </c:pt>
                  <c:pt idx="8">
                    <c:v>2.0275875100994215E-2</c:v>
                  </c:pt>
                  <c:pt idx="9">
                    <c:v>5.9999999999999908E-2</c:v>
                  </c:pt>
                </c:numCache>
              </c:numRef>
            </c:plus>
            <c:minus>
              <c:numRef>
                <c:f>'[CUCUMBER REAL TIME DATA 17.3.21 (1).xlsx]Sheet4'!$D$300:$D$309</c:f>
                <c:numCache>
                  <c:formatCode>General</c:formatCode>
                  <c:ptCount val="10"/>
                  <c:pt idx="0">
                    <c:v>3.0550504633039446E-2</c:v>
                  </c:pt>
                  <c:pt idx="1">
                    <c:v>9.1347930706964564E-2</c:v>
                  </c:pt>
                  <c:pt idx="2">
                    <c:v>7.7960103756843188E-2</c:v>
                  </c:pt>
                  <c:pt idx="3">
                    <c:v>0.132287565553241</c:v>
                  </c:pt>
                  <c:pt idx="4">
                    <c:v>7.8386506775365419E-2</c:v>
                  </c:pt>
                  <c:pt idx="5">
                    <c:v>8.1717671147542068E-2</c:v>
                  </c:pt>
                  <c:pt idx="6">
                    <c:v>5.1747248987533224E-2</c:v>
                  </c:pt>
                  <c:pt idx="7">
                    <c:v>4.055175020198825E-2</c:v>
                  </c:pt>
                  <c:pt idx="8">
                    <c:v>2.0275875100994215E-2</c:v>
                  </c:pt>
                  <c:pt idx="9">
                    <c:v>5.9999999999999908E-2</c:v>
                  </c:pt>
                </c:numCache>
              </c:numRef>
            </c:minus>
          </c:errBars>
          <c:cat>
            <c:strRef>
              <c:f>'[CUCUMBER REAL TIME DATA 17.3.21 (1).xlsx]Sheet4'!$B$300:$B$309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(1).xlsx]Sheet4'!$C$300:$C$309</c:f>
              <c:numCache>
                <c:formatCode>General</c:formatCode>
                <c:ptCount val="10"/>
                <c:pt idx="0">
                  <c:v>1</c:v>
                </c:pt>
                <c:pt idx="1">
                  <c:v>1.341022397753437</c:v>
                </c:pt>
                <c:pt idx="2">
                  <c:v>1.4810975522865604</c:v>
                </c:pt>
                <c:pt idx="3">
                  <c:v>2.6207868077167209</c:v>
                </c:pt>
                <c:pt idx="4">
                  <c:v>2.6882487991868329</c:v>
                </c:pt>
                <c:pt idx="5">
                  <c:v>3.854828473566204</c:v>
                </c:pt>
                <c:pt idx="6">
                  <c:v>4.1410596953655121</c:v>
                </c:pt>
                <c:pt idx="7">
                  <c:v>7.4470377287830072</c:v>
                </c:pt>
                <c:pt idx="8">
                  <c:v>4.3369074812056745</c:v>
                </c:pt>
                <c:pt idx="9">
                  <c:v>7.585968249395953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705-495D-8481-1DCFE2D2F6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254592"/>
        <c:axId val="72256128"/>
      </c:barChart>
      <c:catAx>
        <c:axId val="72254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2256128"/>
        <c:crosses val="autoZero"/>
        <c:auto val="1"/>
        <c:lblAlgn val="ctr"/>
        <c:lblOffset val="100"/>
        <c:noMultiLvlLbl val="0"/>
      </c:catAx>
      <c:valAx>
        <c:axId val="722561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22545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81794919325378"/>
          <c:y val="2.8143829778889622E-2"/>
          <c:w val="0.84606714785651782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D437-4898-916C-61CE588C876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D437-4898-916C-61CE588C876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D437-4898-916C-61CE588C876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D437-4898-916C-61CE588C876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D437-4898-916C-61CE588C8768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(1).xlsx]Sheet4'!$D$315:$D$324</c:f>
                <c:numCache>
                  <c:formatCode>General</c:formatCode>
                  <c:ptCount val="10"/>
                  <c:pt idx="0">
                    <c:v>0.43796245399707562</c:v>
                  </c:pt>
                  <c:pt idx="1">
                    <c:v>0.10503967504445073</c:v>
                  </c:pt>
                  <c:pt idx="2">
                    <c:v>0.52505026214418116</c:v>
                  </c:pt>
                  <c:pt idx="3">
                    <c:v>0.40826189851338041</c:v>
                  </c:pt>
                  <c:pt idx="4">
                    <c:v>5.0442486501405683E-2</c:v>
                  </c:pt>
                  <c:pt idx="5">
                    <c:v>3.1797973380564427E-2</c:v>
                  </c:pt>
                  <c:pt idx="6">
                    <c:v>6.4893074446438909E-2</c:v>
                  </c:pt>
                  <c:pt idx="7">
                    <c:v>9.0737717258774303E-2</c:v>
                  </c:pt>
                  <c:pt idx="8">
                    <c:v>4.5825756949558205E-2</c:v>
                  </c:pt>
                  <c:pt idx="9">
                    <c:v>1.7638342073763563E-2</c:v>
                  </c:pt>
                </c:numCache>
              </c:numRef>
            </c:plus>
            <c:minus>
              <c:numRef>
                <c:f>'[CUCUMBER REAL TIME DATA 17.3.21 (1).xlsx]Sheet4'!$D$315:$D$324</c:f>
                <c:numCache>
                  <c:formatCode>General</c:formatCode>
                  <c:ptCount val="10"/>
                  <c:pt idx="0">
                    <c:v>0.43796245399707562</c:v>
                  </c:pt>
                  <c:pt idx="1">
                    <c:v>0.10503967504445073</c:v>
                  </c:pt>
                  <c:pt idx="2">
                    <c:v>0.52505026214418116</c:v>
                  </c:pt>
                  <c:pt idx="3">
                    <c:v>0.40826189851338041</c:v>
                  </c:pt>
                  <c:pt idx="4">
                    <c:v>5.0442486501405683E-2</c:v>
                  </c:pt>
                  <c:pt idx="5">
                    <c:v>3.1797973380564427E-2</c:v>
                  </c:pt>
                  <c:pt idx="6">
                    <c:v>6.4893074446438909E-2</c:v>
                  </c:pt>
                  <c:pt idx="7">
                    <c:v>9.0737717258774303E-2</c:v>
                  </c:pt>
                  <c:pt idx="8">
                    <c:v>4.5825756949558205E-2</c:v>
                  </c:pt>
                  <c:pt idx="9">
                    <c:v>1.7638342073763563E-2</c:v>
                  </c:pt>
                </c:numCache>
              </c:numRef>
            </c:minus>
          </c:errBars>
          <c:cat>
            <c:strRef>
              <c:f>'[CUCUMBER REAL TIME DATA 17.3.21 (1).xlsx]Sheet4'!$B$315:$B$324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(1).xlsx]Sheet4'!$C$315:$C$324</c:f>
              <c:numCache>
                <c:formatCode>General</c:formatCode>
                <c:ptCount val="10"/>
                <c:pt idx="0">
                  <c:v>1</c:v>
                </c:pt>
                <c:pt idx="1">
                  <c:v>1.4439291955224935</c:v>
                </c:pt>
                <c:pt idx="2">
                  <c:v>2.0420242514143783</c:v>
                </c:pt>
                <c:pt idx="3">
                  <c:v>7.8172797474739584</c:v>
                </c:pt>
                <c:pt idx="4">
                  <c:v>3.4983306802233405</c:v>
                </c:pt>
                <c:pt idx="5">
                  <c:v>6.7739624989002074</c:v>
                </c:pt>
                <c:pt idx="6">
                  <c:v>3.3249515845711528</c:v>
                </c:pt>
                <c:pt idx="7">
                  <c:v>8.774599837556984</c:v>
                </c:pt>
                <c:pt idx="8">
                  <c:v>4.1795086114434703</c:v>
                </c:pt>
                <c:pt idx="9">
                  <c:v>5.7890769497614896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437-4898-916C-61CE588C87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166784"/>
        <c:axId val="72168576"/>
      </c:barChart>
      <c:catAx>
        <c:axId val="72166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2168576"/>
        <c:crosses val="autoZero"/>
        <c:auto val="1"/>
        <c:lblAlgn val="ctr"/>
        <c:lblOffset val="100"/>
        <c:noMultiLvlLbl val="0"/>
      </c:catAx>
      <c:valAx>
        <c:axId val="721685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21667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160733809063"/>
          <c:y val="2.8143819558832502E-2"/>
          <c:w val="0.84328937007874027"/>
          <c:h val="0.741720618256051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5C34-4E73-BA48-75DCE808634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5C34-4E73-BA48-75DCE808634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5C34-4E73-BA48-75DCE808634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7-5C34-4E73-BA48-75DCE8086343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5C34-4E73-BA48-75DCE8086343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(1).xlsx]Sheet4'!$D$225:$D$234</c:f>
                <c:numCache>
                  <c:formatCode>General</c:formatCode>
                  <c:ptCount val="10"/>
                  <c:pt idx="0">
                    <c:v>9.7125348562223171E-2</c:v>
                  </c:pt>
                  <c:pt idx="1">
                    <c:v>7.8386506775365544E-2</c:v>
                  </c:pt>
                  <c:pt idx="2">
                    <c:v>0.12574224075915727</c:v>
                  </c:pt>
                  <c:pt idx="3">
                    <c:v>6.3595946761129535E-2</c:v>
                  </c:pt>
                  <c:pt idx="4">
                    <c:v>0.19427929494543225</c:v>
                  </c:pt>
                  <c:pt idx="5">
                    <c:v>3.382963855030726E-2</c:v>
                  </c:pt>
                  <c:pt idx="6">
                    <c:v>0.23383279876387206</c:v>
                  </c:pt>
                  <c:pt idx="7">
                    <c:v>0.12346839451640192</c:v>
                  </c:pt>
                  <c:pt idx="8">
                    <c:v>6.6583281184794646E-2</c:v>
                  </c:pt>
                  <c:pt idx="9">
                    <c:v>0.14723375216901838</c:v>
                  </c:pt>
                </c:numCache>
              </c:numRef>
            </c:plus>
            <c:minus>
              <c:numRef>
                <c:f>'[CUCUMBER REAL TIME DATA 17.3.21 (1).xlsx]Sheet4'!$D$225:$D$234</c:f>
                <c:numCache>
                  <c:formatCode>General</c:formatCode>
                  <c:ptCount val="10"/>
                  <c:pt idx="0">
                    <c:v>9.7125348562223171E-2</c:v>
                  </c:pt>
                  <c:pt idx="1">
                    <c:v>7.8386506775365544E-2</c:v>
                  </c:pt>
                  <c:pt idx="2">
                    <c:v>0.12574224075915727</c:v>
                  </c:pt>
                  <c:pt idx="3">
                    <c:v>6.3595946761129535E-2</c:v>
                  </c:pt>
                  <c:pt idx="4">
                    <c:v>0.19427929494543225</c:v>
                  </c:pt>
                  <c:pt idx="5">
                    <c:v>3.382963855030726E-2</c:v>
                  </c:pt>
                  <c:pt idx="6">
                    <c:v>0.23383279876387206</c:v>
                  </c:pt>
                  <c:pt idx="7">
                    <c:v>0.12346839451640192</c:v>
                  </c:pt>
                  <c:pt idx="8">
                    <c:v>6.6583281184794646E-2</c:v>
                  </c:pt>
                  <c:pt idx="9">
                    <c:v>0.14723375216901838</c:v>
                  </c:pt>
                </c:numCache>
              </c:numRef>
            </c:minus>
          </c:errBars>
          <c:cat>
            <c:strRef>
              <c:f>'[CUCUMBER REAL TIME DATA 17.3.21 (1).xlsx]Sheet4'!$B$225:$B$234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(1).xlsx]Sheet4'!$C$225:$C$234</c:f>
              <c:numCache>
                <c:formatCode>General</c:formatCode>
                <c:ptCount val="10"/>
                <c:pt idx="0">
                  <c:v>1</c:v>
                </c:pt>
                <c:pt idx="1">
                  <c:v>1.3947436663504025</c:v>
                </c:pt>
                <c:pt idx="2">
                  <c:v>1.3348398541700321</c:v>
                </c:pt>
                <c:pt idx="3">
                  <c:v>2.7638257599355489</c:v>
                </c:pt>
                <c:pt idx="4">
                  <c:v>1.4012036648872686</c:v>
                </c:pt>
                <c:pt idx="5">
                  <c:v>6.1759739468973205</c:v>
                </c:pt>
                <c:pt idx="6">
                  <c:v>3.4026686438034206</c:v>
                </c:pt>
                <c:pt idx="7">
                  <c:v>7.6564024565912145</c:v>
                </c:pt>
                <c:pt idx="8">
                  <c:v>4.0558379191601146</c:v>
                </c:pt>
                <c:pt idx="9">
                  <c:v>10.629486512772093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C34-4E73-BA48-75DCE8086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9461120"/>
        <c:axId val="69462656"/>
      </c:barChart>
      <c:catAx>
        <c:axId val="69461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9462656"/>
        <c:crosses val="autoZero"/>
        <c:auto val="1"/>
        <c:lblAlgn val="ctr"/>
        <c:lblOffset val="100"/>
        <c:noMultiLvlLbl val="0"/>
      </c:catAx>
      <c:valAx>
        <c:axId val="694626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9461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61113470774659"/>
          <c:y val="6.5924584767086708E-2"/>
          <c:w val="0.8210671478565178"/>
          <c:h val="0.71930391719902953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ED19-4D18-9D13-FEA82B79870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19-4D18-9D13-FEA82B79870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ED19-4D18-9D13-FEA82B79870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19-4D18-9D13-FEA82B79870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ED19-4D18-9D13-FEA82B798709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(1).xlsx]Sheet4'!$D$120:$D$129</c:f>
                <c:numCache>
                  <c:formatCode>General</c:formatCode>
                  <c:ptCount val="10"/>
                  <c:pt idx="0">
                    <c:v>6.6916199666281609E-2</c:v>
                  </c:pt>
                  <c:pt idx="1">
                    <c:v>8.6216781042517385E-2</c:v>
                  </c:pt>
                  <c:pt idx="2">
                    <c:v>4.1633319989322903E-2</c:v>
                  </c:pt>
                  <c:pt idx="3">
                    <c:v>0.19604421270057185</c:v>
                  </c:pt>
                  <c:pt idx="4">
                    <c:v>8.5049005481154585E-2</c:v>
                  </c:pt>
                  <c:pt idx="5">
                    <c:v>2.603416558635549E-2</c:v>
                  </c:pt>
                  <c:pt idx="6">
                    <c:v>0.19425069712445153</c:v>
                  </c:pt>
                  <c:pt idx="7">
                    <c:v>7.5055534994650785E-2</c:v>
                  </c:pt>
                  <c:pt idx="8">
                    <c:v>0.22482091638560772</c:v>
                  </c:pt>
                  <c:pt idx="9">
                    <c:v>0.17835669628902212</c:v>
                  </c:pt>
                </c:numCache>
              </c:numRef>
            </c:plus>
            <c:minus>
              <c:numRef>
                <c:f>'[CUCUMBER REAL TIME DATA 17.3.21 (1).xlsx]Sheet4'!$D$120:$D$129</c:f>
                <c:numCache>
                  <c:formatCode>General</c:formatCode>
                  <c:ptCount val="10"/>
                  <c:pt idx="0">
                    <c:v>6.6916199666281609E-2</c:v>
                  </c:pt>
                  <c:pt idx="1">
                    <c:v>8.6216781042517385E-2</c:v>
                  </c:pt>
                  <c:pt idx="2">
                    <c:v>4.1633319989322903E-2</c:v>
                  </c:pt>
                  <c:pt idx="3">
                    <c:v>0.19604421270057185</c:v>
                  </c:pt>
                  <c:pt idx="4">
                    <c:v>8.5049005481154585E-2</c:v>
                  </c:pt>
                  <c:pt idx="5">
                    <c:v>2.603416558635549E-2</c:v>
                  </c:pt>
                  <c:pt idx="6">
                    <c:v>0.19425069712445153</c:v>
                  </c:pt>
                  <c:pt idx="7">
                    <c:v>7.5055534994650785E-2</c:v>
                  </c:pt>
                  <c:pt idx="8">
                    <c:v>0.22482091638560772</c:v>
                  </c:pt>
                  <c:pt idx="9">
                    <c:v>0.17835669628902212</c:v>
                  </c:pt>
                </c:numCache>
              </c:numRef>
            </c:minus>
          </c:errBars>
          <c:cat>
            <c:strRef>
              <c:f>'[CUCUMBER REAL TIME DATA 17.3.21 (1).xlsx]Sheet4'!$B$120:$B$129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(1).xlsx]Sheet4'!$C$120:$C$129</c:f>
              <c:numCache>
                <c:formatCode>General</c:formatCode>
                <c:ptCount val="10"/>
                <c:pt idx="0">
                  <c:v>1</c:v>
                </c:pt>
                <c:pt idx="1">
                  <c:v>1.1407637158684247</c:v>
                </c:pt>
                <c:pt idx="2">
                  <c:v>3.0525184179211169</c:v>
                </c:pt>
                <c:pt idx="3">
                  <c:v>1.6433806291715827</c:v>
                </c:pt>
                <c:pt idx="4">
                  <c:v>2.7638257599355489</c:v>
                </c:pt>
                <c:pt idx="5">
                  <c:v>3.2716082342311186</c:v>
                </c:pt>
                <c:pt idx="6">
                  <c:v>7.5509945014535518</c:v>
                </c:pt>
                <c:pt idx="7">
                  <c:v>14.689024319443535</c:v>
                </c:pt>
                <c:pt idx="8">
                  <c:v>7.8534868419740338</c:v>
                </c:pt>
                <c:pt idx="9">
                  <c:v>11.392401564776586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D19-4D18-9D13-FEA82B7987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961792"/>
        <c:axId val="66963328"/>
      </c:barChart>
      <c:catAx>
        <c:axId val="66961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6963328"/>
        <c:crosses val="autoZero"/>
        <c:auto val="1"/>
        <c:lblAlgn val="ctr"/>
        <c:lblOffset val="100"/>
        <c:noMultiLvlLbl val="0"/>
      </c:catAx>
      <c:valAx>
        <c:axId val="669633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6961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59951881014874"/>
          <c:y val="7.454881373738606E-2"/>
          <c:w val="0.80601670641792178"/>
          <c:h val="0.6452538840502996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F9EE-43DC-8B58-B59168F6D4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EE-43DC-8B58-B59168F6D4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F9EE-43DC-8B58-B59168F6D4B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F9EE-43DC-8B58-B59168F6D4B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F9EE-43DC-8B58-B59168F6D4B6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(1).xlsx]Sheet4'!$D$135:$D$144</c:f>
                <c:numCache>
                  <c:formatCode>General</c:formatCode>
                  <c:ptCount val="10"/>
                  <c:pt idx="0">
                    <c:v>0.23139672522416835</c:v>
                  </c:pt>
                  <c:pt idx="1">
                    <c:v>0.26689573494782387</c:v>
                  </c:pt>
                  <c:pt idx="2">
                    <c:v>0.22674018415576302</c:v>
                  </c:pt>
                  <c:pt idx="3">
                    <c:v>0.49787325473232114</c:v>
                  </c:pt>
                  <c:pt idx="4">
                    <c:v>8.0897740663410489E-2</c:v>
                  </c:pt>
                  <c:pt idx="5">
                    <c:v>0.15940862934993572</c:v>
                  </c:pt>
                  <c:pt idx="6">
                    <c:v>7.6883750631138184E-2</c:v>
                  </c:pt>
                  <c:pt idx="7">
                    <c:v>7.2648315725677842E-2</c:v>
                  </c:pt>
                  <c:pt idx="8">
                    <c:v>1.8559214542766558E-2</c:v>
                  </c:pt>
                  <c:pt idx="9">
                    <c:v>0.11392004993746206</c:v>
                  </c:pt>
                </c:numCache>
              </c:numRef>
            </c:plus>
            <c:minus>
              <c:numRef>
                <c:f>'[CUCUMBER REAL TIME DATA 17.3.21 (1).xlsx]Sheet4'!$D$135:$D$144</c:f>
                <c:numCache>
                  <c:formatCode>General</c:formatCode>
                  <c:ptCount val="10"/>
                  <c:pt idx="0">
                    <c:v>0.23139672522416835</c:v>
                  </c:pt>
                  <c:pt idx="1">
                    <c:v>0.26689573494782387</c:v>
                  </c:pt>
                  <c:pt idx="2">
                    <c:v>0.22674018415576302</c:v>
                  </c:pt>
                  <c:pt idx="3">
                    <c:v>0.49787325473232114</c:v>
                  </c:pt>
                  <c:pt idx="4">
                    <c:v>8.0897740663410489E-2</c:v>
                  </c:pt>
                  <c:pt idx="5">
                    <c:v>0.15940862934993572</c:v>
                  </c:pt>
                  <c:pt idx="6">
                    <c:v>7.6883750631138184E-2</c:v>
                  </c:pt>
                  <c:pt idx="7">
                    <c:v>7.2648315725677842E-2</c:v>
                  </c:pt>
                  <c:pt idx="8">
                    <c:v>1.8559214542766558E-2</c:v>
                  </c:pt>
                  <c:pt idx="9">
                    <c:v>0.11392004993746206</c:v>
                  </c:pt>
                </c:numCache>
              </c:numRef>
            </c:minus>
          </c:errBars>
          <c:cat>
            <c:strRef>
              <c:f>'[CUCUMBER REAL TIME DATA 17.3.21 (1).xlsx]Sheet4'!$B$135:$B$144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(1).xlsx]Sheet4'!$C$135:$C$144</c:f>
              <c:numCache>
                <c:formatCode>General</c:formatCode>
                <c:ptCount val="10"/>
                <c:pt idx="0">
                  <c:v>1</c:v>
                </c:pt>
                <c:pt idx="1">
                  <c:v>1.2570133745218268</c:v>
                </c:pt>
                <c:pt idx="2">
                  <c:v>1.547564993542385</c:v>
                </c:pt>
                <c:pt idx="3">
                  <c:v>2.094588245641253</c:v>
                </c:pt>
                <c:pt idx="4">
                  <c:v>2.3565342776881368</c:v>
                </c:pt>
                <c:pt idx="5">
                  <c:v>5.1933543526463177</c:v>
                </c:pt>
                <c:pt idx="6">
                  <c:v>4.3771748050429435</c:v>
                </c:pt>
                <c:pt idx="7">
                  <c:v>9.3178686917476377</c:v>
                </c:pt>
                <c:pt idx="8">
                  <c:v>5.4641610270175933</c:v>
                </c:pt>
                <c:pt idx="9">
                  <c:v>12.582383486303661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9EE-43DC-8B58-B59168F6D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742080"/>
        <c:axId val="39747968"/>
      </c:barChart>
      <c:catAx>
        <c:axId val="39742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9747968"/>
        <c:crosses val="autoZero"/>
        <c:auto val="1"/>
        <c:lblAlgn val="ctr"/>
        <c:lblOffset val="100"/>
        <c:noMultiLvlLbl val="0"/>
      </c:catAx>
      <c:valAx>
        <c:axId val="397479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9742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042996700101284"/>
          <c:y val="4.2276979950941464E-2"/>
          <c:w val="0.81288354515851491"/>
          <c:h val="0.6687327430360618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8EAB-498E-A606-F9CCCE51B1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AB-498E-A606-F9CCCE51B1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8EAB-498E-A606-F9CCCE51B15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EAB-498E-A606-F9CCCE51B15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8EAB-498E-A606-F9CCCE51B151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(1).xlsx]Sheet4'!$D$150:$D$159</c:f>
                <c:numCache>
                  <c:formatCode>General</c:formatCode>
                  <c:ptCount val="10"/>
                  <c:pt idx="0">
                    <c:v>0.62987653111105335</c:v>
                  </c:pt>
                  <c:pt idx="1">
                    <c:v>0.2620644534801872</c:v>
                  </c:pt>
                  <c:pt idx="2">
                    <c:v>1.7638342073763563E-2</c:v>
                  </c:pt>
                  <c:pt idx="3">
                    <c:v>0.13642254619732602</c:v>
                  </c:pt>
                  <c:pt idx="4">
                    <c:v>0.20867305634527511</c:v>
                  </c:pt>
                  <c:pt idx="5">
                    <c:v>0.28501461950793711</c:v>
                  </c:pt>
                  <c:pt idx="6">
                    <c:v>0.17835669628923462</c:v>
                  </c:pt>
                  <c:pt idx="7">
                    <c:v>5.7735026918961348E-3</c:v>
                  </c:pt>
                  <c:pt idx="8">
                    <c:v>7.172478263783276E-2</c:v>
                  </c:pt>
                  <c:pt idx="9">
                    <c:v>8.4129529760826757E-2</c:v>
                  </c:pt>
                </c:numCache>
              </c:numRef>
            </c:plus>
            <c:minus>
              <c:numRef>
                <c:f>'[CUCUMBER REAL TIME DATA 17.3.21 (1).xlsx]Sheet4'!$D$150:$D$159</c:f>
                <c:numCache>
                  <c:formatCode>General</c:formatCode>
                  <c:ptCount val="10"/>
                  <c:pt idx="0">
                    <c:v>0.62987653111105335</c:v>
                  </c:pt>
                  <c:pt idx="1">
                    <c:v>0.2620644534801872</c:v>
                  </c:pt>
                  <c:pt idx="2">
                    <c:v>1.7638342073763563E-2</c:v>
                  </c:pt>
                  <c:pt idx="3">
                    <c:v>0.13642254619732602</c:v>
                  </c:pt>
                  <c:pt idx="4">
                    <c:v>0.20867305634527511</c:v>
                  </c:pt>
                  <c:pt idx="5">
                    <c:v>0.28501461950793711</c:v>
                  </c:pt>
                  <c:pt idx="6">
                    <c:v>0.17835669628923462</c:v>
                  </c:pt>
                  <c:pt idx="7">
                    <c:v>5.7735026918961348E-3</c:v>
                  </c:pt>
                  <c:pt idx="8">
                    <c:v>7.172478263783276E-2</c:v>
                  </c:pt>
                  <c:pt idx="9">
                    <c:v>8.4129529760826757E-2</c:v>
                  </c:pt>
                </c:numCache>
              </c:numRef>
            </c:minus>
          </c:errBars>
          <c:cat>
            <c:strRef>
              <c:f>'[CUCUMBER REAL TIME DATA 17.3.21 (1).xlsx]Sheet4'!$B$150:$B$159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(1).xlsx]Sheet4'!$C$150:$C$159</c:f>
              <c:numCache>
                <c:formatCode>General</c:formatCode>
                <c:ptCount val="10"/>
                <c:pt idx="0">
                  <c:v>1</c:v>
                </c:pt>
                <c:pt idx="1">
                  <c:v>1.2923528306374932</c:v>
                </c:pt>
                <c:pt idx="2">
                  <c:v>1.6358041171155551</c:v>
                </c:pt>
                <c:pt idx="3">
                  <c:v>1.0092848012118731</c:v>
                </c:pt>
                <c:pt idx="4">
                  <c:v>4.0652197286727558</c:v>
                </c:pt>
                <c:pt idx="5">
                  <c:v>2.1385999971634728</c:v>
                </c:pt>
                <c:pt idx="6">
                  <c:v>12.936122434557809</c:v>
                </c:pt>
                <c:pt idx="7">
                  <c:v>4.584189447880008</c:v>
                </c:pt>
                <c:pt idx="8">
                  <c:v>12.323441778508416</c:v>
                </c:pt>
                <c:pt idx="9">
                  <c:v>10.032899276402071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AB-498E-A606-F9CCCE51B1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987136"/>
        <c:axId val="66988672"/>
      </c:barChart>
      <c:catAx>
        <c:axId val="66987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6988672"/>
        <c:crosses val="autoZero"/>
        <c:auto val="1"/>
        <c:lblAlgn val="ctr"/>
        <c:lblOffset val="100"/>
        <c:noMultiLvlLbl val="0"/>
      </c:catAx>
      <c:valAx>
        <c:axId val="66988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69871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37729658792656"/>
          <c:y val="5.5443294307312721E-2"/>
          <c:w val="0.8210671478565178"/>
          <c:h val="0.7214065095795609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FB4E-4128-9860-C60A815333C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B4E-4128-9860-C60A815333C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FB4E-4128-9860-C60A815333C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FB4E-4128-9860-C60A815333C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FB4E-4128-9860-C60A815333C2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(1).xlsx]Sheet4'!$D$49:$D$58</c:f>
                <c:numCache>
                  <c:formatCode>General</c:formatCode>
                  <c:ptCount val="10"/>
                  <c:pt idx="0">
                    <c:v>0.14745997573720759</c:v>
                  </c:pt>
                  <c:pt idx="1">
                    <c:v>0.17419656840608835</c:v>
                  </c:pt>
                  <c:pt idx="2">
                    <c:v>0.10525102269230471</c:v>
                  </c:pt>
                  <c:pt idx="3">
                    <c:v>0.18876793513023341</c:v>
                  </c:pt>
                  <c:pt idx="4">
                    <c:v>4.3588989435407302E-2</c:v>
                  </c:pt>
                  <c:pt idx="5">
                    <c:v>0.16743157806525258</c:v>
                  </c:pt>
                  <c:pt idx="6">
                    <c:v>6.691619966628258E-2</c:v>
                  </c:pt>
                  <c:pt idx="7">
                    <c:v>5.5477723256976738E-2</c:v>
                  </c:pt>
                  <c:pt idx="8">
                    <c:v>5.5477723256976738E-2</c:v>
                  </c:pt>
                  <c:pt idx="9">
                    <c:v>0.20275875101022228</c:v>
                  </c:pt>
                </c:numCache>
              </c:numRef>
            </c:plus>
            <c:minus>
              <c:numRef>
                <c:f>'[CUCUMBER REAL TIME DATA 17.3.21 (1).xlsx]Sheet4'!$D$49:$D$58</c:f>
                <c:numCache>
                  <c:formatCode>General</c:formatCode>
                  <c:ptCount val="10"/>
                  <c:pt idx="0">
                    <c:v>0.14745997573720759</c:v>
                  </c:pt>
                  <c:pt idx="1">
                    <c:v>0.17419656840608835</c:v>
                  </c:pt>
                  <c:pt idx="2">
                    <c:v>0.10525102269230471</c:v>
                  </c:pt>
                  <c:pt idx="3">
                    <c:v>0.18876793513023341</c:v>
                  </c:pt>
                  <c:pt idx="4">
                    <c:v>4.3588989435407302E-2</c:v>
                  </c:pt>
                  <c:pt idx="5">
                    <c:v>0.16743157806525258</c:v>
                  </c:pt>
                  <c:pt idx="6">
                    <c:v>6.691619966628258E-2</c:v>
                  </c:pt>
                  <c:pt idx="7">
                    <c:v>5.5477723256976738E-2</c:v>
                  </c:pt>
                  <c:pt idx="8">
                    <c:v>5.5477723256976738E-2</c:v>
                  </c:pt>
                  <c:pt idx="9">
                    <c:v>0.20275875101022228</c:v>
                  </c:pt>
                </c:numCache>
              </c:numRef>
            </c:minus>
          </c:errBars>
          <c:cat>
            <c:strRef>
              <c:f>'[CUCUMBER REAL TIME DATA 17.3.21 (1).xlsx]Sheet4'!$B$49:$B$58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(1).xlsx]Sheet4'!$C$49:$C$58</c:f>
              <c:numCache>
                <c:formatCode>General</c:formatCode>
                <c:ptCount val="10"/>
                <c:pt idx="0">
                  <c:v>1</c:v>
                </c:pt>
                <c:pt idx="1">
                  <c:v>1.1782671388440713</c:v>
                </c:pt>
                <c:pt idx="2">
                  <c:v>2.2191389441356932</c:v>
                </c:pt>
                <c:pt idx="3">
                  <c:v>1.2085970563467681</c:v>
                </c:pt>
                <c:pt idx="4">
                  <c:v>2.1042896964014339</c:v>
                </c:pt>
                <c:pt idx="5">
                  <c:v>3.2116915274535138</c:v>
                </c:pt>
                <c:pt idx="6">
                  <c:v>6.161720889254207</c:v>
                </c:pt>
                <c:pt idx="7">
                  <c:v>9.9176615995119075</c:v>
                </c:pt>
                <c:pt idx="8">
                  <c:v>5.7358209920633216</c:v>
                </c:pt>
                <c:pt idx="9">
                  <c:v>8.4757047548743767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4E-4128-9860-C60A815333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018112"/>
        <c:axId val="67028096"/>
      </c:barChart>
      <c:catAx>
        <c:axId val="67018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7028096"/>
        <c:crosses val="autoZero"/>
        <c:auto val="1"/>
        <c:lblAlgn val="ctr"/>
        <c:lblOffset val="100"/>
        <c:noMultiLvlLbl val="0"/>
      </c:catAx>
      <c:valAx>
        <c:axId val="670280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70181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129187241425329"/>
          <c:y val="5.1400554097404488E-2"/>
          <c:w val="0.79162240313181187"/>
          <c:h val="0.68058526300250166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B6E2-4FC4-BB10-FE130685FE7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E2-4FC4-BB10-FE130685FE7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B6E2-4FC4-BB10-FE130685FE7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E2-4FC4-BB10-FE130685FE75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B6E2-4FC4-BB10-FE130685FE75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(1).xlsx]Sheet4'!$D$78:$D$87</c:f>
                <c:numCache>
                  <c:formatCode>General</c:formatCode>
                  <c:ptCount val="10"/>
                  <c:pt idx="0">
                    <c:v>6.8394281762276701E-2</c:v>
                  </c:pt>
                  <c:pt idx="1">
                    <c:v>7.3711147958320067E-2</c:v>
                  </c:pt>
                  <c:pt idx="2">
                    <c:v>6.691619966628258E-2</c:v>
                  </c:pt>
                  <c:pt idx="3">
                    <c:v>0.19604421270057185</c:v>
                  </c:pt>
                  <c:pt idx="4">
                    <c:v>8.9504810547316627E-2</c:v>
                  </c:pt>
                  <c:pt idx="5">
                    <c:v>8.987645841808474E-2</c:v>
                  </c:pt>
                  <c:pt idx="6">
                    <c:v>6.1734197258173973E-2</c:v>
                  </c:pt>
                  <c:pt idx="7">
                    <c:v>0.10744507640837413</c:v>
                  </c:pt>
                  <c:pt idx="8">
                    <c:v>0.16179548132681332</c:v>
                  </c:pt>
                  <c:pt idx="9">
                    <c:v>0.17009801096234617</c:v>
                  </c:pt>
                </c:numCache>
              </c:numRef>
            </c:plus>
            <c:minus>
              <c:numRef>
                <c:f>'[CUCUMBER REAL TIME DATA 17.3.21 (1).xlsx]Sheet4'!$D$78:$D$87</c:f>
                <c:numCache>
                  <c:formatCode>General</c:formatCode>
                  <c:ptCount val="10"/>
                  <c:pt idx="0">
                    <c:v>6.8394281762276701E-2</c:v>
                  </c:pt>
                  <c:pt idx="1">
                    <c:v>7.3711147958320067E-2</c:v>
                  </c:pt>
                  <c:pt idx="2">
                    <c:v>6.691619966628258E-2</c:v>
                  </c:pt>
                  <c:pt idx="3">
                    <c:v>0.19604421270057185</c:v>
                  </c:pt>
                  <c:pt idx="4">
                    <c:v>8.9504810547316627E-2</c:v>
                  </c:pt>
                  <c:pt idx="5">
                    <c:v>8.987645841808474E-2</c:v>
                  </c:pt>
                  <c:pt idx="6">
                    <c:v>6.1734197258173973E-2</c:v>
                  </c:pt>
                  <c:pt idx="7">
                    <c:v>0.10744507640837413</c:v>
                  </c:pt>
                  <c:pt idx="8">
                    <c:v>0.16179548132681332</c:v>
                  </c:pt>
                  <c:pt idx="9">
                    <c:v>0.17009801096234617</c:v>
                  </c:pt>
                </c:numCache>
              </c:numRef>
            </c:minus>
          </c:errBars>
          <c:cat>
            <c:strRef>
              <c:f>'[CUCUMBER REAL TIME DATA 17.3.21 (1).xlsx]Sheet4'!$B$78:$B$87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(1).xlsx]Sheet4'!$C$78:$C$87</c:f>
              <c:numCache>
                <c:formatCode>General</c:formatCode>
                <c:ptCount val="10"/>
                <c:pt idx="0">
                  <c:v>1</c:v>
                </c:pt>
                <c:pt idx="1">
                  <c:v>1.1755479062836094</c:v>
                </c:pt>
                <c:pt idx="2">
                  <c:v>1.7411011265922534</c:v>
                </c:pt>
                <c:pt idx="3">
                  <c:v>4.6160750070542251</c:v>
                </c:pt>
                <c:pt idx="4">
                  <c:v>1.9724654089867188</c:v>
                </c:pt>
                <c:pt idx="5">
                  <c:v>4.8905611107682825</c:v>
                </c:pt>
                <c:pt idx="6">
                  <c:v>7.2769471519862687</c:v>
                </c:pt>
                <c:pt idx="7">
                  <c:v>15.670724761390858</c:v>
                </c:pt>
                <c:pt idx="8">
                  <c:v>6.6961569035076165</c:v>
                </c:pt>
                <c:pt idx="9">
                  <c:v>9.5136569200217664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6E2-4FC4-BB10-FE130685F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053440"/>
        <c:axId val="67054976"/>
      </c:barChart>
      <c:catAx>
        <c:axId val="67053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7054976"/>
        <c:crosses val="autoZero"/>
        <c:auto val="1"/>
        <c:lblAlgn val="ctr"/>
        <c:lblOffset val="100"/>
        <c:noMultiLvlLbl val="0"/>
      </c:catAx>
      <c:valAx>
        <c:axId val="670549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70534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915587164507655E-2"/>
          <c:y val="8.8801958531773778E-2"/>
          <c:w val="0.85057213614427229"/>
          <c:h val="0.7487696118783759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E2DF-4776-B76D-EA84DDF7EA4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DF-4776-B76D-EA84DDF7EA4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E2DF-4776-B76D-EA84DDF7EA4C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DF-4776-B76D-EA84DDF7EA4C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E2DF-4776-B76D-EA84DDF7EA4C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(1).xlsx]Sheet4'!$D$93:$D$102</c:f>
                <c:numCache>
                  <c:formatCode>General</c:formatCode>
                  <c:ptCount val="10"/>
                  <c:pt idx="0">
                    <c:v>6.1101009266077339E-2</c:v>
                  </c:pt>
                  <c:pt idx="1">
                    <c:v>8.3533093907610531E-2</c:v>
                  </c:pt>
                  <c:pt idx="2">
                    <c:v>2.0275875100994122E-2</c:v>
                  </c:pt>
                  <c:pt idx="3">
                    <c:v>0.11464922347983986</c:v>
                  </c:pt>
                  <c:pt idx="4">
                    <c:v>4.1633319989322903E-2</c:v>
                  </c:pt>
                  <c:pt idx="5">
                    <c:v>0.19604421270057185</c:v>
                  </c:pt>
                  <c:pt idx="6">
                    <c:v>3.5118845842842562E-2</c:v>
                  </c:pt>
                  <c:pt idx="7">
                    <c:v>0.23168465158021351</c:v>
                  </c:pt>
                  <c:pt idx="8">
                    <c:v>0.23468655218779932</c:v>
                  </c:pt>
                  <c:pt idx="9">
                    <c:v>0.11566234381943426</c:v>
                  </c:pt>
                </c:numCache>
              </c:numRef>
            </c:plus>
            <c:minus>
              <c:numRef>
                <c:f>'[CUCUMBER REAL TIME DATA 17.3.21 (1).xlsx]Sheet4'!$D$93:$D$102</c:f>
                <c:numCache>
                  <c:formatCode>General</c:formatCode>
                  <c:ptCount val="10"/>
                  <c:pt idx="0">
                    <c:v>6.1101009266077339E-2</c:v>
                  </c:pt>
                  <c:pt idx="1">
                    <c:v>8.3533093907610531E-2</c:v>
                  </c:pt>
                  <c:pt idx="2">
                    <c:v>2.0275875100994122E-2</c:v>
                  </c:pt>
                  <c:pt idx="3">
                    <c:v>0.11464922347983986</c:v>
                  </c:pt>
                  <c:pt idx="4">
                    <c:v>4.1633319989322903E-2</c:v>
                  </c:pt>
                  <c:pt idx="5">
                    <c:v>0.19604421270057185</c:v>
                  </c:pt>
                  <c:pt idx="6">
                    <c:v>3.5118845842842562E-2</c:v>
                  </c:pt>
                  <c:pt idx="7">
                    <c:v>0.23168465158021351</c:v>
                  </c:pt>
                  <c:pt idx="8">
                    <c:v>0.23468655218779932</c:v>
                  </c:pt>
                  <c:pt idx="9">
                    <c:v>0.11566234381943426</c:v>
                  </c:pt>
                </c:numCache>
              </c:numRef>
            </c:minus>
          </c:errBars>
          <c:cat>
            <c:strRef>
              <c:f>'[CUCUMBER REAL TIME DATA 17.3.21 (1).xlsx]Sheet4'!$B$93:$B$102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(1).xlsx]Sheet4'!$C$93:$C$102</c:f>
              <c:numCache>
                <c:formatCode>General</c:formatCode>
                <c:ptCount val="10"/>
                <c:pt idx="0">
                  <c:v>1</c:v>
                </c:pt>
                <c:pt idx="1">
                  <c:v>1.0594630943592944</c:v>
                </c:pt>
                <c:pt idx="2">
                  <c:v>1.781797436280677</c:v>
                </c:pt>
                <c:pt idx="3">
                  <c:v>2.3674489771796692</c:v>
                </c:pt>
                <c:pt idx="4">
                  <c:v>2.3949574092378541</c:v>
                </c:pt>
                <c:pt idx="5">
                  <c:v>3.0525184179211093</c:v>
                </c:pt>
                <c:pt idx="6">
                  <c:v>6.0768906569423899</c:v>
                </c:pt>
                <c:pt idx="7">
                  <c:v>7.4470377287830072</c:v>
                </c:pt>
                <c:pt idx="8">
                  <c:v>4.9473866936377435</c:v>
                </c:pt>
                <c:pt idx="9">
                  <c:v>7.4470377287830072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2DF-4776-B76D-EA84DDF7EA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383680"/>
        <c:axId val="67385216"/>
      </c:barChart>
      <c:catAx>
        <c:axId val="67383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7385216"/>
        <c:crosses val="autoZero"/>
        <c:auto val="1"/>
        <c:lblAlgn val="ctr"/>
        <c:lblOffset val="100"/>
        <c:noMultiLvlLbl val="0"/>
      </c:catAx>
      <c:valAx>
        <c:axId val="673852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73836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3772965879265"/>
          <c:y val="3.2288463942007246E-2"/>
          <c:w val="0.82940048118985121"/>
          <c:h val="0.7048235637212014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F24D-4727-BC63-4BAD79B370F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24D-4727-BC63-4BAD79B370F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F24D-4727-BC63-4BAD79B370F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F24D-4727-BC63-4BAD79B370F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254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F24D-4727-BC63-4BAD79B370FE}"/>
              </c:ext>
            </c:extLst>
          </c:dPt>
          <c:errBars>
            <c:errBarType val="both"/>
            <c:errValType val="cust"/>
            <c:noEndCap val="0"/>
            <c:plus>
              <c:numRef>
                <c:f>'[CUCUMBER REAL TIME DATA 17.3.21 (1).xlsx]Sheet4'!$D$63:$D$72</c:f>
                <c:numCache>
                  <c:formatCode>General</c:formatCode>
                  <c:ptCount val="10"/>
                  <c:pt idx="0">
                    <c:v>6.6916199666281609E-2</c:v>
                  </c:pt>
                  <c:pt idx="1">
                    <c:v>8.6216781042517385E-2</c:v>
                  </c:pt>
                  <c:pt idx="2">
                    <c:v>0.4318950489798104</c:v>
                  </c:pt>
                  <c:pt idx="3">
                    <c:v>0.12991450179929934</c:v>
                  </c:pt>
                  <c:pt idx="4">
                    <c:v>0.46766559752790621</c:v>
                  </c:pt>
                  <c:pt idx="5">
                    <c:v>0.26934075897345899</c:v>
                  </c:pt>
                  <c:pt idx="6">
                    <c:v>0.50240532552030415</c:v>
                  </c:pt>
                  <c:pt idx="7">
                    <c:v>0.11623730516105786</c:v>
                  </c:pt>
                  <c:pt idx="8">
                    <c:v>2.1858128414340351E-2</c:v>
                  </c:pt>
                  <c:pt idx="9">
                    <c:v>0.12489995996776554</c:v>
                  </c:pt>
                </c:numCache>
              </c:numRef>
            </c:plus>
            <c:minus>
              <c:numRef>
                <c:f>'[CUCUMBER REAL TIME DATA 17.3.21 (1).xlsx]Sheet4'!$D$63:$D$72</c:f>
                <c:numCache>
                  <c:formatCode>General</c:formatCode>
                  <c:ptCount val="10"/>
                  <c:pt idx="0">
                    <c:v>6.6916199666281609E-2</c:v>
                  </c:pt>
                  <c:pt idx="1">
                    <c:v>8.6216781042517385E-2</c:v>
                  </c:pt>
                  <c:pt idx="2">
                    <c:v>0.4318950489798104</c:v>
                  </c:pt>
                  <c:pt idx="3">
                    <c:v>0.12991450179929934</c:v>
                  </c:pt>
                  <c:pt idx="4">
                    <c:v>0.46766559752790621</c:v>
                  </c:pt>
                  <c:pt idx="5">
                    <c:v>0.26934075897345899</c:v>
                  </c:pt>
                  <c:pt idx="6">
                    <c:v>0.50240532552030415</c:v>
                  </c:pt>
                  <c:pt idx="7">
                    <c:v>0.11623730516105786</c:v>
                  </c:pt>
                  <c:pt idx="8">
                    <c:v>2.1858128414340351E-2</c:v>
                  </c:pt>
                  <c:pt idx="9">
                    <c:v>0.12489995996776554</c:v>
                  </c:pt>
                </c:numCache>
              </c:numRef>
            </c:minus>
          </c:errBars>
          <c:cat>
            <c:strRef>
              <c:f>'[CUCUMBER REAL TIME DATA 17.3.21 (1).xlsx]Sheet4'!$B$63:$B$72</c:f>
              <c:strCache>
                <c:ptCount val="10"/>
                <c:pt idx="0">
                  <c:v>DC-48 0 DAP</c:v>
                </c:pt>
                <c:pt idx="1">
                  <c:v>DC-83 0 DAP</c:v>
                </c:pt>
                <c:pt idx="2">
                  <c:v>DC-48 5 DAP</c:v>
                </c:pt>
                <c:pt idx="3">
                  <c:v>DC-83 5 DAP</c:v>
                </c:pt>
                <c:pt idx="4">
                  <c:v>DC-48 10 DAP</c:v>
                </c:pt>
                <c:pt idx="5">
                  <c:v>DC-83 10 DAP</c:v>
                </c:pt>
                <c:pt idx="6">
                  <c:v>DC-48 15 DAP</c:v>
                </c:pt>
                <c:pt idx="7">
                  <c:v>DC-83 15 DAP</c:v>
                </c:pt>
                <c:pt idx="8">
                  <c:v>DC-48 20 DAP</c:v>
                </c:pt>
                <c:pt idx="9">
                  <c:v>DC-83 20 DAP</c:v>
                </c:pt>
              </c:strCache>
            </c:strRef>
          </c:cat>
          <c:val>
            <c:numRef>
              <c:f>'[CUCUMBER REAL TIME DATA 17.3.21 (1).xlsx]Sheet4'!$C$63:$C$72</c:f>
              <c:numCache>
                <c:formatCode>General</c:formatCode>
                <c:ptCount val="10"/>
                <c:pt idx="0">
                  <c:v>1</c:v>
                </c:pt>
                <c:pt idx="1">
                  <c:v>1.0233738919967736</c:v>
                </c:pt>
                <c:pt idx="2">
                  <c:v>2.0514822428680386</c:v>
                </c:pt>
                <c:pt idx="3">
                  <c:v>2.4452805553841417</c:v>
                </c:pt>
                <c:pt idx="4">
                  <c:v>5.2415736154334551</c:v>
                </c:pt>
                <c:pt idx="5">
                  <c:v>5.6568542494923806</c:v>
                </c:pt>
                <c:pt idx="6">
                  <c:v>6.805337287606875</c:v>
                </c:pt>
                <c:pt idx="7">
                  <c:v>11.821435524717053</c:v>
                </c:pt>
                <c:pt idx="8">
                  <c:v>6.5887281381405955</c:v>
                </c:pt>
                <c:pt idx="9">
                  <c:v>10.852834619581357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24D-4727-BC63-4BAD79B37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34368"/>
        <c:axId val="67435904"/>
      </c:barChart>
      <c:catAx>
        <c:axId val="67434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7435904"/>
        <c:crosses val="autoZero"/>
        <c:auto val="1"/>
        <c:lblAlgn val="ctr"/>
        <c:lblOffset val="100"/>
        <c:noMultiLvlLbl val="0"/>
      </c:catAx>
      <c:valAx>
        <c:axId val="674359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7434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0.03252</cdr:x>
      <cdr:y>0.16422</cdr:y>
    </cdr:from>
    <cdr:to>
      <cdr:x>0.08121</cdr:x>
      <cdr:y>0.66998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37536" y="1047136"/>
          <a:ext cx="1408047" cy="2281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 dirty="0"/>
            <a:t>Relative</a:t>
          </a:r>
          <a:r>
            <a:rPr lang="en-IN" sz="1100" b="1" baseline="0" dirty="0"/>
            <a:t> expression</a:t>
          </a:r>
          <a:endParaRPr lang="en-IN" sz="1100" b="1" dirty="0"/>
        </a:p>
      </cdr:txBody>
    </cdr:sp>
  </cdr:relSizeAnchor>
  <cdr:relSizeAnchor xmlns:cdr="http://schemas.openxmlformats.org/drawingml/2006/chartDrawing">
    <cdr:from>
      <cdr:x>0.31293</cdr:x>
      <cdr:y>0.0706</cdr:y>
    </cdr:from>
    <cdr:to>
      <cdr:x>0.56939</cdr:x>
      <cdr:y>0.16667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460500" y="193675"/>
          <a:ext cx="1196975" cy="263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>
              <a:solidFill>
                <a:srgbClr val="FF0000"/>
              </a:solidFill>
            </a:rPr>
            <a:t>Pectate lyase  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0.02988</cdr:x>
      <cdr:y>0.1875</cdr:y>
    </cdr:from>
    <cdr:to>
      <cdr:x>0.0774</cdr:x>
      <cdr:y>0.69325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37196" y="1094425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0.36122</cdr:x>
      <cdr:y>0.09144</cdr:y>
    </cdr:from>
    <cdr:to>
      <cdr:x>0.58831</cdr:x>
      <cdr:y>0.17477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727200" y="250825"/>
          <a:ext cx="1085850" cy="2286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200" b="1" i="1" dirty="0">
              <a:solidFill>
                <a:srgbClr val="FF0000"/>
              </a:solidFill>
            </a:rPr>
            <a:t>β-</a:t>
          </a:r>
          <a:r>
            <a:rPr lang="en-GB" sz="1200" b="1" i="1" dirty="0" err="1">
              <a:solidFill>
                <a:srgbClr val="FF0000"/>
              </a:solidFill>
            </a:rPr>
            <a:t>xylosidase</a:t>
          </a:r>
          <a:r>
            <a:rPr lang="en-GB" sz="1200" b="1" i="1" dirty="0">
              <a:solidFill>
                <a:srgbClr val="FF0000"/>
              </a:solidFill>
            </a:rPr>
            <a:t> 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0.0375</cdr:x>
      <cdr:y>0.20139</cdr:y>
    </cdr:from>
    <cdr:to>
      <cdr:x>0.0872</cdr:x>
      <cdr:y>0.70714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321554" y="1009323"/>
          <a:ext cx="1260747" cy="246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0.36667</cdr:x>
      <cdr:y>0.09722</cdr:y>
    </cdr:from>
    <cdr:to>
      <cdr:x>0.625</cdr:x>
      <cdr:y>0.1875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76401" y="266698"/>
          <a:ext cx="1181099" cy="2476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l-GR" sz="1200" b="1" i="1" dirty="0">
              <a:solidFill>
                <a:srgbClr val="FF0000"/>
              </a:solidFill>
            </a:rPr>
            <a:t>β-</a:t>
          </a:r>
          <a:r>
            <a:rPr lang="en-GB" sz="1200" b="1" i="1" dirty="0">
              <a:solidFill>
                <a:srgbClr val="FF0000"/>
              </a:solidFill>
            </a:rPr>
            <a:t>galactosidase 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0.03958</cdr:x>
      <cdr:y>0.1875</cdr:y>
    </cdr:from>
    <cdr:to>
      <cdr:x>0.0897</cdr:x>
      <cdr:y>0.70083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08541" y="1103866"/>
          <a:ext cx="1408166" cy="2291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0.35694</cdr:x>
      <cdr:y>0.10185</cdr:y>
    </cdr:from>
    <cdr:to>
      <cdr:x>0.52083</cdr:x>
      <cdr:y>0.17708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631950" y="279400"/>
          <a:ext cx="749300" cy="206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i="1" dirty="0">
              <a:solidFill>
                <a:srgbClr val="FF0000"/>
              </a:solidFill>
            </a:rPr>
            <a:t>catalase</a:t>
          </a:r>
          <a:r>
            <a:rPr lang="en-US" sz="1100" b="1" i="1" baseline="0" dirty="0">
              <a:solidFill>
                <a:srgbClr val="FF0000"/>
              </a:solidFill>
            </a:rPr>
            <a:t> </a:t>
          </a:r>
          <a:r>
            <a:rPr lang="en-GB" sz="1100" b="1" i="1" dirty="0">
              <a:solidFill>
                <a:srgbClr val="FF0000"/>
              </a:solidFill>
            </a:rPr>
            <a:t> 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0.02449</cdr:x>
      <cdr:y>0.22222</cdr:y>
    </cdr:from>
    <cdr:to>
      <cdr:x>0.07318</cdr:x>
      <cdr:y>0.72798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65771" y="1189673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0.35782</cdr:x>
      <cdr:y>0.06072</cdr:y>
    </cdr:from>
    <cdr:to>
      <cdr:x>0.64286</cdr:x>
      <cdr:y>0.15679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680634" y="167217"/>
          <a:ext cx="1338791" cy="264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i="1" dirty="0" err="1">
              <a:solidFill>
                <a:srgbClr val="FF0000"/>
              </a:solidFill>
            </a:rPr>
            <a:t>C</a:t>
          </a:r>
          <a:r>
            <a:rPr lang="en-GB" sz="1100" b="1" i="1" dirty="0" err="1">
              <a:solidFill>
                <a:srgbClr val="FF0000"/>
              </a:solidFill>
            </a:rPr>
            <a:t>ytokinin</a:t>
          </a:r>
          <a:r>
            <a:rPr lang="en-GB" sz="1100" b="1" i="1" dirty="0">
              <a:solidFill>
                <a:srgbClr val="FF0000"/>
              </a:solidFill>
            </a:rPr>
            <a:t> oxidase 1 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0.02484</cdr:x>
      <cdr:y>0.1568</cdr:y>
    </cdr:from>
    <cdr:to>
      <cdr:x>0.07679</cdr:x>
      <cdr:y>0.72175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544045" y="1090148"/>
          <a:ext cx="1555750" cy="239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0.29163</cdr:x>
      <cdr:y>0.04151</cdr:y>
    </cdr:from>
    <cdr:to>
      <cdr:x>0.66191</cdr:x>
      <cdr:y>0.14527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341967" y="114300"/>
          <a:ext cx="1703916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i="1" dirty="0" err="1">
              <a:solidFill>
                <a:srgbClr val="FF0000"/>
              </a:solidFill>
            </a:rPr>
            <a:t>C</a:t>
          </a:r>
          <a:r>
            <a:rPr lang="en-GB" sz="1100" b="1" i="1" dirty="0" err="1">
              <a:solidFill>
                <a:srgbClr val="FF0000"/>
              </a:solidFill>
            </a:rPr>
            <a:t>ytokinin</a:t>
          </a:r>
          <a:r>
            <a:rPr lang="en-GB" sz="1100" b="1" i="1" dirty="0">
              <a:solidFill>
                <a:srgbClr val="FF0000"/>
              </a:solidFill>
            </a:rPr>
            <a:t> </a:t>
          </a:r>
          <a:r>
            <a:rPr lang="en-GB" sz="1100" b="1" i="1" dirty="0" err="1">
              <a:solidFill>
                <a:srgbClr val="FF0000"/>
              </a:solidFill>
            </a:rPr>
            <a:t>dehdrogenase</a:t>
          </a:r>
          <a:r>
            <a:rPr lang="en-GB" sz="1100" b="1" i="1" dirty="0">
              <a:solidFill>
                <a:srgbClr val="FF0000"/>
              </a:solidFill>
            </a:rPr>
            <a:t> 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0.02708</cdr:x>
      <cdr:y>0.23958</cdr:y>
    </cdr:from>
    <cdr:to>
      <cdr:x>0.07679</cdr:x>
      <cdr:y>0.74534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56246" y="1237297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0.16849</cdr:x>
      <cdr:y>0.03036</cdr:y>
    </cdr:from>
    <cdr:to>
      <cdr:x>0.71357</cdr:x>
      <cdr:y>0.13412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75314" y="83600"/>
          <a:ext cx="2508258" cy="2857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i="1" dirty="0" err="1">
              <a:solidFill>
                <a:srgbClr val="FF0000"/>
              </a:solidFill>
            </a:rPr>
            <a:t>I</a:t>
          </a:r>
          <a:r>
            <a:rPr lang="en-GB" sz="1100" b="1" i="1" dirty="0" err="1">
              <a:solidFill>
                <a:srgbClr val="FF0000"/>
              </a:solidFill>
            </a:rPr>
            <a:t>sopentyl</a:t>
          </a:r>
          <a:r>
            <a:rPr lang="en-GB" sz="1100" b="1" i="1" dirty="0">
              <a:solidFill>
                <a:srgbClr val="FF0000"/>
              </a:solidFill>
            </a:rPr>
            <a:t> pyrophosphate transferase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0.03542</cdr:x>
      <cdr:y>0.20139</cdr:y>
    </cdr:from>
    <cdr:to>
      <cdr:x>0.08512</cdr:x>
      <cdr:y>0.70714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18146" y="1132522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0.1617</cdr:x>
      <cdr:y>0.03035</cdr:y>
    </cdr:from>
    <cdr:to>
      <cdr:x>0.70678</cdr:x>
      <cdr:y>0.13412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44085" y="83573"/>
          <a:ext cx="2508258" cy="2857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i="1" dirty="0" err="1">
              <a:solidFill>
                <a:srgbClr val="FF0000"/>
              </a:solidFill>
            </a:rPr>
            <a:t>I</a:t>
          </a:r>
          <a:r>
            <a:rPr lang="en-GB" sz="1100" b="1" i="1" dirty="0" err="1">
              <a:solidFill>
                <a:srgbClr val="FF0000"/>
              </a:solidFill>
            </a:rPr>
            <a:t>sopentyl</a:t>
          </a:r>
          <a:r>
            <a:rPr lang="en-GB" sz="1100" b="1" i="1" dirty="0">
              <a:solidFill>
                <a:srgbClr val="FF0000"/>
              </a:solidFill>
            </a:rPr>
            <a:t> pyrophosphate transferase-3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0.01458</cdr:x>
      <cdr:y>0.22917</cdr:y>
    </cdr:from>
    <cdr:to>
      <cdr:x>0.06429</cdr:x>
      <cdr:y>0.73492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513396" y="1208723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0.38592</cdr:x>
      <cdr:y>0.04919</cdr:y>
    </cdr:from>
    <cdr:to>
      <cdr:x>0.55589</cdr:x>
      <cdr:y>0.15296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775884" y="135467"/>
          <a:ext cx="782108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>
              <a:solidFill>
                <a:srgbClr val="FF0000"/>
              </a:solidFill>
            </a:rPr>
            <a:t>CsACS1 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0.02083</cdr:x>
      <cdr:y>0.24306</cdr:y>
    </cdr:from>
    <cdr:to>
      <cdr:x>0.07054</cdr:x>
      <cdr:y>0.74881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84821" y="1246823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0.41352</cdr:x>
      <cdr:y>0.03382</cdr:y>
    </cdr:from>
    <cdr:to>
      <cdr:x>0.59476</cdr:x>
      <cdr:y>0.13759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902882" y="93133"/>
          <a:ext cx="833967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>
              <a:solidFill>
                <a:srgbClr val="FF0000"/>
              </a:solidFill>
            </a:rPr>
            <a:t>CsACS2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0.02708</cdr:x>
      <cdr:y>0.22917</cdr:y>
    </cdr:from>
    <cdr:to>
      <cdr:x>0.07679</cdr:x>
      <cdr:y>0.73492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56246" y="1208722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0.39282</cdr:x>
      <cdr:y>0.03766</cdr:y>
    </cdr:from>
    <cdr:to>
      <cdr:x>0.56279</cdr:x>
      <cdr:y>0.14143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807633" y="103717"/>
          <a:ext cx="782108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>
              <a:solidFill>
                <a:srgbClr val="FF0000"/>
              </a:solidFill>
            </a:rPr>
            <a:t>CsACS11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0.05394</cdr:x>
      <cdr:y>0.17004</cdr:y>
    </cdr:from>
    <cdr:to>
      <cdr:x>0.1292</cdr:x>
      <cdr:y>0.85507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500534" y="1205384"/>
          <a:ext cx="1841889" cy="3455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 dirty="0"/>
            <a:t>Relative</a:t>
          </a:r>
          <a:r>
            <a:rPr lang="en-IN" sz="1100" b="1" baseline="0" dirty="0"/>
            <a:t> expression</a:t>
          </a:r>
          <a:endParaRPr lang="en-IN" sz="1100" b="1" dirty="0"/>
        </a:p>
      </cdr:txBody>
    </cdr:sp>
  </cdr:relSizeAnchor>
  <cdr:relSizeAnchor xmlns:cdr="http://schemas.openxmlformats.org/drawingml/2006/chartDrawing">
    <cdr:from>
      <cdr:x>0.26944</cdr:x>
      <cdr:y>0.06954</cdr:y>
    </cdr:from>
    <cdr:to>
      <cdr:x>0.63333</cdr:x>
      <cdr:y>0.16907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31900" y="184150"/>
          <a:ext cx="1663701" cy="263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>
              <a:solidFill>
                <a:srgbClr val="FF0000"/>
              </a:solidFill>
            </a:rPr>
            <a:t>Methyl Transferase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0.02292</cdr:x>
      <cdr:y>0.17014</cdr:y>
    </cdr:from>
    <cdr:to>
      <cdr:x>0.07262</cdr:x>
      <cdr:y>0.67589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75296" y="1046798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0.41812</cdr:x>
      <cdr:y>0.06457</cdr:y>
    </cdr:from>
    <cdr:to>
      <cdr:x>0.58809</cdr:x>
      <cdr:y>0.16833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924050" y="177800"/>
          <a:ext cx="782108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>
              <a:solidFill>
                <a:srgbClr val="FF0000"/>
              </a:solidFill>
            </a:rPr>
            <a:t>CsACS3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0.025</cdr:x>
      <cdr:y>0.22222</cdr:y>
    </cdr:from>
    <cdr:to>
      <cdr:x>0.0747</cdr:x>
      <cdr:y>0.72798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65771" y="1189673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0.43192</cdr:x>
      <cdr:y>0.04151</cdr:y>
    </cdr:from>
    <cdr:to>
      <cdr:x>0.60189</cdr:x>
      <cdr:y>0.14527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987550" y="114300"/>
          <a:ext cx="782108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>
              <a:solidFill>
                <a:srgbClr val="FF0000"/>
              </a:solidFill>
            </a:rPr>
            <a:t>CsACS1G </a:t>
          </a: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0.02708</cdr:x>
      <cdr:y>0.22917</cdr:y>
    </cdr:from>
    <cdr:to>
      <cdr:x>0.07679</cdr:x>
      <cdr:y>0.73492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56246" y="1208723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0.35603</cdr:x>
      <cdr:y>0.06841</cdr:y>
    </cdr:from>
    <cdr:to>
      <cdr:x>0.64857</cdr:x>
      <cdr:y>0.17218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638301" y="188383"/>
          <a:ext cx="13462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 err="1">
              <a:solidFill>
                <a:srgbClr val="FF0000"/>
              </a:solidFill>
            </a:rPr>
            <a:t>Cytokinin</a:t>
          </a:r>
          <a:r>
            <a:rPr lang="en-GB" sz="1100" b="1" i="1" dirty="0">
              <a:solidFill>
                <a:srgbClr val="FF0000"/>
              </a:solidFill>
            </a:rPr>
            <a:t> synthase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0.02708</cdr:x>
      <cdr:y>0.16981</cdr:y>
    </cdr:from>
    <cdr:to>
      <cdr:x>0.07679</cdr:x>
      <cdr:y>0.71946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56246" y="1008698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 dirty="0"/>
            <a:t>Relative</a:t>
          </a:r>
          <a:r>
            <a:rPr lang="en-IN" sz="1100" b="1" baseline="0" dirty="0"/>
            <a:t> expression</a:t>
          </a:r>
          <a:endParaRPr lang="en-IN" sz="1100" b="1" dirty="0"/>
        </a:p>
      </cdr:txBody>
    </cdr:sp>
  </cdr:relSizeAnchor>
  <cdr:relSizeAnchor xmlns:cdr="http://schemas.openxmlformats.org/drawingml/2006/chartDrawing">
    <cdr:from>
      <cdr:x>0.2387</cdr:x>
      <cdr:y>0.11777</cdr:y>
    </cdr:from>
    <cdr:to>
      <cdr:x>0.69009</cdr:x>
      <cdr:y>0.22217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095893" y="302076"/>
          <a:ext cx="2072354" cy="2677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 err="1">
              <a:solidFill>
                <a:srgbClr val="FF0000"/>
              </a:solidFill>
            </a:rPr>
            <a:t>Protochlorophyllidae</a:t>
          </a:r>
          <a:r>
            <a:rPr lang="en-GB" sz="1100" b="1" i="1" dirty="0">
              <a:solidFill>
                <a:srgbClr val="FF0000"/>
              </a:solidFill>
            </a:rPr>
            <a:t> </a:t>
          </a:r>
          <a:r>
            <a:rPr lang="en-GB" sz="1100" b="1" i="1" dirty="0" err="1">
              <a:solidFill>
                <a:srgbClr val="FF0000"/>
              </a:solidFill>
            </a:rPr>
            <a:t>reductase</a:t>
          </a:r>
          <a:r>
            <a:rPr lang="en-GB" sz="1100" b="1" i="1" dirty="0">
              <a:solidFill>
                <a:srgbClr val="FF0000"/>
              </a:solidFill>
            </a:rPr>
            <a:t> 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0.03983</cdr:x>
      <cdr:y>0.21313</cdr:y>
    </cdr:from>
    <cdr:to>
      <cdr:x>0.08954</cdr:x>
      <cdr:y>0.70521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06739" y="1199218"/>
          <a:ext cx="1407458" cy="2282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 dirty="0"/>
            <a:t>Relative</a:t>
          </a:r>
          <a:r>
            <a:rPr lang="en-IN" sz="1100" b="1" baseline="0" dirty="0"/>
            <a:t> expression</a:t>
          </a:r>
          <a:endParaRPr lang="en-IN" sz="1100" b="1" dirty="0"/>
        </a:p>
      </cdr:txBody>
    </cdr:sp>
  </cdr:relSizeAnchor>
  <cdr:relSizeAnchor xmlns:cdr="http://schemas.openxmlformats.org/drawingml/2006/chartDrawing">
    <cdr:from>
      <cdr:x>0.37986</cdr:x>
      <cdr:y>0.09572</cdr:y>
    </cdr:from>
    <cdr:to>
      <cdr:x>0.57917</cdr:x>
      <cdr:y>0.18919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736725" y="269875"/>
          <a:ext cx="911225" cy="263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 err="1">
              <a:solidFill>
                <a:srgbClr val="FF0000"/>
              </a:solidFill>
            </a:rPr>
            <a:t>Expansin</a:t>
          </a:r>
          <a:r>
            <a:rPr lang="en-GB" sz="1100" b="1" i="1" dirty="0">
              <a:solidFill>
                <a:srgbClr val="FF0000"/>
              </a:solidFill>
            </a:rPr>
            <a:t> 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0.05394</cdr:x>
      <cdr:y>0.19159</cdr:y>
    </cdr:from>
    <cdr:to>
      <cdr:x>0.10364</cdr:x>
      <cdr:y>0.69735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342286" y="1123336"/>
          <a:ext cx="1408047" cy="228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 dirty="0"/>
            <a:t>Relative</a:t>
          </a:r>
          <a:r>
            <a:rPr lang="en-IN" sz="1100" b="1" baseline="0" dirty="0"/>
            <a:t> expression</a:t>
          </a:r>
          <a:endParaRPr lang="en-IN" sz="1100" b="1" dirty="0"/>
        </a:p>
      </cdr:txBody>
    </cdr:sp>
  </cdr:relSizeAnchor>
  <cdr:relSizeAnchor xmlns:cdr="http://schemas.openxmlformats.org/drawingml/2006/chartDrawing">
    <cdr:from>
      <cdr:x>0.24928</cdr:x>
      <cdr:y>0.00266</cdr:y>
    </cdr:from>
    <cdr:to>
      <cdr:x>0.72789</cdr:x>
      <cdr:y>0.08477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171535" y="7292"/>
          <a:ext cx="2249312" cy="2250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i="1" dirty="0">
              <a:solidFill>
                <a:srgbClr val="FF0000"/>
              </a:solidFill>
            </a:rPr>
            <a:t>X</a:t>
          </a:r>
          <a:r>
            <a:rPr lang="en-GB" sz="1100" b="1" i="1" dirty="0">
              <a:solidFill>
                <a:srgbClr val="FF0000"/>
              </a:solidFill>
            </a:rPr>
            <a:t>yloglucan</a:t>
          </a:r>
          <a:r>
            <a:rPr lang="en-GB" sz="1100" b="1" dirty="0">
              <a:solidFill>
                <a:srgbClr val="FF0000"/>
              </a:solidFill>
            </a:rPr>
            <a:t> endotransglucosylase  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0.04965</cdr:x>
      <cdr:y>0.21015</cdr:y>
    </cdr:from>
    <cdr:to>
      <cdr:x>0.09935</cdr:x>
      <cdr:y>0.75568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314863" y="1050329"/>
          <a:ext cx="1315745" cy="2288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 dirty="0"/>
            <a:t>Relative</a:t>
          </a:r>
          <a:r>
            <a:rPr lang="en-IN" sz="1100" b="1" baseline="0" dirty="0"/>
            <a:t> expression</a:t>
          </a:r>
          <a:endParaRPr lang="en-IN" sz="1100" b="1" dirty="0"/>
        </a:p>
      </cdr:txBody>
    </cdr:sp>
  </cdr:relSizeAnchor>
  <cdr:relSizeAnchor xmlns:cdr="http://schemas.openxmlformats.org/drawingml/2006/chartDrawing">
    <cdr:from>
      <cdr:x>0.38912</cdr:x>
      <cdr:y>0.08979</cdr:y>
    </cdr:from>
    <cdr:to>
      <cdr:x>0.60537</cdr:x>
      <cdr:y>0.19188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793875" y="231775"/>
          <a:ext cx="996950" cy="263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100" b="1" i="1" dirty="0">
              <a:solidFill>
                <a:srgbClr val="FF0000"/>
              </a:solidFill>
            </a:rPr>
            <a:t>β-</a:t>
          </a:r>
          <a:r>
            <a:rPr lang="en-GB" sz="1100" b="1" i="1" dirty="0">
              <a:solidFill>
                <a:srgbClr val="FF0000"/>
              </a:solidFill>
            </a:rPr>
            <a:t>glucosidase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0.0339</cdr:x>
      <cdr:y>0.18341</cdr:y>
    </cdr:from>
    <cdr:to>
      <cdr:x>0.10523</cdr:x>
      <cdr:y>0.86287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534139" y="1143738"/>
          <a:ext cx="1693775" cy="320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 dirty="0"/>
            <a:t>Relative</a:t>
          </a:r>
          <a:r>
            <a:rPr lang="en-IN" sz="1100" b="1" baseline="0" dirty="0"/>
            <a:t> expression</a:t>
          </a:r>
          <a:endParaRPr lang="en-IN" sz="1100" b="1" dirty="0"/>
        </a:p>
      </cdr:txBody>
    </cdr:sp>
  </cdr:relSizeAnchor>
  <cdr:relSizeAnchor xmlns:cdr="http://schemas.openxmlformats.org/drawingml/2006/chartDrawing">
    <cdr:from>
      <cdr:x>0.22034</cdr:x>
      <cdr:y>0.09458</cdr:y>
    </cdr:from>
    <cdr:to>
      <cdr:x>0.71683</cdr:x>
      <cdr:y>0.24454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990599" y="235772"/>
          <a:ext cx="2232125" cy="3738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>
              <a:solidFill>
                <a:srgbClr val="FF0000"/>
              </a:solidFill>
            </a:rPr>
            <a:t>Flavanone-3-hydroxylase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0.02292</cdr:x>
      <cdr:y>0.21111</cdr:y>
    </cdr:from>
    <cdr:to>
      <cdr:x>0.07262</cdr:x>
      <cdr:y>0.75058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75296" y="1122997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0.28403</cdr:x>
      <cdr:y>0.0642</cdr:y>
    </cdr:from>
    <cdr:to>
      <cdr:x>0.64792</cdr:x>
      <cdr:y>0.16667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98575" y="165100"/>
          <a:ext cx="1663701" cy="263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1" dirty="0">
              <a:solidFill>
                <a:srgbClr val="FF0000"/>
              </a:solidFill>
            </a:rPr>
            <a:t>Glucosyl Transferase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0.02917</cdr:x>
      <cdr:y>0.18254</cdr:y>
    </cdr:from>
    <cdr:to>
      <cdr:x>0.07887</cdr:x>
      <cdr:y>0.76054</cdr:y>
    </cdr:to>
    <cdr:sp macro="" textlink="">
      <cdr:nvSpPr>
        <cdr:cNvPr id="2" name="TextBox 1"/>
        <cdr:cNvSpPr txBox="1"/>
      </cdr:nvSpPr>
      <cdr:spPr>
        <a:xfrm xmlns:a="http://schemas.openxmlformats.org/drawingml/2006/main" rot="5400000">
          <a:off x="-446721" y="1018222"/>
          <a:ext cx="1387381" cy="227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IN" sz="1100" b="1"/>
            <a:t>Relative</a:t>
          </a:r>
          <a:r>
            <a:rPr lang="en-IN" sz="1100" b="1" baseline="0"/>
            <a:t> expression</a:t>
          </a:r>
          <a:endParaRPr lang="en-IN" sz="1100" b="1"/>
        </a:p>
      </cdr:txBody>
    </cdr:sp>
  </cdr:relSizeAnchor>
  <cdr:relSizeAnchor xmlns:cdr="http://schemas.openxmlformats.org/drawingml/2006/chartDrawing">
    <cdr:from>
      <cdr:x>0.36944</cdr:x>
      <cdr:y>0.07275</cdr:y>
    </cdr:from>
    <cdr:to>
      <cdr:x>0.61458</cdr:x>
      <cdr:y>0.18254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689099" y="174625"/>
          <a:ext cx="1120775" cy="263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l-GR" sz="1100" b="1" i="1" dirty="0">
              <a:solidFill>
                <a:srgbClr val="FF0000"/>
              </a:solidFill>
            </a:rPr>
            <a:t>β-</a:t>
          </a:r>
          <a:r>
            <a:rPr lang="en-GB" sz="1100" b="1" i="1" dirty="0">
              <a:solidFill>
                <a:srgbClr val="FF0000"/>
              </a:solidFill>
            </a:rPr>
            <a:t>Mannosidase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DAB03-CEC4-4E6D-894B-4F138AD6DF7E}" type="datetimeFigureOut">
              <a:rPr lang="en-GB" smtClean="0"/>
              <a:t>06/07/2023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05B47-E101-499B-B693-3282ACFC93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720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105B47-E101-499B-B693-3282ACFC93A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301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105B47-E101-499B-B693-3282ACFC93A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577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chart" Target="../charts/chart11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Relationship Id="rId14" Type="http://schemas.openxmlformats.org/officeDocument/2006/relationships/chart" Target="../charts/char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.xml"/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12" Type="http://schemas.openxmlformats.org/officeDocument/2006/relationships/chart" Target="../charts/chart2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6.xml"/><Relationship Id="rId11" Type="http://schemas.openxmlformats.org/officeDocument/2006/relationships/chart" Target="../charts/chart21.xml"/><Relationship Id="rId5" Type="http://schemas.openxmlformats.org/officeDocument/2006/relationships/chart" Target="../charts/chart15.xml"/><Relationship Id="rId10" Type="http://schemas.openxmlformats.org/officeDocument/2006/relationships/chart" Target="../charts/chart20.xml"/><Relationship Id="rId4" Type="http://schemas.openxmlformats.org/officeDocument/2006/relationships/chart" Target="../charts/chart14.xml"/><Relationship Id="rId9" Type="http://schemas.openxmlformats.org/officeDocument/2006/relationships/chart" Target="../charts/char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FEF5CB21-D3AC-DD6B-D934-0ABD9F90CE2A}"/>
              </a:ext>
            </a:extLst>
          </p:cNvPr>
          <p:cNvGrpSpPr/>
          <p:nvPr/>
        </p:nvGrpSpPr>
        <p:grpSpPr>
          <a:xfrm>
            <a:off x="-4927601" y="-369332"/>
            <a:ext cx="18757901" cy="8453788"/>
            <a:chOff x="-4927601" y="-369332"/>
            <a:chExt cx="18757901" cy="845378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15E9009-E422-4752-A893-F40E1D4B1CD5}"/>
                </a:ext>
              </a:extLst>
            </p:cNvPr>
            <p:cNvGrpSpPr/>
            <p:nvPr/>
          </p:nvGrpSpPr>
          <p:grpSpPr>
            <a:xfrm>
              <a:off x="-4927601" y="-369332"/>
              <a:ext cx="18757901" cy="8453788"/>
              <a:chOff x="-4927601" y="-369332"/>
              <a:chExt cx="18757901" cy="8453788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2F25D862-E9EF-FE4A-2EDF-A27ABFE52E48}"/>
                  </a:ext>
                </a:extLst>
              </p:cNvPr>
              <p:cNvGrpSpPr/>
              <p:nvPr/>
            </p:nvGrpSpPr>
            <p:grpSpPr>
              <a:xfrm>
                <a:off x="-4927601" y="-369332"/>
                <a:ext cx="18757901" cy="8453788"/>
                <a:chOff x="-4927601" y="-369332"/>
                <a:chExt cx="18757901" cy="8453788"/>
              </a:xfrm>
            </p:grpSpPr>
            <p:graphicFrame>
              <p:nvGraphicFramePr>
                <p:cNvPr id="12" name="Chart 11">
                  <a:extLst>
                    <a:ext uri="{FF2B5EF4-FFF2-40B4-BE49-F238E27FC236}">
                      <a16:creationId xmlns:a16="http://schemas.microsoft.com/office/drawing/2014/main" id="{00000000-0008-0000-0200-00000E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040190425"/>
                    </p:ext>
                  </p:extLst>
                </p:nvPr>
              </p:nvGraphicFramePr>
              <p:xfrm>
                <a:off x="9010650" y="5292397"/>
                <a:ext cx="4686300" cy="2784022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aphicFrame>
              <p:nvGraphicFramePr>
                <p:cNvPr id="18" name="Chart 17">
                  <a:extLst>
                    <a:ext uri="{FF2B5EF4-FFF2-40B4-BE49-F238E27FC236}">
                      <a16:creationId xmlns:a16="http://schemas.microsoft.com/office/drawing/2014/main" id="{00000000-0008-0000-0200-00000A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835001825"/>
                    </p:ext>
                  </p:extLst>
                </p:nvPr>
              </p:nvGraphicFramePr>
              <p:xfrm>
                <a:off x="4151339" y="2514600"/>
                <a:ext cx="4970809" cy="2935411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graphicFrame>
              <p:nvGraphicFramePr>
                <p:cNvPr id="19" name="Chart 18">
                  <a:extLst>
                    <a:ext uri="{FF2B5EF4-FFF2-40B4-BE49-F238E27FC236}">
                      <a16:creationId xmlns:a16="http://schemas.microsoft.com/office/drawing/2014/main" id="{00000000-0008-0000-0200-00000B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481904572"/>
                    </p:ext>
                  </p:extLst>
                </p:nvPr>
              </p:nvGraphicFramePr>
              <p:xfrm>
                <a:off x="9105900" y="2362200"/>
                <a:ext cx="4591050" cy="256494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graphicFrame>
              <p:nvGraphicFramePr>
                <p:cNvPr id="20" name="Chart 19">
                  <a:extLst>
                    <a:ext uri="{FF2B5EF4-FFF2-40B4-BE49-F238E27FC236}">
                      <a16:creationId xmlns:a16="http://schemas.microsoft.com/office/drawing/2014/main" id="{00000000-0008-0000-0200-00000C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647773374"/>
                    </p:ext>
                  </p:extLst>
                </p:nvPr>
              </p:nvGraphicFramePr>
              <p:xfrm>
                <a:off x="-143437" y="5252178"/>
                <a:ext cx="4781550" cy="2784022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graphicFrame>
              <p:nvGraphicFramePr>
                <p:cNvPr id="21" name="Chart 20">
                  <a:extLst>
                    <a:ext uri="{FF2B5EF4-FFF2-40B4-BE49-F238E27FC236}">
                      <a16:creationId xmlns:a16="http://schemas.microsoft.com/office/drawing/2014/main" id="{00000000-0008-0000-0200-00000D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5527148"/>
                    </p:ext>
                  </p:extLst>
                </p:nvPr>
              </p:nvGraphicFramePr>
              <p:xfrm>
                <a:off x="4386267" y="5344103"/>
                <a:ext cx="4699676" cy="274035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7"/>
                </a:graphicData>
              </a:graphic>
            </p:graphicFrame>
            <p:graphicFrame>
              <p:nvGraphicFramePr>
                <p:cNvPr id="22" name="Chart 21">
                  <a:extLst>
                    <a:ext uri="{FF2B5EF4-FFF2-40B4-BE49-F238E27FC236}">
                      <a16:creationId xmlns:a16="http://schemas.microsoft.com/office/drawing/2014/main" id="{00000000-0008-0000-0200-000006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182907459"/>
                    </p:ext>
                  </p:extLst>
                </p:nvPr>
              </p:nvGraphicFramePr>
              <p:xfrm>
                <a:off x="-228601" y="-125866"/>
                <a:ext cx="4603977" cy="241186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8"/>
                </a:graphicData>
              </a:graphic>
            </p:graphicFrame>
            <p:graphicFrame>
              <p:nvGraphicFramePr>
                <p:cNvPr id="23" name="Chart 22">
                  <a:extLst>
                    <a:ext uri="{FF2B5EF4-FFF2-40B4-BE49-F238E27FC236}">
                      <a16:creationId xmlns:a16="http://schemas.microsoft.com/office/drawing/2014/main" id="{00000000-0008-0000-0200-000008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17291974"/>
                    </p:ext>
                  </p:extLst>
                </p:nvPr>
              </p:nvGraphicFramePr>
              <p:xfrm>
                <a:off x="8991600" y="0"/>
                <a:ext cx="4838700" cy="249282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9"/>
                </a:graphicData>
              </a:graphic>
            </p:graphicFrame>
            <p:graphicFrame>
              <p:nvGraphicFramePr>
                <p:cNvPr id="24" name="Chart 23">
                  <a:extLst>
                    <a:ext uri="{FF2B5EF4-FFF2-40B4-BE49-F238E27FC236}">
                      <a16:creationId xmlns:a16="http://schemas.microsoft.com/office/drawing/2014/main" id="{00000000-0008-0000-0200-000009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768883423"/>
                    </p:ext>
                  </p:extLst>
                </p:nvPr>
              </p:nvGraphicFramePr>
              <p:xfrm>
                <a:off x="0" y="2336346"/>
                <a:ext cx="4724400" cy="2616654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0"/>
                </a:graphicData>
              </a:graphic>
            </p:graphicFrame>
            <p:graphicFrame>
              <p:nvGraphicFramePr>
                <p:cNvPr id="25" name="Chart 24">
                  <a:extLst>
                    <a:ext uri="{FF2B5EF4-FFF2-40B4-BE49-F238E27FC236}">
                      <a16:creationId xmlns:a16="http://schemas.microsoft.com/office/drawing/2014/main" id="{00000000-0008-0000-0200-00000700000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782300859"/>
                    </p:ext>
                  </p:extLst>
                </p:nvPr>
              </p:nvGraphicFramePr>
              <p:xfrm>
                <a:off x="4552950" y="0"/>
                <a:ext cx="4591050" cy="2441122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1"/>
                </a:graphicData>
              </a:graphic>
            </p:graphicFrame>
            <p:graphicFrame>
              <p:nvGraphicFramePr>
                <p:cNvPr id="11" name="Chart 10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872556999"/>
                    </p:ext>
                  </p:extLst>
                </p:nvPr>
              </p:nvGraphicFramePr>
              <p:xfrm>
                <a:off x="-4781550" y="2362200"/>
                <a:ext cx="4781550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2"/>
                </a:graphicData>
              </a:graphic>
            </p:graphicFrame>
            <p:graphicFrame>
              <p:nvGraphicFramePr>
                <p:cNvPr id="13" name="Chart 12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357018895"/>
                    </p:ext>
                  </p:extLst>
                </p:nvPr>
              </p:nvGraphicFramePr>
              <p:xfrm>
                <a:off x="-4927601" y="-76200"/>
                <a:ext cx="4953000" cy="249282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3"/>
                </a:graphicData>
              </a:graphic>
            </p:graphicFrame>
            <p:graphicFrame>
              <p:nvGraphicFramePr>
                <p:cNvPr id="14" name="Chart 13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718366719"/>
                    </p:ext>
                  </p:extLst>
                </p:nvPr>
              </p:nvGraphicFramePr>
              <p:xfrm>
                <a:off x="-4618959" y="5126845"/>
                <a:ext cx="4572000" cy="25908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4"/>
                </a:graphicData>
              </a:graphic>
            </p:graphicFrame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512C5375-DF47-2CC2-7D91-3A19C26CED21}"/>
                    </a:ext>
                  </a:extLst>
                </p:cNvPr>
                <p:cNvGrpSpPr/>
                <p:nvPr/>
              </p:nvGrpSpPr>
              <p:grpSpPr>
                <a:xfrm>
                  <a:off x="-1799203" y="-140732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2" name="TextBox 1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4" name="Straight Connector 3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39AFA8F8-E6E8-6956-39BF-B3FEB649D891}"/>
                    </a:ext>
                  </a:extLst>
                </p:cNvPr>
                <p:cNvGrpSpPr/>
                <p:nvPr/>
              </p:nvGrpSpPr>
              <p:grpSpPr>
                <a:xfrm>
                  <a:off x="1295400" y="867154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464D1567-3E59-D062-CECD-A6CA6F7CC11F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73FA9DC6-A998-1157-EF37-5F1C3BC26FC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5E0BD88A-68B3-2734-CE60-ADB57D0F0C94}"/>
                    </a:ext>
                  </a:extLst>
                </p:cNvPr>
                <p:cNvGrpSpPr/>
                <p:nvPr/>
              </p:nvGrpSpPr>
              <p:grpSpPr>
                <a:xfrm>
                  <a:off x="2764402" y="-202066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E07F515B-249C-D0DA-2D15-734EF583DB58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27" name="Straight Connector 26">
                    <a:extLst>
                      <a:ext uri="{FF2B5EF4-FFF2-40B4-BE49-F238E27FC236}">
                        <a16:creationId xmlns:a16="http://schemas.microsoft.com/office/drawing/2014/main" id="{DD6A5CF8-A54C-8D9D-7532-9B16FD50D4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3373DD2D-F26B-DED1-2DEB-A15ACB2739F7}"/>
                    </a:ext>
                  </a:extLst>
                </p:cNvPr>
                <p:cNvGrpSpPr/>
                <p:nvPr/>
              </p:nvGrpSpPr>
              <p:grpSpPr>
                <a:xfrm>
                  <a:off x="3626667" y="-139599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357EF600-B955-CE23-12A6-99286945070D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C955F3CB-44E3-6AC3-4AA8-53D41C000F0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B80E6C8C-A96B-228A-E313-4132698D280E}"/>
                    </a:ext>
                  </a:extLst>
                </p:cNvPr>
                <p:cNvGrpSpPr/>
                <p:nvPr/>
              </p:nvGrpSpPr>
              <p:grpSpPr>
                <a:xfrm>
                  <a:off x="7531486" y="-236372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E3D54B13-A1A3-3C80-165C-73CF57279B6C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B01C74BB-B9F0-A93C-6E9D-78AD26D42EB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51751481-12C4-4B75-D260-EBC373FE0FCE}"/>
                    </a:ext>
                  </a:extLst>
                </p:cNvPr>
                <p:cNvGrpSpPr/>
                <p:nvPr/>
              </p:nvGrpSpPr>
              <p:grpSpPr>
                <a:xfrm>
                  <a:off x="8424523" y="-240516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FC86C02C-28C5-1AD4-C5B0-DC713FFD6953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78032DD1-FCE1-A3CF-B450-415BB2A12E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57C87DE2-F362-73C6-F35B-E3F6CF295CCF}"/>
                    </a:ext>
                  </a:extLst>
                </p:cNvPr>
                <p:cNvGrpSpPr/>
                <p:nvPr/>
              </p:nvGrpSpPr>
              <p:grpSpPr>
                <a:xfrm>
                  <a:off x="10545197" y="735568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E24F252E-F490-B2DA-AC76-711D249CEF81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AB941907-3196-5769-FA27-8A131F3EDD9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375B4EE7-2EBE-D672-D60A-10037F51B257}"/>
                    </a:ext>
                  </a:extLst>
                </p:cNvPr>
                <p:cNvGrpSpPr/>
                <p:nvPr/>
              </p:nvGrpSpPr>
              <p:grpSpPr>
                <a:xfrm>
                  <a:off x="11307197" y="685800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CC80A6F9-4FC6-7163-B769-33AEAA088149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42" name="Straight Connector 41">
                    <a:extLst>
                      <a:ext uri="{FF2B5EF4-FFF2-40B4-BE49-F238E27FC236}">
                        <a16:creationId xmlns:a16="http://schemas.microsoft.com/office/drawing/2014/main" id="{BF9B89EC-B3C4-B337-ACD4-5FEF1058D8D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98F9E00A-A645-464F-BB8E-814B78BE9119}"/>
                    </a:ext>
                  </a:extLst>
                </p:cNvPr>
                <p:cNvGrpSpPr/>
                <p:nvPr/>
              </p:nvGrpSpPr>
              <p:grpSpPr>
                <a:xfrm>
                  <a:off x="11992997" y="-369332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E9A76545-03DF-E495-6994-72FA666A6B5D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45" name="Straight Connector 44">
                    <a:extLst>
                      <a:ext uri="{FF2B5EF4-FFF2-40B4-BE49-F238E27FC236}">
                        <a16:creationId xmlns:a16="http://schemas.microsoft.com/office/drawing/2014/main" id="{C2126797-A07C-46BB-7120-91A462AF5F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525198CF-35B6-633C-1D92-E49F3F66C0E0}"/>
                    </a:ext>
                  </a:extLst>
                </p:cNvPr>
                <p:cNvGrpSpPr/>
                <p:nvPr/>
              </p:nvGrpSpPr>
              <p:grpSpPr>
                <a:xfrm>
                  <a:off x="12831197" y="-363437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9E2A5886-99E3-75E3-B555-50EC6CA4C254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48" name="Straight Connector 47">
                    <a:extLst>
                      <a:ext uri="{FF2B5EF4-FFF2-40B4-BE49-F238E27FC236}">
                        <a16:creationId xmlns:a16="http://schemas.microsoft.com/office/drawing/2014/main" id="{D556E5F5-D0BE-985D-9F02-9B85ABCABD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065E4CAC-C925-B704-2245-81EB9BBB8902}"/>
                    </a:ext>
                  </a:extLst>
                </p:cNvPr>
                <p:cNvGrpSpPr/>
                <p:nvPr/>
              </p:nvGrpSpPr>
              <p:grpSpPr>
                <a:xfrm>
                  <a:off x="-991918" y="-140732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DFF9ECFB-E384-5327-50BD-22D21D73032D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A9F93604-C732-223A-8F64-7AE7446438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1A45E8D5-72D2-B165-3032-F92DD2C7165C}"/>
                    </a:ext>
                  </a:extLst>
                </p:cNvPr>
                <p:cNvGrpSpPr/>
                <p:nvPr/>
              </p:nvGrpSpPr>
              <p:grpSpPr>
                <a:xfrm>
                  <a:off x="-3223365" y="3409661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652825EE-B093-971C-5076-1D5E59318FE5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54" name="Straight Connector 53">
                    <a:extLst>
                      <a:ext uri="{FF2B5EF4-FFF2-40B4-BE49-F238E27FC236}">
                        <a16:creationId xmlns:a16="http://schemas.microsoft.com/office/drawing/2014/main" id="{256D69D5-7FC7-C1C8-5B87-CABFE9CBC1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97B8DFAE-F74E-B296-2543-807B6AEB45F4}"/>
                    </a:ext>
                  </a:extLst>
                </p:cNvPr>
                <p:cNvGrpSpPr/>
                <p:nvPr/>
              </p:nvGrpSpPr>
              <p:grpSpPr>
                <a:xfrm>
                  <a:off x="-2510466" y="3038906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DEAECCF5-0160-8EFC-7151-D0BC08DB49F0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57" name="Straight Connector 56">
                    <a:extLst>
                      <a:ext uri="{FF2B5EF4-FFF2-40B4-BE49-F238E27FC236}">
                        <a16:creationId xmlns:a16="http://schemas.microsoft.com/office/drawing/2014/main" id="{04793F1F-6B50-732F-C088-CA4D6F5249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69ECC868-3E4A-9623-FC12-6D8E905B1301}"/>
                    </a:ext>
                  </a:extLst>
                </p:cNvPr>
                <p:cNvGrpSpPr/>
                <p:nvPr/>
              </p:nvGrpSpPr>
              <p:grpSpPr>
                <a:xfrm>
                  <a:off x="-1680542" y="2281628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59" name="TextBox 58">
                    <a:extLst>
                      <a:ext uri="{FF2B5EF4-FFF2-40B4-BE49-F238E27FC236}">
                        <a16:creationId xmlns:a16="http://schemas.microsoft.com/office/drawing/2014/main" id="{D902E370-4F02-154F-9162-C9BB214B5F5A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9465FD10-3B61-D1AC-4DD3-826657AA682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85400D6E-03F5-3F7C-EB92-BF9C606A7A9C}"/>
                    </a:ext>
                  </a:extLst>
                </p:cNvPr>
                <p:cNvGrpSpPr/>
                <p:nvPr/>
              </p:nvGrpSpPr>
              <p:grpSpPr>
                <a:xfrm>
                  <a:off x="-872534" y="2145268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FDB25D6F-3181-74AD-4AD9-883F9D1D1C92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63" name="Straight Connector 62">
                    <a:extLst>
                      <a:ext uri="{FF2B5EF4-FFF2-40B4-BE49-F238E27FC236}">
                        <a16:creationId xmlns:a16="http://schemas.microsoft.com/office/drawing/2014/main" id="{502AA86A-0CBD-128F-F095-C239A5781FD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9923024E-C409-818C-8A5C-E896B4DD55BE}"/>
                    </a:ext>
                  </a:extLst>
                </p:cNvPr>
                <p:cNvGrpSpPr/>
                <p:nvPr/>
              </p:nvGrpSpPr>
              <p:grpSpPr>
                <a:xfrm>
                  <a:off x="2911261" y="2329934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2DBB0651-6BBD-E9DC-6794-818F945E295C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9D40CFB1-3C23-F7A7-1FAC-FCF4C12D66C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BEE56E45-1758-F3B0-7981-C987B0E25091}"/>
                    </a:ext>
                  </a:extLst>
                </p:cNvPr>
                <p:cNvGrpSpPr/>
                <p:nvPr/>
              </p:nvGrpSpPr>
              <p:grpSpPr>
                <a:xfrm>
                  <a:off x="3779468" y="2366507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E301314D-99B2-4424-6E76-1917823796C7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38CB350A-4042-9244-E602-08F179BD609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DA1F5BE5-714C-A29C-CCD6-C98173D47978}"/>
                    </a:ext>
                  </a:extLst>
                </p:cNvPr>
                <p:cNvGrpSpPr/>
                <p:nvPr/>
              </p:nvGrpSpPr>
              <p:grpSpPr>
                <a:xfrm>
                  <a:off x="7489050" y="2455416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AB11305F-8D2D-91B4-624F-F3BE51D17F1C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72" name="Straight Connector 71">
                    <a:extLst>
                      <a:ext uri="{FF2B5EF4-FFF2-40B4-BE49-F238E27FC236}">
                        <a16:creationId xmlns:a16="http://schemas.microsoft.com/office/drawing/2014/main" id="{20D65A74-3BC5-C214-765D-39A9A732CC6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13A00030-346F-877B-1E39-A9159CE63D53}"/>
                    </a:ext>
                  </a:extLst>
                </p:cNvPr>
                <p:cNvGrpSpPr/>
                <p:nvPr/>
              </p:nvGrpSpPr>
              <p:grpSpPr>
                <a:xfrm>
                  <a:off x="10598095" y="3315482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AC58AF4D-00FE-BC0C-565D-B0BB2ABF7E63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75" name="Straight Connector 74">
                    <a:extLst>
                      <a:ext uri="{FF2B5EF4-FFF2-40B4-BE49-F238E27FC236}">
                        <a16:creationId xmlns:a16="http://schemas.microsoft.com/office/drawing/2014/main" id="{476DA353-5710-9DBC-F6C6-4834F58D2F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0AC757A6-132E-4039-C298-DFA63D33F472}"/>
                    </a:ext>
                  </a:extLst>
                </p:cNvPr>
                <p:cNvGrpSpPr/>
                <p:nvPr/>
              </p:nvGrpSpPr>
              <p:grpSpPr>
                <a:xfrm>
                  <a:off x="12133469" y="2243289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77" name="TextBox 76">
                    <a:extLst>
                      <a:ext uri="{FF2B5EF4-FFF2-40B4-BE49-F238E27FC236}">
                        <a16:creationId xmlns:a16="http://schemas.microsoft.com/office/drawing/2014/main" id="{F39271BC-4D71-936C-116F-C226575CA4E6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78" name="Straight Connector 77">
                    <a:extLst>
                      <a:ext uri="{FF2B5EF4-FFF2-40B4-BE49-F238E27FC236}">
                        <a16:creationId xmlns:a16="http://schemas.microsoft.com/office/drawing/2014/main" id="{A8D8E885-3E65-AA19-6695-C05EF125F50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D5FD65C6-9AAE-6E40-0002-FD51ADCE1614}"/>
                    </a:ext>
                  </a:extLst>
                </p:cNvPr>
                <p:cNvGrpSpPr/>
                <p:nvPr/>
              </p:nvGrpSpPr>
              <p:grpSpPr>
                <a:xfrm>
                  <a:off x="12874570" y="2416628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80" name="TextBox 79">
                    <a:extLst>
                      <a:ext uri="{FF2B5EF4-FFF2-40B4-BE49-F238E27FC236}">
                        <a16:creationId xmlns:a16="http://schemas.microsoft.com/office/drawing/2014/main" id="{BEFA9A2D-C263-F846-7C87-01553A01BF9B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81" name="Straight Connector 80">
                    <a:extLst>
                      <a:ext uri="{FF2B5EF4-FFF2-40B4-BE49-F238E27FC236}">
                        <a16:creationId xmlns:a16="http://schemas.microsoft.com/office/drawing/2014/main" id="{AFD0F32F-D370-3AF4-1CA3-ADA8940AAC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2" name="Group 81">
                  <a:extLst>
                    <a:ext uri="{FF2B5EF4-FFF2-40B4-BE49-F238E27FC236}">
                      <a16:creationId xmlns:a16="http://schemas.microsoft.com/office/drawing/2014/main" id="{8D754ED8-3F10-1027-CFFE-0DE56AB0F81C}"/>
                    </a:ext>
                  </a:extLst>
                </p:cNvPr>
                <p:cNvGrpSpPr/>
                <p:nvPr/>
              </p:nvGrpSpPr>
              <p:grpSpPr>
                <a:xfrm>
                  <a:off x="-1725216" y="4974772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9052074C-92E4-5A18-4E74-72C4FC3CA6AA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84" name="Straight Connector 83">
                    <a:extLst>
                      <a:ext uri="{FF2B5EF4-FFF2-40B4-BE49-F238E27FC236}">
                        <a16:creationId xmlns:a16="http://schemas.microsoft.com/office/drawing/2014/main" id="{D1493A0D-5B56-F8F8-97AB-12BB4957F79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" name="Group 84">
                  <a:extLst>
                    <a:ext uri="{FF2B5EF4-FFF2-40B4-BE49-F238E27FC236}">
                      <a16:creationId xmlns:a16="http://schemas.microsoft.com/office/drawing/2014/main" id="{28E3510D-E13B-246F-56AE-914233DAD375}"/>
                    </a:ext>
                  </a:extLst>
                </p:cNvPr>
                <p:cNvGrpSpPr/>
                <p:nvPr/>
              </p:nvGrpSpPr>
              <p:grpSpPr>
                <a:xfrm>
                  <a:off x="-792863" y="4855028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86" name="TextBox 85">
                    <a:extLst>
                      <a:ext uri="{FF2B5EF4-FFF2-40B4-BE49-F238E27FC236}">
                        <a16:creationId xmlns:a16="http://schemas.microsoft.com/office/drawing/2014/main" id="{02E87163-D7DC-CA30-7276-EA2ED263355B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87" name="Straight Connector 86">
                    <a:extLst>
                      <a:ext uri="{FF2B5EF4-FFF2-40B4-BE49-F238E27FC236}">
                        <a16:creationId xmlns:a16="http://schemas.microsoft.com/office/drawing/2014/main" id="{CACA8577-E768-10D6-5229-45B494A2F9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62AFE200-1036-60D5-90DE-9A136F7F8A2C}"/>
                    </a:ext>
                  </a:extLst>
                </p:cNvPr>
                <p:cNvGrpSpPr/>
                <p:nvPr/>
              </p:nvGrpSpPr>
              <p:grpSpPr>
                <a:xfrm>
                  <a:off x="2260599" y="5575576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89" name="TextBox 88">
                    <a:extLst>
                      <a:ext uri="{FF2B5EF4-FFF2-40B4-BE49-F238E27FC236}">
                        <a16:creationId xmlns:a16="http://schemas.microsoft.com/office/drawing/2014/main" id="{4129ED23-DC3C-E3EB-B47F-3D1D118547D7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90" name="Straight Connector 89">
                    <a:extLst>
                      <a:ext uri="{FF2B5EF4-FFF2-40B4-BE49-F238E27FC236}">
                        <a16:creationId xmlns:a16="http://schemas.microsoft.com/office/drawing/2014/main" id="{03021023-15E9-4AF5-D5DE-D579FCA262B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" name="Group 90">
                  <a:extLst>
                    <a:ext uri="{FF2B5EF4-FFF2-40B4-BE49-F238E27FC236}">
                      <a16:creationId xmlns:a16="http://schemas.microsoft.com/office/drawing/2014/main" id="{1639D93E-4396-F836-A714-016762FCE8E5}"/>
                    </a:ext>
                  </a:extLst>
                </p:cNvPr>
                <p:cNvGrpSpPr/>
                <p:nvPr/>
              </p:nvGrpSpPr>
              <p:grpSpPr>
                <a:xfrm>
                  <a:off x="3047741" y="5049432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92" name="TextBox 91">
                    <a:extLst>
                      <a:ext uri="{FF2B5EF4-FFF2-40B4-BE49-F238E27FC236}">
                        <a16:creationId xmlns:a16="http://schemas.microsoft.com/office/drawing/2014/main" id="{DAEADFEF-B29F-1277-5870-89F6162A2FBE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93" name="Straight Connector 92">
                    <a:extLst>
                      <a:ext uri="{FF2B5EF4-FFF2-40B4-BE49-F238E27FC236}">
                        <a16:creationId xmlns:a16="http://schemas.microsoft.com/office/drawing/2014/main" id="{6ED8BDE3-28F6-D826-3BD6-DA2BC4B10EB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F85158D9-CE8E-7821-92B6-843D4717D891}"/>
                    </a:ext>
                  </a:extLst>
                </p:cNvPr>
                <p:cNvGrpSpPr/>
                <p:nvPr/>
              </p:nvGrpSpPr>
              <p:grpSpPr>
                <a:xfrm>
                  <a:off x="3779468" y="4953000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95" name="TextBox 94">
                    <a:extLst>
                      <a:ext uri="{FF2B5EF4-FFF2-40B4-BE49-F238E27FC236}">
                        <a16:creationId xmlns:a16="http://schemas.microsoft.com/office/drawing/2014/main" id="{75206E2C-950A-B270-DEB0-0555E49383D1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96" name="Straight Connector 95">
                    <a:extLst>
                      <a:ext uri="{FF2B5EF4-FFF2-40B4-BE49-F238E27FC236}">
                        <a16:creationId xmlns:a16="http://schemas.microsoft.com/office/drawing/2014/main" id="{D9ACC716-8431-91A2-2CF2-CB7620D3EFE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E1599F00-4510-B9F8-A920-96C337C263ED}"/>
                    </a:ext>
                  </a:extLst>
                </p:cNvPr>
                <p:cNvGrpSpPr/>
                <p:nvPr/>
              </p:nvGrpSpPr>
              <p:grpSpPr>
                <a:xfrm>
                  <a:off x="6736105" y="6087595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617CCF19-2534-2042-7129-97AF72D957BD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99" name="Straight Connector 98">
                    <a:extLst>
                      <a:ext uri="{FF2B5EF4-FFF2-40B4-BE49-F238E27FC236}">
                        <a16:creationId xmlns:a16="http://schemas.microsoft.com/office/drawing/2014/main" id="{B2E87A94-5EF5-CB1D-ED0C-66DAAE56C7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EACE38F9-0D84-D6F6-30A9-C33438C4501E}"/>
                    </a:ext>
                  </a:extLst>
                </p:cNvPr>
                <p:cNvGrpSpPr/>
                <p:nvPr/>
              </p:nvGrpSpPr>
              <p:grpSpPr>
                <a:xfrm>
                  <a:off x="7499731" y="4990200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27F89C39-34B9-DA0A-77AB-980FDB510050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105" name="Straight Connector 104">
                    <a:extLst>
                      <a:ext uri="{FF2B5EF4-FFF2-40B4-BE49-F238E27FC236}">
                        <a16:creationId xmlns:a16="http://schemas.microsoft.com/office/drawing/2014/main" id="{21108173-134B-9113-0453-D496183779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D9200B1A-041D-08D5-39E4-BA7756EAA247}"/>
                    </a:ext>
                  </a:extLst>
                </p:cNvPr>
                <p:cNvGrpSpPr/>
                <p:nvPr/>
              </p:nvGrpSpPr>
              <p:grpSpPr>
                <a:xfrm>
                  <a:off x="8365551" y="5039694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107" name="TextBox 106">
                    <a:extLst>
                      <a:ext uri="{FF2B5EF4-FFF2-40B4-BE49-F238E27FC236}">
                        <a16:creationId xmlns:a16="http://schemas.microsoft.com/office/drawing/2014/main" id="{3E8C478E-F51E-13CA-7F03-A2C347A370F7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108" name="Straight Connector 107">
                    <a:extLst>
                      <a:ext uri="{FF2B5EF4-FFF2-40B4-BE49-F238E27FC236}">
                        <a16:creationId xmlns:a16="http://schemas.microsoft.com/office/drawing/2014/main" id="{B6298796-0345-B1E1-9838-F3131F773B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DF2AA384-87BA-613D-01F1-0891EDBDF787}"/>
                    </a:ext>
                  </a:extLst>
                </p:cNvPr>
                <p:cNvGrpSpPr/>
                <p:nvPr/>
              </p:nvGrpSpPr>
              <p:grpSpPr>
                <a:xfrm>
                  <a:off x="11101898" y="5618202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110" name="TextBox 109">
                    <a:extLst>
                      <a:ext uri="{FF2B5EF4-FFF2-40B4-BE49-F238E27FC236}">
                        <a16:creationId xmlns:a16="http://schemas.microsoft.com/office/drawing/2014/main" id="{A837B9BB-0348-9886-EC58-AF600A2C324D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111" name="Straight Connector 110">
                    <a:extLst>
                      <a:ext uri="{FF2B5EF4-FFF2-40B4-BE49-F238E27FC236}">
                        <a16:creationId xmlns:a16="http://schemas.microsoft.com/office/drawing/2014/main" id="{851CCE71-D0C2-47BF-8C04-35985D093D9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993FD488-3F4F-3C68-B70E-E75B217FADB2}"/>
                    </a:ext>
                  </a:extLst>
                </p:cNvPr>
                <p:cNvGrpSpPr/>
                <p:nvPr/>
              </p:nvGrpSpPr>
              <p:grpSpPr>
                <a:xfrm>
                  <a:off x="11862628" y="5161524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113" name="TextBox 112">
                    <a:extLst>
                      <a:ext uri="{FF2B5EF4-FFF2-40B4-BE49-F238E27FC236}">
                        <a16:creationId xmlns:a16="http://schemas.microsoft.com/office/drawing/2014/main" id="{A6380358-5726-05E5-E656-0DB09D4ADAAE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114" name="Straight Connector 113">
                    <a:extLst>
                      <a:ext uri="{FF2B5EF4-FFF2-40B4-BE49-F238E27FC236}">
                        <a16:creationId xmlns:a16="http://schemas.microsoft.com/office/drawing/2014/main" id="{C7D041DF-C90F-477F-C7D2-5BFC3D96B1F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C9277141-AA6E-B3FF-254C-AFDB29ABDA7F}"/>
                    </a:ext>
                  </a:extLst>
                </p:cNvPr>
                <p:cNvGrpSpPr/>
                <p:nvPr/>
              </p:nvGrpSpPr>
              <p:grpSpPr>
                <a:xfrm>
                  <a:off x="12773646" y="5159437"/>
                  <a:ext cx="503803" cy="369332"/>
                  <a:chOff x="-1653776" y="-1524000"/>
                  <a:chExt cx="503803" cy="369332"/>
                </a:xfrm>
              </p:grpSpPr>
              <p:sp>
                <p:nvSpPr>
                  <p:cNvPr id="116" name="TextBox 115">
                    <a:extLst>
                      <a:ext uri="{FF2B5EF4-FFF2-40B4-BE49-F238E27FC236}">
                        <a16:creationId xmlns:a16="http://schemas.microsoft.com/office/drawing/2014/main" id="{B7C33E69-497F-A565-AD71-73B19C5F5850}"/>
                      </a:ext>
                    </a:extLst>
                  </p:cNvPr>
                  <p:cNvSpPr txBox="1"/>
                  <p:nvPr/>
                </p:nvSpPr>
                <p:spPr>
                  <a:xfrm>
                    <a:off x="-1570603" y="-1524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117" name="Straight Connector 116">
                    <a:extLst>
                      <a:ext uri="{FF2B5EF4-FFF2-40B4-BE49-F238E27FC236}">
                        <a16:creationId xmlns:a16="http://schemas.microsoft.com/office/drawing/2014/main" id="{64E7033C-3F4E-E683-3663-A9AE7BE1A80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653776" y="-11546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2F0953DA-ED2B-4B72-949D-1CC6A3D4E1A6}"/>
                  </a:ext>
                </a:extLst>
              </p:cNvPr>
              <p:cNvSpPr txBox="1"/>
              <p:nvPr/>
            </p:nvSpPr>
            <p:spPr>
              <a:xfrm>
                <a:off x="-2554230" y="685800"/>
                <a:ext cx="275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6E8FADEA-E5DE-4A12-B1B9-3759201CDC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2637403" y="1055132"/>
                <a:ext cx="50380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175DB730-C19D-4F37-91D3-62289E4AEF3A}"/>
                  </a:ext>
                </a:extLst>
              </p:cNvPr>
              <p:cNvSpPr txBox="1"/>
              <p:nvPr/>
            </p:nvSpPr>
            <p:spPr>
              <a:xfrm>
                <a:off x="2170170" y="762000"/>
                <a:ext cx="275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BA405890-5E5A-4520-BF06-C842418586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997" y="1131332"/>
                <a:ext cx="50380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EC0853E-A9C5-BAA9-26A6-D984074BAA44}"/>
                </a:ext>
              </a:extLst>
            </p:cNvPr>
            <p:cNvSpPr txBox="1"/>
            <p:nvPr/>
          </p:nvSpPr>
          <p:spPr>
            <a:xfrm>
              <a:off x="6818370" y="3200400"/>
              <a:ext cx="2752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dirty="0"/>
                <a:t>*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6903A-316B-0974-F063-9F1D13C98104}"/>
                </a:ext>
              </a:extLst>
            </p:cNvPr>
            <p:cNvCxnSpPr>
              <a:cxnSpLocks/>
            </p:cNvCxnSpPr>
            <p:nvPr/>
          </p:nvCxnSpPr>
          <p:spPr>
            <a:xfrm>
              <a:off x="6735197" y="3569732"/>
              <a:ext cx="50380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0776C9-7FED-E563-284E-FF9DC23B7DFC}"/>
                </a:ext>
              </a:extLst>
            </p:cNvPr>
            <p:cNvSpPr txBox="1"/>
            <p:nvPr/>
          </p:nvSpPr>
          <p:spPr>
            <a:xfrm>
              <a:off x="-2355227" y="6107668"/>
              <a:ext cx="2752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dirty="0"/>
                <a:t>*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6E4806C-AA07-04EC-1A17-0201E0E1F263}"/>
                </a:ext>
              </a:extLst>
            </p:cNvPr>
            <p:cNvCxnSpPr>
              <a:cxnSpLocks/>
            </p:cNvCxnSpPr>
            <p:nvPr/>
          </p:nvCxnSpPr>
          <p:spPr>
            <a:xfrm>
              <a:off x="-2438400" y="6477000"/>
              <a:ext cx="50380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27974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46161A2-549D-72F1-DC6E-A920165451C8}"/>
              </a:ext>
            </a:extLst>
          </p:cNvPr>
          <p:cNvGrpSpPr/>
          <p:nvPr/>
        </p:nvGrpSpPr>
        <p:grpSpPr>
          <a:xfrm>
            <a:off x="-734483" y="-1828800"/>
            <a:ext cx="23737034" cy="6563784"/>
            <a:chOff x="-734483" y="-1828800"/>
            <a:chExt cx="23737034" cy="65637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EEE955F-3EDC-4719-9044-FEE72CD32D93}"/>
                </a:ext>
              </a:extLst>
            </p:cNvPr>
            <p:cNvGrpSpPr/>
            <p:nvPr/>
          </p:nvGrpSpPr>
          <p:grpSpPr>
            <a:xfrm>
              <a:off x="-734483" y="-1828800"/>
              <a:ext cx="23737034" cy="6563784"/>
              <a:chOff x="-734483" y="-1828800"/>
              <a:chExt cx="23737034" cy="6563784"/>
            </a:xfrm>
          </p:grpSpPr>
          <p:grpSp>
            <p:nvGrpSpPr>
              <p:cNvPr id="87" name="Group 86"/>
              <p:cNvGrpSpPr/>
              <p:nvPr/>
            </p:nvGrpSpPr>
            <p:grpSpPr>
              <a:xfrm>
                <a:off x="-734483" y="-1828800"/>
                <a:ext cx="23737034" cy="6563784"/>
                <a:chOff x="-734483" y="-1828800"/>
                <a:chExt cx="23737034" cy="6563784"/>
              </a:xfrm>
            </p:grpSpPr>
            <p:grpSp>
              <p:nvGrpSpPr>
                <p:cNvPr id="72" name="Group 71"/>
                <p:cNvGrpSpPr/>
                <p:nvPr/>
              </p:nvGrpSpPr>
              <p:grpSpPr>
                <a:xfrm>
                  <a:off x="-734483" y="-1828800"/>
                  <a:ext cx="23737034" cy="6563784"/>
                  <a:chOff x="-734483" y="-1828800"/>
                  <a:chExt cx="23737034" cy="6563784"/>
                </a:xfrm>
              </p:grpSpPr>
              <p:graphicFrame>
                <p:nvGraphicFramePr>
                  <p:cNvPr id="2" name="Chart 1">
                    <a:extLst>
                      <a:ext uri="{FF2B5EF4-FFF2-40B4-BE49-F238E27FC236}">
                        <a16:creationId xmlns:a16="http://schemas.microsoft.com/office/drawing/2014/main" id="{00000000-0008-0000-0200-00000F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542352035"/>
                      </p:ext>
                    </p:extLst>
                  </p:nvPr>
                </p:nvGraphicFramePr>
                <p:xfrm>
                  <a:off x="-734483" y="-1664230"/>
                  <a:ext cx="4696883" cy="2753784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graphicFrame>
                <p:nvGraphicFramePr>
                  <p:cNvPr id="3" name="Chart 2">
                    <a:extLst>
                      <a:ext uri="{FF2B5EF4-FFF2-40B4-BE49-F238E27FC236}">
                        <a16:creationId xmlns:a16="http://schemas.microsoft.com/office/drawing/2014/main" id="{00000000-0008-0000-0200-000010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604601871"/>
                      </p:ext>
                    </p:extLst>
                  </p:nvPr>
                </p:nvGraphicFramePr>
                <p:xfrm>
                  <a:off x="3962400" y="-1600200"/>
                  <a:ext cx="4601633" cy="2753783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"/>
                  </a:graphicData>
                </a:graphic>
              </p:graphicFrame>
              <p:graphicFrame>
                <p:nvGraphicFramePr>
                  <p:cNvPr id="4" name="Chart 3">
                    <a:extLst>
                      <a:ext uri="{FF2B5EF4-FFF2-40B4-BE49-F238E27FC236}">
                        <a16:creationId xmlns:a16="http://schemas.microsoft.com/office/drawing/2014/main" id="{00000000-0008-0000-0200-000011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158124244"/>
                      </p:ext>
                    </p:extLst>
                  </p:nvPr>
                </p:nvGraphicFramePr>
                <p:xfrm>
                  <a:off x="8444442" y="-1664230"/>
                  <a:ext cx="4601633" cy="2753783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5"/>
                  </a:graphicData>
                </a:graphic>
              </p:graphicFrame>
              <p:graphicFrame>
                <p:nvGraphicFramePr>
                  <p:cNvPr id="6" name="Chart 5">
                    <a:extLst>
                      <a:ext uri="{FF2B5EF4-FFF2-40B4-BE49-F238E27FC236}">
                        <a16:creationId xmlns:a16="http://schemas.microsoft.com/office/drawing/2014/main" id="{00000000-0008-0000-0200-000013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97001279"/>
                      </p:ext>
                    </p:extLst>
                  </p:nvPr>
                </p:nvGraphicFramePr>
                <p:xfrm>
                  <a:off x="18311203" y="-1600201"/>
                  <a:ext cx="4601633" cy="2753783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6"/>
                  </a:graphicData>
                </a:graphic>
              </p:graphicFrame>
              <p:graphicFrame>
                <p:nvGraphicFramePr>
                  <p:cNvPr id="7" name="Chart 6">
                    <a:extLst>
                      <a:ext uri="{FF2B5EF4-FFF2-40B4-BE49-F238E27FC236}">
                        <a16:creationId xmlns:a16="http://schemas.microsoft.com/office/drawing/2014/main" id="{00000000-0008-0000-0200-000014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952303539"/>
                      </p:ext>
                    </p:extLst>
                  </p:nvPr>
                </p:nvGraphicFramePr>
                <p:xfrm>
                  <a:off x="-639233" y="1981200"/>
                  <a:ext cx="4601633" cy="2753784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7"/>
                  </a:graphicData>
                </a:graphic>
              </p:graphicFrame>
              <p:graphicFrame>
                <p:nvGraphicFramePr>
                  <p:cNvPr id="8" name="Chart 7">
                    <a:extLst>
                      <a:ext uri="{FF2B5EF4-FFF2-40B4-BE49-F238E27FC236}">
                        <a16:creationId xmlns:a16="http://schemas.microsoft.com/office/drawing/2014/main" id="{00000000-0008-0000-0200-000015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897656498"/>
                      </p:ext>
                    </p:extLst>
                  </p:nvPr>
                </p:nvGraphicFramePr>
                <p:xfrm>
                  <a:off x="4012385" y="1981200"/>
                  <a:ext cx="4601633" cy="2753783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8"/>
                  </a:graphicData>
                </a:graphic>
              </p:graphicFrame>
              <p:graphicFrame>
                <p:nvGraphicFramePr>
                  <p:cNvPr id="9" name="Chart 8">
                    <a:extLst>
                      <a:ext uri="{FF2B5EF4-FFF2-40B4-BE49-F238E27FC236}">
                        <a16:creationId xmlns:a16="http://schemas.microsoft.com/office/drawing/2014/main" id="{00000000-0008-0000-0200-000016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75871113"/>
                      </p:ext>
                    </p:extLst>
                  </p:nvPr>
                </p:nvGraphicFramePr>
                <p:xfrm>
                  <a:off x="8653748" y="1981200"/>
                  <a:ext cx="4601633" cy="2753783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9"/>
                  </a:graphicData>
                </a:graphic>
              </p:graphicFrame>
              <p:graphicFrame>
                <p:nvGraphicFramePr>
                  <p:cNvPr id="10" name="Chart 9">
                    <a:extLst>
                      <a:ext uri="{FF2B5EF4-FFF2-40B4-BE49-F238E27FC236}">
                        <a16:creationId xmlns:a16="http://schemas.microsoft.com/office/drawing/2014/main" id="{00000000-0008-0000-0200-000017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603271771"/>
                      </p:ext>
                    </p:extLst>
                  </p:nvPr>
                </p:nvGraphicFramePr>
                <p:xfrm>
                  <a:off x="13709570" y="1963613"/>
                  <a:ext cx="4601633" cy="2753784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10"/>
                  </a:graphicData>
                </a:graphic>
              </p:graphicFrame>
              <p:graphicFrame>
                <p:nvGraphicFramePr>
                  <p:cNvPr id="11" name="Chart 10">
                    <a:extLst>
                      <a:ext uri="{FF2B5EF4-FFF2-40B4-BE49-F238E27FC236}">
                        <a16:creationId xmlns:a16="http://schemas.microsoft.com/office/drawing/2014/main" id="{00000000-0008-0000-0200-000018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06717198"/>
                      </p:ext>
                    </p:extLst>
                  </p:nvPr>
                </p:nvGraphicFramePr>
                <p:xfrm>
                  <a:off x="18400918" y="1957749"/>
                  <a:ext cx="4601633" cy="2753783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11"/>
                  </a:graphicData>
                </a:graphic>
              </p:graphicFrame>
              <p:graphicFrame>
                <p:nvGraphicFramePr>
                  <p:cNvPr id="13" name="Chart 12">
                    <a:extLst>
                      <a:ext uri="{FF2B5EF4-FFF2-40B4-BE49-F238E27FC236}">
                        <a16:creationId xmlns:a16="http://schemas.microsoft.com/office/drawing/2014/main" id="{00000000-0008-0000-0200-000012000000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879261813"/>
                      </p:ext>
                    </p:extLst>
                  </p:nvPr>
                </p:nvGraphicFramePr>
                <p:xfrm>
                  <a:off x="13383684" y="-1600200"/>
                  <a:ext cx="4601633" cy="2753784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12"/>
                  </a:graphicData>
                </a:graphic>
              </p:graphicFrame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2398770" y="-1817132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17" name="Straight Connector 16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15597" y="-1447800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6970770" y="-1740932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19" name="Straight Connector 18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87597" y="-1371600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1589373" y="-1740932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506200" y="-1371600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2275173" y="-12192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192000" y="-8498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4971770" y="-4572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4888597" y="-878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5704173" y="-10668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27" name="Straight Connector 26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621000" y="-6974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6495770" y="-12954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6412597" y="-9260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7257770" y="-18288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174597" y="-14594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9818973" y="-1131332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9735800" y="-762000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21448770" y="-16002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365597" y="-12308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22181173" y="-17526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2098000" y="-1383268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2369173" y="2069068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286000" y="2438400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3131173" y="21336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41" name="Straight Connector 40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48000" y="25029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6208770" y="2286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43" name="Straight Connector 42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25597" y="26553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7017373" y="18288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45" name="Straight Connector 44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934200" y="21981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7808970" y="19812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47" name="Straight Connector 46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25797" y="23505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0171170" y="3048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49" name="Straight Connector 48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087997" y="34173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3170" y="2667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849997" y="30363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1665573" y="1916668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53" name="Straight Connector 52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582400" y="2286000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2503773" y="2221468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55" name="Straight Connector 54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420600" y="2590800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5170773" y="3048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57" name="Straight Connector 56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087600" y="34173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5932773" y="27432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849600" y="31125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6694773" y="1905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6611600" y="22743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7562570" y="18288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63" name="Straight Connector 62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79397" y="21981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19742773" y="19050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9659600" y="22743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20610570" y="2221468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0527397" y="2590800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21296370" y="1676400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213197" y="2045732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455C4A05-E08A-D80B-F924-7CAF28E3DD0F}"/>
                      </a:ext>
                    </a:extLst>
                  </p:cNvPr>
                  <p:cNvSpPr txBox="1"/>
                  <p:nvPr/>
                </p:nvSpPr>
                <p:spPr>
                  <a:xfrm>
                    <a:off x="22134570" y="2373868"/>
                    <a:ext cx="2752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dirty="0"/>
                      <a:t>*</a:t>
                    </a:r>
                  </a:p>
                </p:txBody>
              </p:sp>
              <p:cxnSp>
                <p:nvCxnSpPr>
                  <p:cNvPr id="71" name="Straight Connector 70">
                    <a:extLst>
                      <a:ext uri="{FF2B5EF4-FFF2-40B4-BE49-F238E27FC236}">
                        <a16:creationId xmlns:a16="http://schemas.microsoft.com/office/drawing/2014/main" id="{A62BE8C6-7404-F4AF-FA2C-59D16BFBEF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2051397" y="2743200"/>
                    <a:ext cx="503803" cy="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455C4A05-E08A-D80B-F924-7CAF28E3DD0F}"/>
                    </a:ext>
                  </a:extLst>
                </p:cNvPr>
                <p:cNvSpPr txBox="1"/>
                <p:nvPr/>
              </p:nvSpPr>
              <p:spPr>
                <a:xfrm>
                  <a:off x="6179173" y="-914400"/>
                  <a:ext cx="27520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dirty="0"/>
                    <a:t>*</a:t>
                  </a:r>
                </a:p>
              </p:txBody>
            </p: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A62BE8C6-7404-F4AF-FA2C-59D16BFBEF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6000" y="-545068"/>
                  <a:ext cx="503803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455C4A05-E08A-D80B-F924-7CAF28E3DD0F}"/>
                    </a:ext>
                  </a:extLst>
                </p:cNvPr>
                <p:cNvSpPr txBox="1"/>
                <p:nvPr/>
              </p:nvSpPr>
              <p:spPr>
                <a:xfrm>
                  <a:off x="10674973" y="-609600"/>
                  <a:ext cx="27520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dirty="0"/>
                    <a:t>*</a:t>
                  </a:r>
                </a:p>
              </p:txBody>
            </p: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A62BE8C6-7404-F4AF-FA2C-59D16BFBEF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91800" y="-240268"/>
                  <a:ext cx="503803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455C4A05-E08A-D80B-F924-7CAF28E3DD0F}"/>
                    </a:ext>
                  </a:extLst>
                </p:cNvPr>
                <p:cNvSpPr txBox="1"/>
                <p:nvPr/>
              </p:nvSpPr>
              <p:spPr>
                <a:xfrm>
                  <a:off x="9989173" y="-457200"/>
                  <a:ext cx="27520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dirty="0"/>
                    <a:t>*</a:t>
                  </a:r>
                </a:p>
              </p:txBody>
            </p:sp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id="{A62BE8C6-7404-F4AF-FA2C-59D16BFBEF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06000" y="-87868"/>
                  <a:ext cx="503803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455C4A05-E08A-D80B-F924-7CAF28E3DD0F}"/>
                    </a:ext>
                  </a:extLst>
                </p:cNvPr>
                <p:cNvSpPr txBox="1"/>
                <p:nvPr/>
              </p:nvSpPr>
              <p:spPr>
                <a:xfrm>
                  <a:off x="20733373" y="-1143000"/>
                  <a:ext cx="27520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dirty="0"/>
                    <a:t>*</a:t>
                  </a:r>
                </a:p>
              </p:txBody>
            </p: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A62BE8C6-7404-F4AF-FA2C-59D16BFBEF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650200" y="-773668"/>
                  <a:ext cx="503803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455C4A05-E08A-D80B-F924-7CAF28E3DD0F}"/>
                    </a:ext>
                  </a:extLst>
                </p:cNvPr>
                <p:cNvSpPr txBox="1"/>
                <p:nvPr/>
              </p:nvSpPr>
              <p:spPr>
                <a:xfrm>
                  <a:off x="1607173" y="2831068"/>
                  <a:ext cx="27520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dirty="0"/>
                    <a:t>*</a:t>
                  </a:r>
                </a:p>
              </p:txBody>
            </p:sp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A62BE8C6-7404-F4AF-FA2C-59D16BFBEF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24000" y="3200400"/>
                  <a:ext cx="503803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455C4A05-E08A-D80B-F924-7CAF28E3DD0F}"/>
                    </a:ext>
                  </a:extLst>
                </p:cNvPr>
                <p:cNvSpPr txBox="1"/>
                <p:nvPr/>
              </p:nvSpPr>
              <p:spPr>
                <a:xfrm>
                  <a:off x="845173" y="2983468"/>
                  <a:ext cx="27520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dirty="0"/>
                    <a:t>*</a:t>
                  </a:r>
                </a:p>
              </p:txBody>
            </p: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A62BE8C6-7404-F4AF-FA2C-59D16BFBEF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2000" y="3352800"/>
                  <a:ext cx="503803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455C4A05-E08A-D80B-F924-7CAF28E3DD0F}"/>
                    </a:ext>
                  </a:extLst>
                </p:cNvPr>
                <p:cNvSpPr txBox="1"/>
                <p:nvPr/>
              </p:nvSpPr>
              <p:spPr>
                <a:xfrm>
                  <a:off x="5569573" y="2831068"/>
                  <a:ext cx="27520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dirty="0"/>
                    <a:t>*</a:t>
                  </a:r>
                </a:p>
              </p:txBody>
            </p:sp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A62BE8C6-7404-F4AF-FA2C-59D16BFBEF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86400" y="3200400"/>
                  <a:ext cx="503803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9B02668-7512-4D72-A758-0B7F12572628}"/>
                  </a:ext>
                </a:extLst>
              </p:cNvPr>
              <p:cNvSpPr txBox="1"/>
              <p:nvPr/>
            </p:nvSpPr>
            <p:spPr>
              <a:xfrm>
                <a:off x="874770" y="-1066800"/>
                <a:ext cx="275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2A7F2ACF-CA18-41B0-B294-F901237511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1597" y="-697468"/>
                <a:ext cx="503803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C7F197-E6CC-11C1-0C19-157870FFE0E4}"/>
                </a:ext>
              </a:extLst>
            </p:cNvPr>
            <p:cNvSpPr txBox="1"/>
            <p:nvPr/>
          </p:nvSpPr>
          <p:spPr>
            <a:xfrm>
              <a:off x="5493373" y="-369332"/>
              <a:ext cx="2752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dirty="0"/>
                <a:t>*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444D1EA-8072-3CF4-74C5-5124116FF772}"/>
                </a:ext>
              </a:extLst>
            </p:cNvPr>
            <p:cNvCxnSpPr>
              <a:cxnSpLocks/>
            </p:cNvCxnSpPr>
            <p:nvPr/>
          </p:nvCxnSpPr>
          <p:spPr>
            <a:xfrm>
              <a:off x="5410200" y="0"/>
              <a:ext cx="50380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930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158</Words>
  <Application>Microsoft Office PowerPoint</Application>
  <PresentationFormat>On-screen Show (4:3)</PresentationFormat>
  <Paragraphs>119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ANJALI RAI</dc:creator>
  <cp:lastModifiedBy>Shyam Dey</cp:lastModifiedBy>
  <cp:revision>17</cp:revision>
  <dcterms:created xsi:type="dcterms:W3CDTF">2006-08-16T00:00:00Z</dcterms:created>
  <dcterms:modified xsi:type="dcterms:W3CDTF">2023-07-06T10:36:07Z</dcterms:modified>
</cp:coreProperties>
</file>