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64" r:id="rId2"/>
    <p:sldId id="265" r:id="rId3"/>
    <p:sldId id="266" r:id="rId4"/>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87">
          <p15:clr>
            <a:srgbClr val="A4A3A4"/>
          </p15:clr>
        </p15:guide>
        <p15:guide id="2" pos="2409">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A98915-F7D2-5925-8C16-7152850EF0DD}" name="Christian Edvardsson" initials="" userId="S::christian.edvardsson@gu.se::3012b1a6-fdd7-4c20-a9df-0f776b0a7799" providerId="AD"/>
  <p188:author id="{3B99724B-4CF4-AE3F-A536-589DFE468D68}" name="Cajsa Aranäs" initials="CA" userId="S::cajsa.aranas@gu.se::1bdf1a7e-994c-4d98-bb3b-1454526e2235" providerId="AD"/>
  <p188:author id="{AC774C66-DD4C-FFD2-8B21-0CD9AF847E72}" name="Elisabet Jerlhag Holm" initials="" userId="S::elisabet.jerlhag@pharm.gu.se::ef6d460f-9275-46a9-b740-6fc5d61e5d7a"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2E0DA0-19D1-46F2-B7C7-78FDB6FC2E50}" v="2" dt="2024-06-11T12:22:38.1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91"/>
    <p:restoredTop sz="86409"/>
  </p:normalViewPr>
  <p:slideViewPr>
    <p:cSldViewPr snapToGrid="0" snapToObjects="1" showGuides="1">
      <p:cViewPr>
        <p:scale>
          <a:sx n="110" d="100"/>
          <a:sy n="110" d="100"/>
        </p:scale>
        <p:origin x="1704" y="14"/>
      </p:cViewPr>
      <p:guideLst>
        <p:guide orient="horz" pos="3187"/>
        <p:guide pos="240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12"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ximilian TufvessonAlm" userId="34abf950-e052-4659-9de8-ca087b20e458" providerId="ADAL" clId="{E12E0DA0-19D1-46F2-B7C7-78FDB6FC2E50}"/>
    <pc:docChg chg="modSld">
      <pc:chgData name="Maximilian TufvessonAlm" userId="34abf950-e052-4659-9de8-ca087b20e458" providerId="ADAL" clId="{E12E0DA0-19D1-46F2-B7C7-78FDB6FC2E50}" dt="2024-06-11T12:22:38.145" v="1" actId="14826"/>
      <pc:docMkLst>
        <pc:docMk/>
      </pc:docMkLst>
      <pc:sldChg chg="modSp">
        <pc:chgData name="Maximilian TufvessonAlm" userId="34abf950-e052-4659-9de8-ca087b20e458" providerId="ADAL" clId="{E12E0DA0-19D1-46F2-B7C7-78FDB6FC2E50}" dt="2024-06-11T12:22:20.886" v="0" actId="14826"/>
        <pc:sldMkLst>
          <pc:docMk/>
          <pc:sldMk cId="3367713492" sldId="265"/>
        </pc:sldMkLst>
        <pc:picChg chg="mod">
          <ac:chgData name="Maximilian TufvessonAlm" userId="34abf950-e052-4659-9de8-ca087b20e458" providerId="ADAL" clId="{E12E0DA0-19D1-46F2-B7C7-78FDB6FC2E50}" dt="2024-06-11T12:22:20.886" v="0" actId="14826"/>
          <ac:picMkLst>
            <pc:docMk/>
            <pc:sldMk cId="3367713492" sldId="265"/>
            <ac:picMk id="2" creationId="{B3999B30-6EFF-91C9-3C74-3BFCB2824105}"/>
          </ac:picMkLst>
        </pc:picChg>
      </pc:sldChg>
      <pc:sldChg chg="modSp">
        <pc:chgData name="Maximilian TufvessonAlm" userId="34abf950-e052-4659-9de8-ca087b20e458" providerId="ADAL" clId="{E12E0DA0-19D1-46F2-B7C7-78FDB6FC2E50}" dt="2024-06-11T12:22:38.145" v="1" actId="14826"/>
        <pc:sldMkLst>
          <pc:docMk/>
          <pc:sldMk cId="750138186" sldId="266"/>
        </pc:sldMkLst>
        <pc:picChg chg="mod">
          <ac:chgData name="Maximilian TufvessonAlm" userId="34abf950-e052-4659-9de8-ca087b20e458" providerId="ADAL" clId="{E12E0DA0-19D1-46F2-B7C7-78FDB6FC2E50}" dt="2024-06-11T12:22:38.145" v="1" actId="14826"/>
          <ac:picMkLst>
            <pc:docMk/>
            <pc:sldMk cId="750138186" sldId="266"/>
            <ac:picMk id="2" creationId="{FFB5C260-9A70-2816-2580-8F25D8D2FB3E}"/>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9T09:14:05.127"/>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9T09:14:06.335"/>
    </inkml:context>
    <inkml:brush xml:id="br0">
      <inkml:brushProperty name="width" value="0.05" units="cm"/>
      <inkml:brushProperty name="height" value="0.05" units="cm"/>
      <inkml:brushProperty name="color" value="#E71224"/>
    </inkml:brush>
  </inkml:definitions>
  <inkml:trace contextRef="#ctx0" brushRef="#br0">0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9T09:14:07.847"/>
    </inkml:context>
    <inkml:brush xml:id="br0">
      <inkml:brushProperty name="width" value="0.05" units="cm"/>
      <inkml:brushProperty name="height" value="0.05" units="cm"/>
      <inkml:brushProperty name="color" value="#E71224"/>
    </inkml:brush>
  </inkml:definitions>
  <inkml:trace contextRef="#ctx0" brushRef="#br0">0 1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9T09:14:09.945"/>
    </inkml:context>
    <inkml:brush xml:id="br0">
      <inkml:brushProperty name="width" value="0.05" units="cm"/>
      <inkml:brushProperty name="height" value="0.05" units="cm"/>
      <inkml:brushProperty name="color" value="#E71224"/>
    </inkml:brush>
  </inkml:definitions>
  <inkml:trace contextRef="#ctx0" brushRef="#br0">0 1 24575,'0'0'0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9T09:14:12.889"/>
    </inkml:context>
    <inkml:brush xml:id="br0">
      <inkml:brushProperty name="width" value="0.05" units="cm"/>
      <inkml:brushProperty name="height" value="0.05" units="cm"/>
      <inkml:brushProperty name="color" value="#E71224"/>
    </inkml:brush>
  </inkml:definitions>
  <inkml:trace contextRef="#ctx0" brushRef="#br0">1 1 24575,'0'0'0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9T09:14:13.771"/>
    </inkml:context>
    <inkml:brush xml:id="br0">
      <inkml:brushProperty name="width" value="0.05" units="cm"/>
      <inkml:brushProperty name="height" value="0.05" units="cm"/>
      <inkml:brushProperty name="color" value="#E71224"/>
    </inkml:brush>
  </inkml:definitions>
  <inkml:trace contextRef="#ctx0" brushRef="#br0">0 1 24575,'0'0'0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9T09:14:16.049"/>
    </inkml:context>
    <inkml:brush xml:id="br0">
      <inkml:brushProperty name="width" value="0.05" units="cm"/>
      <inkml:brushProperty name="height" value="0.05" units="cm"/>
      <inkml:brushProperty name="color" value="#E71224"/>
    </inkml:brush>
  </inkml:definitions>
  <inkml:trace contextRef="#ctx0" brushRef="#br0">0 1 24575,'0'0'0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9T09:14:17.077"/>
    </inkml:context>
    <inkml:brush xml:id="br0">
      <inkml:brushProperty name="width" value="0.05" units="cm"/>
      <inkml:brushProperty name="height" value="0.05" units="cm"/>
      <inkml:brushProperty name="color" value="#E71224"/>
    </inkml:brush>
  </inkml:definitions>
  <inkml:trace contextRef="#ctx0" brushRef="#br0">0 0 24575,'0'0'0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9T09:14:24.109"/>
    </inkml:context>
    <inkml:brush xml:id="br0">
      <inkml:brushProperty name="width" value="0.05" units="cm"/>
      <inkml:brushProperty name="height" value="0.05" units="cm"/>
      <inkml:brushProperty name="color" value="#E71224"/>
    </inkml:brush>
  </inkml:definitions>
  <inkml:trace contextRef="#ctx0" brushRef="#br0">0 0 24575,'0'0'0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9T09:14:25.567"/>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9T09:14:26.585"/>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9T09:14:27.755"/>
    </inkml:context>
    <inkml:brush xml:id="br0">
      <inkml:brushProperty name="width" value="0.05" units="cm"/>
      <inkml:brushProperty name="height" value="0.05" units="cm"/>
      <inkml:brushProperty name="color" value="#E71224"/>
    </inkml:brush>
  </inkml:definitions>
  <inkml:trace contextRef="#ctx0" brushRef="#br0">0 0 24575,'0'0'0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9T09:14:28.817"/>
    </inkml:context>
    <inkml:brush xml:id="br0">
      <inkml:brushProperty name="width" value="0.05" units="cm"/>
      <inkml:brushProperty name="height" value="0.05" units="cm"/>
      <inkml:brushProperty name="color" value="#E71224"/>
    </inkml:brush>
  </inkml:definitions>
  <inkml:trace contextRef="#ctx0" brushRef="#br0">1 1 24575,'0'0'0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8T11:07:13.756"/>
    </inkml:context>
    <inkml:brush xml:id="br0">
      <inkml:brushProperty name="width" value="0.05" units="cm"/>
      <inkml:brushProperty name="height" value="0.05" units="cm"/>
      <inkml:brushProperty name="color" value="#E71224"/>
    </inkml:brush>
  </inkml:definitions>
  <inkml:trace contextRef="#ctx0" brushRef="#br0">0 0 24575,'0'0'0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8T11:07:48.681"/>
    </inkml:context>
    <inkml:brush xml:id="br0">
      <inkml:brushProperty name="width" value="0.05" units="cm"/>
      <inkml:brushProperty name="height" value="0.05" units="cm"/>
      <inkml:brushProperty name="color" value="#E71224"/>
    </inkml:brush>
  </inkml:definitions>
  <inkml:trace contextRef="#ctx0" brushRef="#br0">0 0 24575,'0'0'0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8T11:07:56.435"/>
    </inkml:context>
    <inkml:brush xml:id="br0">
      <inkml:brushProperty name="width" value="0.05" units="cm"/>
      <inkml:brushProperty name="height" value="0.05" units="cm"/>
      <inkml:brushProperty name="color" value="#E71224"/>
    </inkml:brush>
  </inkml:definitions>
  <inkml:trace contextRef="#ctx0" brushRef="#br0">0 0 24575,'0'0'0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8T11:08:03.178"/>
    </inkml:context>
    <inkml:brush xml:id="br0">
      <inkml:brushProperty name="width" value="0.05" units="cm"/>
      <inkml:brushProperty name="height" value="0.05" units="cm"/>
      <inkml:brushProperty name="color" value="#E71224"/>
    </inkml:brush>
  </inkml:definitions>
  <inkml:trace contextRef="#ctx0" brushRef="#br0">0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C23334-7D01-C94D-A48B-0352D3DE6041}" type="datetimeFigureOut">
              <a:rPr lang="en-US" smtClean="0"/>
              <a:t>6/11/2024</a:t>
            </a:fld>
            <a:endParaRPr lang="en-US"/>
          </a:p>
        </p:txBody>
      </p:sp>
      <p:sp>
        <p:nvSpPr>
          <p:cNvPr id="4" name="Slide Image Placeholder 3"/>
          <p:cNvSpPr>
            <a:spLocks noGrp="1" noRot="1" noChangeAspect="1"/>
          </p:cNvSpPr>
          <p:nvPr>
            <p:ph type="sldImg" idx="2"/>
          </p:nvPr>
        </p:nvSpPr>
        <p:spPr>
          <a:xfrm>
            <a:off x="2241550" y="685800"/>
            <a:ext cx="23749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EB07C0-30B2-0B40-B20A-A278DFB9C36E}" type="slidenum">
              <a:rPr lang="en-US" smtClean="0"/>
              <a:t>‹#›</a:t>
            </a:fld>
            <a:endParaRPr lang="en-US"/>
          </a:p>
        </p:txBody>
      </p:sp>
    </p:spTree>
    <p:extLst>
      <p:ext uri="{BB962C8B-B14F-4D97-AF65-F5344CB8AC3E}">
        <p14:creationId xmlns:p14="http://schemas.microsoft.com/office/powerpoint/2010/main" val="225691896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EB07C0-30B2-0B40-B20A-A278DFB9C36E}" type="slidenum">
              <a:rPr lang="en-US" smtClean="0"/>
              <a:t>1</a:t>
            </a:fld>
            <a:endParaRPr lang="en-US"/>
          </a:p>
        </p:txBody>
      </p:sp>
    </p:spTree>
    <p:extLst>
      <p:ext uri="{BB962C8B-B14F-4D97-AF65-F5344CB8AC3E}">
        <p14:creationId xmlns:p14="http://schemas.microsoft.com/office/powerpoint/2010/main" val="728664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EB07C0-30B2-0B40-B20A-A278DFB9C36E}" type="slidenum">
              <a:rPr lang="en-US" smtClean="0"/>
              <a:t>2</a:t>
            </a:fld>
            <a:endParaRPr lang="en-US"/>
          </a:p>
        </p:txBody>
      </p:sp>
    </p:spTree>
    <p:extLst>
      <p:ext uri="{BB962C8B-B14F-4D97-AF65-F5344CB8AC3E}">
        <p14:creationId xmlns:p14="http://schemas.microsoft.com/office/powerpoint/2010/main" val="1686367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EB07C0-30B2-0B40-B20A-A278DFB9C36E}" type="slidenum">
              <a:rPr lang="en-US" smtClean="0"/>
              <a:t>3</a:t>
            </a:fld>
            <a:endParaRPr lang="en-US"/>
          </a:p>
        </p:txBody>
      </p:sp>
    </p:spTree>
    <p:extLst>
      <p:ext uri="{BB962C8B-B14F-4D97-AF65-F5344CB8AC3E}">
        <p14:creationId xmlns:p14="http://schemas.microsoft.com/office/powerpoint/2010/main" val="433743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2"/>
            <a:ext cx="5829300" cy="2123369"/>
          </a:xfrm>
        </p:spPr>
        <p:txBody>
          <a:bodyPr/>
          <a:lstStyle/>
          <a:p>
            <a:r>
              <a:rPr lang="sv-SE"/>
              <a:t>Click to edit Master title style</a:t>
            </a:r>
            <a:endParaRPr lang="en-US"/>
          </a:p>
        </p:txBody>
      </p:sp>
      <p:sp>
        <p:nvSpPr>
          <p:cNvPr id="3" name="Subtitl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Click to edit Master subtitle style</a:t>
            </a:r>
            <a:endParaRPr lang="en-US"/>
          </a:p>
        </p:txBody>
      </p:sp>
      <p:sp>
        <p:nvSpPr>
          <p:cNvPr id="4" name="Date Placeholder 3"/>
          <p:cNvSpPr>
            <a:spLocks noGrp="1"/>
          </p:cNvSpPr>
          <p:nvPr>
            <p:ph type="dt" sz="half" idx="10"/>
          </p:nvPr>
        </p:nvSpPr>
        <p:spPr/>
        <p:txBody>
          <a:bodyPr/>
          <a:lstStyle/>
          <a:p>
            <a:fld id="{68E59DF8-A65F-E546-BF65-9E132CB36C5C}"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29F99-68A0-2741-813F-0CCB663341E8}" type="slidenum">
              <a:rPr lang="en-US" smtClean="0"/>
              <a:t>‹#›</a:t>
            </a:fld>
            <a:endParaRPr lang="en-US"/>
          </a:p>
        </p:txBody>
      </p:sp>
    </p:spTree>
    <p:extLst>
      <p:ext uri="{BB962C8B-B14F-4D97-AF65-F5344CB8AC3E}">
        <p14:creationId xmlns:p14="http://schemas.microsoft.com/office/powerpoint/2010/main" val="1240793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Click to edit Master title style</a:t>
            </a:r>
            <a:endParaRPr lang="en-US"/>
          </a:p>
        </p:txBody>
      </p:sp>
      <p:sp>
        <p:nvSpPr>
          <p:cNvPr id="3" name="Content Placeholder 2"/>
          <p:cNvSpPr>
            <a:spLocks noGrp="1"/>
          </p:cNvSpPr>
          <p:nvPr>
            <p:ph idx="1"/>
          </p:nvPr>
        </p:nvSpPr>
        <p:spPr/>
        <p:txBody>
          <a:bodyPr/>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US"/>
          </a:p>
        </p:txBody>
      </p:sp>
      <p:sp>
        <p:nvSpPr>
          <p:cNvPr id="4" name="Date Placeholder 3"/>
          <p:cNvSpPr>
            <a:spLocks noGrp="1"/>
          </p:cNvSpPr>
          <p:nvPr>
            <p:ph type="dt" sz="half" idx="10"/>
          </p:nvPr>
        </p:nvSpPr>
        <p:spPr/>
        <p:txBody>
          <a:bodyPr/>
          <a:lstStyle/>
          <a:p>
            <a:fld id="{68E59DF8-A65F-E546-BF65-9E132CB36C5C}"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29F99-68A0-2741-813F-0CCB663341E8}" type="slidenum">
              <a:rPr lang="en-US" smtClean="0"/>
              <a:t>‹#›</a:t>
            </a:fld>
            <a:endParaRPr lang="en-US"/>
          </a:p>
        </p:txBody>
      </p:sp>
    </p:spTree>
    <p:extLst>
      <p:ext uri="{BB962C8B-B14F-4D97-AF65-F5344CB8AC3E}">
        <p14:creationId xmlns:p14="http://schemas.microsoft.com/office/powerpoint/2010/main" val="361607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3"/>
            <a:ext cx="5829300" cy="1967442"/>
          </a:xfrm>
        </p:spPr>
        <p:txBody>
          <a:bodyPr anchor="t"/>
          <a:lstStyle>
            <a:lvl1pPr algn="l">
              <a:defRPr sz="4000" b="1" cap="all"/>
            </a:lvl1pPr>
          </a:lstStyle>
          <a:p>
            <a:r>
              <a:rPr lang="sv-SE"/>
              <a:t>Click to edit Master title style</a:t>
            </a:r>
            <a:endParaRPr lang="en-US"/>
          </a:p>
        </p:txBody>
      </p:sp>
      <p:sp>
        <p:nvSpPr>
          <p:cNvPr id="3" name="Text Placeholder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Click to edit Master text styles</a:t>
            </a:r>
          </a:p>
        </p:txBody>
      </p:sp>
      <p:sp>
        <p:nvSpPr>
          <p:cNvPr id="4" name="Date Placeholder 3"/>
          <p:cNvSpPr>
            <a:spLocks noGrp="1"/>
          </p:cNvSpPr>
          <p:nvPr>
            <p:ph type="dt" sz="half" idx="10"/>
          </p:nvPr>
        </p:nvSpPr>
        <p:spPr/>
        <p:txBody>
          <a:bodyPr/>
          <a:lstStyle/>
          <a:p>
            <a:fld id="{68E59DF8-A65F-E546-BF65-9E132CB36C5C}"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29F99-68A0-2741-813F-0CCB663341E8}" type="slidenum">
              <a:rPr lang="en-US" smtClean="0"/>
              <a:t>‹#›</a:t>
            </a:fld>
            <a:endParaRPr lang="en-US"/>
          </a:p>
        </p:txBody>
      </p:sp>
    </p:spTree>
    <p:extLst>
      <p:ext uri="{BB962C8B-B14F-4D97-AF65-F5344CB8AC3E}">
        <p14:creationId xmlns:p14="http://schemas.microsoft.com/office/powerpoint/2010/main" val="87003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Click to edit Master title style</a:t>
            </a:r>
            <a:endParaRPr lang="en-US"/>
          </a:p>
        </p:txBody>
      </p:sp>
      <p:sp>
        <p:nvSpPr>
          <p:cNvPr id="3" name="Content Placeholder 2"/>
          <p:cNvSpPr>
            <a:spLocks noGrp="1"/>
          </p:cNvSpPr>
          <p:nvPr>
            <p:ph sz="half" idx="1"/>
          </p:nvPr>
        </p:nvSpPr>
        <p:spPr>
          <a:xfrm>
            <a:off x="257175"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US"/>
          </a:p>
        </p:txBody>
      </p:sp>
      <p:sp>
        <p:nvSpPr>
          <p:cNvPr id="4" name="Content Placeholder 3"/>
          <p:cNvSpPr>
            <a:spLocks noGrp="1"/>
          </p:cNvSpPr>
          <p:nvPr>
            <p:ph sz="half" idx="2"/>
          </p:nvPr>
        </p:nvSpPr>
        <p:spPr>
          <a:xfrm>
            <a:off x="2628900"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US"/>
          </a:p>
        </p:txBody>
      </p:sp>
      <p:sp>
        <p:nvSpPr>
          <p:cNvPr id="5" name="Date Placeholder 4"/>
          <p:cNvSpPr>
            <a:spLocks noGrp="1"/>
          </p:cNvSpPr>
          <p:nvPr>
            <p:ph type="dt" sz="half" idx="10"/>
          </p:nvPr>
        </p:nvSpPr>
        <p:spPr/>
        <p:txBody>
          <a:bodyPr/>
          <a:lstStyle/>
          <a:p>
            <a:fld id="{68E59DF8-A65F-E546-BF65-9E132CB36C5C}"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29F99-68A0-2741-813F-0CCB663341E8}" type="slidenum">
              <a:rPr lang="en-US" smtClean="0"/>
              <a:t>‹#›</a:t>
            </a:fld>
            <a:endParaRPr lang="en-US"/>
          </a:p>
        </p:txBody>
      </p:sp>
    </p:spTree>
    <p:extLst>
      <p:ext uri="{BB962C8B-B14F-4D97-AF65-F5344CB8AC3E}">
        <p14:creationId xmlns:p14="http://schemas.microsoft.com/office/powerpoint/2010/main" val="1450541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699"/>
            <a:ext cx="6172200" cy="1651000"/>
          </a:xfrm>
        </p:spPr>
        <p:txBody>
          <a:bodyPr/>
          <a:lstStyle>
            <a:lvl1pPr>
              <a:defRPr/>
            </a:lvl1pPr>
          </a:lstStyle>
          <a:p>
            <a:r>
              <a:rPr lang="sv-SE"/>
              <a:t>Click to edit Master title style</a:t>
            </a:r>
            <a:endParaRPr lang="en-US"/>
          </a:p>
        </p:txBody>
      </p:sp>
      <p:sp>
        <p:nvSpPr>
          <p:cNvPr id="3" name="Text Placeholder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Click to edit Master text styles</a:t>
            </a:r>
          </a:p>
        </p:txBody>
      </p:sp>
      <p:sp>
        <p:nvSpPr>
          <p:cNvPr id="4" name="Content Placeholder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US"/>
          </a:p>
        </p:txBody>
      </p:sp>
      <p:sp>
        <p:nvSpPr>
          <p:cNvPr id="5" name="Text Placeholder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Click to edit Master text styles</a:t>
            </a:r>
          </a:p>
        </p:txBody>
      </p:sp>
      <p:sp>
        <p:nvSpPr>
          <p:cNvPr id="6" name="Content Placeholder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US"/>
          </a:p>
        </p:txBody>
      </p:sp>
      <p:sp>
        <p:nvSpPr>
          <p:cNvPr id="7" name="Date Placeholder 6"/>
          <p:cNvSpPr>
            <a:spLocks noGrp="1"/>
          </p:cNvSpPr>
          <p:nvPr>
            <p:ph type="dt" sz="half" idx="10"/>
          </p:nvPr>
        </p:nvSpPr>
        <p:spPr/>
        <p:txBody>
          <a:bodyPr/>
          <a:lstStyle/>
          <a:p>
            <a:fld id="{68E59DF8-A65F-E546-BF65-9E132CB36C5C}" type="datetimeFigureOut">
              <a:rPr lang="en-US" smtClean="0"/>
              <a:t>6/11/2024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29F99-68A0-2741-813F-0CCB663341E8}" type="slidenum">
              <a:rPr lang="en-US" smtClean="0"/>
              <a:t>‹#›</a:t>
            </a:fld>
            <a:endParaRPr lang="en-US"/>
          </a:p>
        </p:txBody>
      </p:sp>
    </p:spTree>
    <p:extLst>
      <p:ext uri="{BB962C8B-B14F-4D97-AF65-F5344CB8AC3E}">
        <p14:creationId xmlns:p14="http://schemas.microsoft.com/office/powerpoint/2010/main" val="2235397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Click to edit Master title style</a:t>
            </a:r>
            <a:endParaRPr lang="en-US"/>
          </a:p>
        </p:txBody>
      </p:sp>
      <p:sp>
        <p:nvSpPr>
          <p:cNvPr id="3" name="Date Placeholder 2"/>
          <p:cNvSpPr>
            <a:spLocks noGrp="1"/>
          </p:cNvSpPr>
          <p:nvPr>
            <p:ph type="dt" sz="half" idx="10"/>
          </p:nvPr>
        </p:nvSpPr>
        <p:spPr/>
        <p:txBody>
          <a:bodyPr/>
          <a:lstStyle/>
          <a:p>
            <a:fld id="{68E59DF8-A65F-E546-BF65-9E132CB36C5C}" type="datetimeFigureOut">
              <a:rPr lang="en-US" smtClean="0"/>
              <a:t>6/11/2024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29F99-68A0-2741-813F-0CCB663341E8}" type="slidenum">
              <a:rPr lang="en-US" smtClean="0"/>
              <a:t>‹#›</a:t>
            </a:fld>
            <a:endParaRPr lang="en-US"/>
          </a:p>
        </p:txBody>
      </p:sp>
    </p:spTree>
    <p:extLst>
      <p:ext uri="{BB962C8B-B14F-4D97-AF65-F5344CB8AC3E}">
        <p14:creationId xmlns:p14="http://schemas.microsoft.com/office/powerpoint/2010/main" val="4289111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E59DF8-A65F-E546-BF65-9E132CB36C5C}" type="datetimeFigureOut">
              <a:rPr lang="en-US" smtClean="0"/>
              <a:t>6/11/2024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29F99-68A0-2741-813F-0CCB663341E8}" type="slidenum">
              <a:rPr lang="en-US" smtClean="0"/>
              <a:t>‹#›</a:t>
            </a:fld>
            <a:endParaRPr lang="en-US"/>
          </a:p>
        </p:txBody>
      </p:sp>
    </p:spTree>
    <p:extLst>
      <p:ext uri="{BB962C8B-B14F-4D97-AF65-F5344CB8AC3E}">
        <p14:creationId xmlns:p14="http://schemas.microsoft.com/office/powerpoint/2010/main" val="378747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4405"/>
            <a:ext cx="2256235" cy="1678517"/>
          </a:xfrm>
        </p:spPr>
        <p:txBody>
          <a:bodyPr anchor="b"/>
          <a:lstStyle>
            <a:lvl1pPr algn="l">
              <a:defRPr sz="2000" b="1"/>
            </a:lvl1pPr>
          </a:lstStyle>
          <a:p>
            <a:r>
              <a:rPr lang="sv-SE"/>
              <a:t>Click to edit Master title style</a:t>
            </a:r>
            <a:endParaRPr lang="en-US"/>
          </a:p>
        </p:txBody>
      </p:sp>
      <p:sp>
        <p:nvSpPr>
          <p:cNvPr id="3" name="Content Placeholder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US"/>
          </a:p>
        </p:txBody>
      </p:sp>
      <p:sp>
        <p:nvSpPr>
          <p:cNvPr id="4" name="Text Placeholder 3"/>
          <p:cNvSpPr>
            <a:spLocks noGrp="1"/>
          </p:cNvSpPr>
          <p:nvPr>
            <p:ph type="body" sz="half" idx="2"/>
          </p:nvPr>
        </p:nvSpPr>
        <p:spPr>
          <a:xfrm>
            <a:off x="342900"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Click to edit Master text styles</a:t>
            </a:r>
          </a:p>
        </p:txBody>
      </p:sp>
      <p:sp>
        <p:nvSpPr>
          <p:cNvPr id="5" name="Date Placeholder 4"/>
          <p:cNvSpPr>
            <a:spLocks noGrp="1"/>
          </p:cNvSpPr>
          <p:nvPr>
            <p:ph type="dt" sz="half" idx="10"/>
          </p:nvPr>
        </p:nvSpPr>
        <p:spPr/>
        <p:txBody>
          <a:bodyPr/>
          <a:lstStyle/>
          <a:p>
            <a:fld id="{68E59DF8-A65F-E546-BF65-9E132CB36C5C}"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29F99-68A0-2741-813F-0CCB663341E8}" type="slidenum">
              <a:rPr lang="en-US" smtClean="0"/>
              <a:t>‹#›</a:t>
            </a:fld>
            <a:endParaRPr lang="en-US"/>
          </a:p>
        </p:txBody>
      </p:sp>
    </p:spTree>
    <p:extLst>
      <p:ext uri="{BB962C8B-B14F-4D97-AF65-F5344CB8AC3E}">
        <p14:creationId xmlns:p14="http://schemas.microsoft.com/office/powerpoint/2010/main" val="55625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0"/>
            <a:ext cx="4114800" cy="818622"/>
          </a:xfrm>
        </p:spPr>
        <p:txBody>
          <a:bodyPr anchor="b"/>
          <a:lstStyle>
            <a:lvl1pPr algn="l">
              <a:defRPr sz="2000" b="1"/>
            </a:lvl1pPr>
          </a:lstStyle>
          <a:p>
            <a:r>
              <a:rPr lang="sv-SE"/>
              <a:t>Click to edit Master title style</a:t>
            </a:r>
            <a:endParaRPr lang="en-US"/>
          </a:p>
        </p:txBody>
      </p:sp>
      <p:sp>
        <p:nvSpPr>
          <p:cNvPr id="3" name="Picture Placehold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Click to edit Master text styles</a:t>
            </a:r>
          </a:p>
        </p:txBody>
      </p:sp>
      <p:sp>
        <p:nvSpPr>
          <p:cNvPr id="5" name="Date Placeholder 4"/>
          <p:cNvSpPr>
            <a:spLocks noGrp="1"/>
          </p:cNvSpPr>
          <p:nvPr>
            <p:ph type="dt" sz="half" idx="10"/>
          </p:nvPr>
        </p:nvSpPr>
        <p:spPr/>
        <p:txBody>
          <a:bodyPr/>
          <a:lstStyle/>
          <a:p>
            <a:fld id="{68E59DF8-A65F-E546-BF65-9E132CB36C5C}"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29F99-68A0-2741-813F-0CCB663341E8}" type="slidenum">
              <a:rPr lang="en-US" smtClean="0"/>
              <a:t>‹#›</a:t>
            </a:fld>
            <a:endParaRPr lang="en-US"/>
          </a:p>
        </p:txBody>
      </p:sp>
    </p:spTree>
    <p:extLst>
      <p:ext uri="{BB962C8B-B14F-4D97-AF65-F5344CB8AC3E}">
        <p14:creationId xmlns:p14="http://schemas.microsoft.com/office/powerpoint/2010/main" val="420342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US"/>
          </a:p>
        </p:txBody>
      </p:sp>
      <p:sp>
        <p:nvSpPr>
          <p:cNvPr id="4" name="Date Placeholder 3"/>
          <p:cNvSpPr>
            <a:spLocks noGrp="1"/>
          </p:cNvSpPr>
          <p:nvPr>
            <p:ph type="dt" sz="half" idx="10"/>
          </p:nvPr>
        </p:nvSpPr>
        <p:spPr/>
        <p:txBody>
          <a:bodyPr/>
          <a:lstStyle/>
          <a:p>
            <a:fld id="{68E59DF8-A65F-E546-BF65-9E132CB36C5C}"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29F99-68A0-2741-813F-0CCB663341E8}" type="slidenum">
              <a:rPr lang="en-US" smtClean="0"/>
              <a:t>‹#›</a:t>
            </a:fld>
            <a:endParaRPr lang="en-US"/>
          </a:p>
        </p:txBody>
      </p:sp>
    </p:spTree>
    <p:extLst>
      <p:ext uri="{BB962C8B-B14F-4D97-AF65-F5344CB8AC3E}">
        <p14:creationId xmlns:p14="http://schemas.microsoft.com/office/powerpoint/2010/main" val="2088434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573264"/>
            <a:ext cx="1157288" cy="12208228"/>
          </a:xfrm>
        </p:spPr>
        <p:txBody>
          <a:bodyPr vert="eaVert"/>
          <a:lstStyle/>
          <a:p>
            <a:r>
              <a:rPr lang="sv-SE"/>
              <a:t>Click to edit Master title style</a:t>
            </a:r>
            <a:endParaRPr lang="en-US"/>
          </a:p>
        </p:txBody>
      </p:sp>
      <p:sp>
        <p:nvSpPr>
          <p:cNvPr id="3" name="Vertical Text Placeholder 2"/>
          <p:cNvSpPr>
            <a:spLocks noGrp="1"/>
          </p:cNvSpPr>
          <p:nvPr>
            <p:ph type="body" orient="vert" idx="1"/>
          </p:nvPr>
        </p:nvSpPr>
        <p:spPr>
          <a:xfrm>
            <a:off x="257175" y="573264"/>
            <a:ext cx="3357563" cy="12208228"/>
          </a:xfrm>
        </p:spPr>
        <p:txBody>
          <a:bodyPr vert="eaVert"/>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US"/>
          </a:p>
        </p:txBody>
      </p:sp>
      <p:sp>
        <p:nvSpPr>
          <p:cNvPr id="4" name="Date Placeholder 3"/>
          <p:cNvSpPr>
            <a:spLocks noGrp="1"/>
          </p:cNvSpPr>
          <p:nvPr>
            <p:ph type="dt" sz="half" idx="10"/>
          </p:nvPr>
        </p:nvSpPr>
        <p:spPr/>
        <p:txBody>
          <a:bodyPr/>
          <a:lstStyle/>
          <a:p>
            <a:fld id="{68E59DF8-A65F-E546-BF65-9E132CB36C5C}"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29F99-68A0-2741-813F-0CCB663341E8}" type="slidenum">
              <a:rPr lang="en-US" smtClean="0"/>
              <a:t>‹#›</a:t>
            </a:fld>
            <a:endParaRPr lang="en-US"/>
          </a:p>
        </p:txBody>
      </p:sp>
    </p:spTree>
    <p:extLst>
      <p:ext uri="{BB962C8B-B14F-4D97-AF65-F5344CB8AC3E}">
        <p14:creationId xmlns:p14="http://schemas.microsoft.com/office/powerpoint/2010/main" val="1951195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sv-SE"/>
              <a:t>Click to edit Master title style</a:t>
            </a:r>
            <a:endParaRPr lang="en-US"/>
          </a:p>
        </p:txBody>
      </p:sp>
      <p:sp>
        <p:nvSpPr>
          <p:cNvPr id="3" name="Text Placeholder 2"/>
          <p:cNvSpPr>
            <a:spLocks noGrp="1"/>
          </p:cNvSpPr>
          <p:nvPr>
            <p:ph type="body" idx="1"/>
          </p:nvPr>
        </p:nvSpPr>
        <p:spPr>
          <a:xfrm>
            <a:off x="342900" y="2311401"/>
            <a:ext cx="6172200" cy="6537502"/>
          </a:xfrm>
          <a:prstGeom prst="rect">
            <a:avLst/>
          </a:prstGeom>
        </p:spPr>
        <p:txBody>
          <a:bodyPr vert="horz" lIns="91440" tIns="45720" rIns="91440" bIns="45720" rtlCol="0">
            <a:normAutofit/>
          </a:bodyPr>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US"/>
          </a:p>
        </p:txBody>
      </p:sp>
      <p:sp>
        <p:nvSpPr>
          <p:cNvPr id="4" name="Date Placeholder 3"/>
          <p:cNvSpPr>
            <a:spLocks noGrp="1"/>
          </p:cNvSpPr>
          <p:nvPr>
            <p:ph type="dt" sz="half" idx="2"/>
          </p:nvPr>
        </p:nvSpPr>
        <p:spPr>
          <a:xfrm>
            <a:off x="342900" y="9181395"/>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68E59DF8-A65F-E546-BF65-9E132CB36C5C}" type="datetimeFigureOut">
              <a:rPr lang="en-US" smtClean="0"/>
              <a:t>6/11/2024</a:t>
            </a:fld>
            <a:endParaRPr lang="en-US"/>
          </a:p>
        </p:txBody>
      </p:sp>
      <p:sp>
        <p:nvSpPr>
          <p:cNvPr id="5" name="Footer Placeholder 4"/>
          <p:cNvSpPr>
            <a:spLocks noGrp="1"/>
          </p:cNvSpPr>
          <p:nvPr>
            <p:ph type="ftr" sz="quarter" idx="3"/>
          </p:nvPr>
        </p:nvSpPr>
        <p:spPr>
          <a:xfrm>
            <a:off x="2343150" y="9181395"/>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9181395"/>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3E529F99-68A0-2741-813F-0CCB663341E8}" type="slidenum">
              <a:rPr lang="en-US" smtClean="0"/>
              <a:t>‹#›</a:t>
            </a:fld>
            <a:endParaRPr lang="en-US"/>
          </a:p>
        </p:txBody>
      </p:sp>
    </p:spTree>
    <p:extLst>
      <p:ext uri="{BB962C8B-B14F-4D97-AF65-F5344CB8AC3E}">
        <p14:creationId xmlns:p14="http://schemas.microsoft.com/office/powerpoint/2010/main" val="3468150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customXml" Target="../ink/ink7.xml"/><Relationship Id="rId18" Type="http://schemas.openxmlformats.org/officeDocument/2006/relationships/customXml" Target="../ink/ink12.xml"/><Relationship Id="rId3" Type="http://schemas.openxmlformats.org/officeDocument/2006/relationships/image" Target="../media/image1.jpg"/><Relationship Id="rId21" Type="http://schemas.openxmlformats.org/officeDocument/2006/relationships/image" Target="../media/image5.png"/><Relationship Id="rId7" Type="http://schemas.openxmlformats.org/officeDocument/2006/relationships/image" Target="../media/image4.png"/><Relationship Id="rId12" Type="http://schemas.openxmlformats.org/officeDocument/2006/relationships/customXml" Target="../ink/ink6.xml"/><Relationship Id="rId17" Type="http://schemas.openxmlformats.org/officeDocument/2006/relationships/customXml" Target="../ink/ink11.xml"/><Relationship Id="rId2" Type="http://schemas.openxmlformats.org/officeDocument/2006/relationships/notesSlide" Target="../notesSlides/notesSlide1.xml"/><Relationship Id="rId16" Type="http://schemas.openxmlformats.org/officeDocument/2006/relationships/customXml" Target="../ink/ink10.xml"/><Relationship Id="rId20" Type="http://schemas.openxmlformats.org/officeDocument/2006/relationships/customXml" Target="../ink/ink14.xml"/><Relationship Id="rId1" Type="http://schemas.openxmlformats.org/officeDocument/2006/relationships/slideLayout" Target="../slideLayouts/slideLayout2.xml"/><Relationship Id="rId6" Type="http://schemas.openxmlformats.org/officeDocument/2006/relationships/customXml" Target="../ink/ink1.xml"/><Relationship Id="rId11" Type="http://schemas.openxmlformats.org/officeDocument/2006/relationships/customXml" Target="../ink/ink5.xml"/><Relationship Id="rId24" Type="http://schemas.openxmlformats.org/officeDocument/2006/relationships/customXml" Target="../ink/ink17.xml"/><Relationship Id="rId5" Type="http://schemas.openxmlformats.org/officeDocument/2006/relationships/image" Target="../media/image3.png"/><Relationship Id="rId15" Type="http://schemas.openxmlformats.org/officeDocument/2006/relationships/customXml" Target="../ink/ink9.xml"/><Relationship Id="rId23" Type="http://schemas.openxmlformats.org/officeDocument/2006/relationships/customXml" Target="../ink/ink16.xml"/><Relationship Id="rId10" Type="http://schemas.openxmlformats.org/officeDocument/2006/relationships/customXml" Target="../ink/ink4.xml"/><Relationship Id="rId19" Type="http://schemas.openxmlformats.org/officeDocument/2006/relationships/customXml" Target="../ink/ink13.xml"/><Relationship Id="rId4" Type="http://schemas.openxmlformats.org/officeDocument/2006/relationships/image" Target="../media/image2.png"/><Relationship Id="rId9" Type="http://schemas.openxmlformats.org/officeDocument/2006/relationships/customXml" Target="../ink/ink3.xml"/><Relationship Id="rId14" Type="http://schemas.openxmlformats.org/officeDocument/2006/relationships/customXml" Target="../ink/ink8.xml"/><Relationship Id="rId22" Type="http://schemas.openxmlformats.org/officeDocument/2006/relationships/customXml" Target="../ink/ink15.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054" y="0"/>
            <a:ext cx="1675459"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Supplementary Figure 1 </a:t>
            </a:r>
          </a:p>
        </p:txBody>
      </p:sp>
      <p:sp>
        <p:nvSpPr>
          <p:cNvPr id="3" name="TextBox 2"/>
          <p:cNvSpPr txBox="1"/>
          <p:nvPr/>
        </p:nvSpPr>
        <p:spPr>
          <a:xfrm>
            <a:off x="92857" y="3995570"/>
            <a:ext cx="6307943" cy="861774"/>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Supplementary Figure 1.</a:t>
            </a:r>
          </a:p>
          <a:p>
            <a:r>
              <a:rPr lang="en-GB" sz="1000" dirty="0">
                <a:latin typeface="Arial" panose="020B0604020202020204" pitchFamily="34" charset="0"/>
                <a:cs typeface="Arial" panose="020B0604020202020204" pitchFamily="34" charset="0"/>
              </a:rPr>
              <a:t>Schematic illustrations of correct placements (four, visualized by red dots) in (A) the third ventricle of mice, (B) the nucleus accumbens shell of mice and the third ventricle of (C) male and (D) female rats. In each section, the coordinates used for correct placement are stated.</a:t>
            </a:r>
            <a:endParaRPr lang="en-US" sz="1000" dirty="0">
              <a:latin typeface="Arial" panose="020B0604020202020204" pitchFamily="34" charset="0"/>
              <a:cs typeface="Arial" panose="020B0604020202020204" pitchFamily="34" charset="0"/>
            </a:endParaRPr>
          </a:p>
          <a:p>
            <a:endParaRPr lang="en-US" sz="1000" dirty="0"/>
          </a:p>
        </p:txBody>
      </p:sp>
      <p:grpSp>
        <p:nvGrpSpPr>
          <p:cNvPr id="7" name="Group 6">
            <a:extLst>
              <a:ext uri="{FF2B5EF4-FFF2-40B4-BE49-F238E27FC236}">
                <a16:creationId xmlns:a16="http://schemas.microsoft.com/office/drawing/2014/main" id="{DC2241F8-EA3A-4AF7-AD46-99172F480904}"/>
              </a:ext>
            </a:extLst>
          </p:cNvPr>
          <p:cNvGrpSpPr>
            <a:grpSpLocks noChangeAspect="1"/>
          </p:cNvGrpSpPr>
          <p:nvPr/>
        </p:nvGrpSpPr>
        <p:grpSpPr>
          <a:xfrm>
            <a:off x="92857" y="246221"/>
            <a:ext cx="2237755" cy="1614833"/>
            <a:chOff x="241743" y="263552"/>
            <a:chExt cx="2983897" cy="2150077"/>
          </a:xfrm>
        </p:grpSpPr>
        <p:pic>
          <p:nvPicPr>
            <p:cNvPr id="5" name="Picture 4" descr="3rd ventricle.jpg"/>
            <p:cNvPicPr>
              <a:picLocks noChangeAspect="1"/>
            </p:cNvPicPr>
            <p:nvPr/>
          </p:nvPicPr>
          <p:blipFill rotWithShape="1">
            <a:blip r:embed="rId3">
              <a:extLst>
                <a:ext uri="{28A0092B-C50C-407E-A947-70E740481C1C}">
                  <a14:useLocalDpi xmlns:a14="http://schemas.microsoft.com/office/drawing/2010/main" val="0"/>
                </a:ext>
              </a:extLst>
            </a:blip>
            <a:srcRect l="6207" t="14168" r="5807" b="9618"/>
            <a:stretch/>
          </p:blipFill>
          <p:spPr>
            <a:xfrm>
              <a:off x="328459" y="482791"/>
              <a:ext cx="2897181" cy="1930838"/>
            </a:xfrm>
            <a:prstGeom prst="rect">
              <a:avLst/>
            </a:prstGeom>
          </p:spPr>
        </p:pic>
        <p:sp>
          <p:nvSpPr>
            <p:cNvPr id="4" name="Rectangle 3">
              <a:extLst>
                <a:ext uri="{FF2B5EF4-FFF2-40B4-BE49-F238E27FC236}">
                  <a16:creationId xmlns:a16="http://schemas.microsoft.com/office/drawing/2014/main" id="{4E519371-2379-4E2E-BC11-602840887BB6}"/>
                </a:ext>
              </a:extLst>
            </p:cNvPr>
            <p:cNvSpPr/>
            <p:nvPr/>
          </p:nvSpPr>
          <p:spPr>
            <a:xfrm>
              <a:off x="241743" y="263552"/>
              <a:ext cx="624044" cy="39535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21" name="Picture 20" descr="Screen Shot NAc Mouse.png">
            <a:extLst>
              <a:ext uri="{FF2B5EF4-FFF2-40B4-BE49-F238E27FC236}">
                <a16:creationId xmlns:a16="http://schemas.microsoft.com/office/drawing/2014/main" id="{EBE8B247-F287-4369-8533-A520EB1C94FE}"/>
              </a:ext>
            </a:extLst>
          </p:cNvPr>
          <p:cNvPicPr>
            <a:picLocks noChangeAspect="1"/>
          </p:cNvPicPr>
          <p:nvPr/>
        </p:nvPicPr>
        <p:blipFill rotWithShape="1">
          <a:blip r:embed="rId4">
            <a:extLst>
              <a:ext uri="{28A0092B-C50C-407E-A947-70E740481C1C}">
                <a14:useLocalDpi xmlns:a14="http://schemas.microsoft.com/office/drawing/2010/main" val="0"/>
              </a:ext>
            </a:extLst>
          </a:blip>
          <a:srcRect l="6042" t="1604" r="5965" b="2232"/>
          <a:stretch/>
        </p:blipFill>
        <p:spPr>
          <a:xfrm>
            <a:off x="2525674" y="457980"/>
            <a:ext cx="1914351" cy="1386879"/>
          </a:xfrm>
          <a:prstGeom prst="rect">
            <a:avLst/>
          </a:prstGeom>
        </p:spPr>
      </p:pic>
      <p:sp>
        <p:nvSpPr>
          <p:cNvPr id="46" name="TextBox 45">
            <a:extLst>
              <a:ext uri="{FF2B5EF4-FFF2-40B4-BE49-F238E27FC236}">
                <a16:creationId xmlns:a16="http://schemas.microsoft.com/office/drawing/2014/main" id="{C35EBAE8-D872-4077-97D9-C4CBCE350BD3}"/>
              </a:ext>
            </a:extLst>
          </p:cNvPr>
          <p:cNvSpPr txBox="1"/>
          <p:nvPr/>
        </p:nvSpPr>
        <p:spPr>
          <a:xfrm>
            <a:off x="157889" y="236666"/>
            <a:ext cx="5432206" cy="370565"/>
          </a:xfrm>
          <a:prstGeom prst="rect">
            <a:avLst/>
          </a:prstGeom>
          <a:noFill/>
        </p:spPr>
        <p:txBody>
          <a:bodyPr wrap="square" rtlCol="0">
            <a:noAutofit/>
          </a:bodyPr>
          <a:lstStyle/>
          <a:p>
            <a:pPr>
              <a:spcAft>
                <a:spcPts val="0"/>
              </a:spcAft>
            </a:pPr>
            <a:r>
              <a:rPr lang="en-US" sz="1000" b="1" kern="1200" dirty="0">
                <a:solidFill>
                  <a:srgbClr val="000000"/>
                </a:solidFill>
                <a:effectLst/>
                <a:latin typeface="Arial" panose="020B0604020202020204" pitchFamily="34" charset="0"/>
                <a:ea typeface="ＭＳ 明朝"/>
                <a:cs typeface="Arial" panose="020B0604020202020204" pitchFamily="34" charset="0"/>
              </a:rPr>
              <a:t>A                                                               B                                                  C                                           </a:t>
            </a:r>
            <a:r>
              <a:rPr lang="en-US" sz="1200" b="1" kern="1200" dirty="0">
                <a:solidFill>
                  <a:srgbClr val="000000"/>
                </a:solidFill>
                <a:effectLst/>
                <a:latin typeface="Calibri"/>
                <a:ea typeface="ＭＳ 明朝"/>
                <a:cs typeface="Times New Roman"/>
              </a:rPr>
              <a:t>                                                                                      </a:t>
            </a:r>
            <a:r>
              <a:rPr lang="en-US" sz="900" b="1" kern="1200" dirty="0">
                <a:solidFill>
                  <a:srgbClr val="000000"/>
                </a:solidFill>
                <a:effectLst/>
                <a:latin typeface="Arial" panose="020B0604020202020204" pitchFamily="34" charset="0"/>
                <a:ea typeface="ＭＳ 明朝"/>
                <a:cs typeface="Arial" panose="020B0604020202020204" pitchFamily="34" charset="0"/>
              </a:rPr>
              <a:t> </a:t>
            </a:r>
            <a:endParaRPr lang="en-US" sz="900" dirty="0">
              <a:effectLst/>
              <a:latin typeface="Arial" panose="020B0604020202020204" pitchFamily="34" charset="0"/>
              <a:ea typeface="ＭＳ 明朝"/>
              <a:cs typeface="Arial" panose="020B0604020202020204" pitchFamily="34" charset="0"/>
            </a:endParaRPr>
          </a:p>
        </p:txBody>
      </p:sp>
      <p:sp>
        <p:nvSpPr>
          <p:cNvPr id="8" name="TextBox 7">
            <a:extLst>
              <a:ext uri="{FF2B5EF4-FFF2-40B4-BE49-F238E27FC236}">
                <a16:creationId xmlns:a16="http://schemas.microsoft.com/office/drawing/2014/main" id="{44B3355B-6B10-00CC-9BAD-A99E7B81A58A}"/>
              </a:ext>
            </a:extLst>
          </p:cNvPr>
          <p:cNvSpPr txBox="1"/>
          <p:nvPr/>
        </p:nvSpPr>
        <p:spPr>
          <a:xfrm>
            <a:off x="326856" y="707816"/>
            <a:ext cx="738373" cy="584775"/>
          </a:xfrm>
          <a:prstGeom prst="rect">
            <a:avLst/>
          </a:prstGeom>
          <a:solidFill>
            <a:schemeClr val="bg1"/>
          </a:solidFill>
        </p:spPr>
        <p:txBody>
          <a:bodyPr wrap="square" rtlCol="0">
            <a:spAutoFit/>
          </a:bodyPr>
          <a:lstStyle/>
          <a:p>
            <a:r>
              <a:rPr lang="en-SE" sz="800" b="1" dirty="0">
                <a:latin typeface="+mj-lt"/>
              </a:rPr>
              <a:t>Coordinates:</a:t>
            </a:r>
          </a:p>
          <a:p>
            <a:r>
              <a:rPr lang="en-SE" sz="800" dirty="0">
                <a:latin typeface="+mj-lt"/>
              </a:rPr>
              <a:t>AP: -1.1</a:t>
            </a:r>
          </a:p>
          <a:p>
            <a:r>
              <a:rPr lang="en-SE" sz="800" dirty="0">
                <a:latin typeface="+mj-lt"/>
              </a:rPr>
              <a:t>ML: </a:t>
            </a:r>
            <a:r>
              <a:rPr lang="en-SE" sz="800" b="0" i="0" u="none" strike="noStrike" dirty="0">
                <a:solidFill>
                  <a:srgbClr val="000000"/>
                </a:solidFill>
                <a:effectLst/>
                <a:latin typeface="+mj-lt"/>
              </a:rPr>
              <a:t>± </a:t>
            </a:r>
            <a:r>
              <a:rPr lang="sv-SE" sz="800" b="0" i="0" u="none" strike="noStrike" dirty="0">
                <a:solidFill>
                  <a:srgbClr val="000000"/>
                </a:solidFill>
                <a:effectLst/>
                <a:latin typeface="+mj-lt"/>
              </a:rPr>
              <a:t>0</a:t>
            </a:r>
            <a:endParaRPr lang="en-SE" sz="800" b="0" i="0" u="none" strike="noStrike" dirty="0">
              <a:solidFill>
                <a:srgbClr val="000000"/>
              </a:solidFill>
              <a:effectLst/>
              <a:latin typeface="+mj-lt"/>
            </a:endParaRPr>
          </a:p>
          <a:p>
            <a:r>
              <a:rPr lang="en-SE" sz="800" dirty="0">
                <a:solidFill>
                  <a:srgbClr val="000000"/>
                </a:solidFill>
                <a:latin typeface="+mj-lt"/>
              </a:rPr>
              <a:t>DV: - </a:t>
            </a:r>
            <a:r>
              <a:rPr lang="sv-SE" sz="800" dirty="0">
                <a:solidFill>
                  <a:srgbClr val="000000"/>
                </a:solidFill>
                <a:latin typeface="+mj-lt"/>
              </a:rPr>
              <a:t>2.4</a:t>
            </a:r>
            <a:endParaRPr lang="en-SE" sz="800" dirty="0">
              <a:latin typeface="+mj-lt"/>
            </a:endParaRPr>
          </a:p>
        </p:txBody>
      </p:sp>
      <p:sp>
        <p:nvSpPr>
          <p:cNvPr id="10" name="TextBox 9">
            <a:extLst>
              <a:ext uri="{FF2B5EF4-FFF2-40B4-BE49-F238E27FC236}">
                <a16:creationId xmlns:a16="http://schemas.microsoft.com/office/drawing/2014/main" id="{B9927F7F-FA40-3902-C7EA-D3DBDB715885}"/>
              </a:ext>
            </a:extLst>
          </p:cNvPr>
          <p:cNvSpPr txBox="1"/>
          <p:nvPr/>
        </p:nvSpPr>
        <p:spPr>
          <a:xfrm>
            <a:off x="2690627" y="707816"/>
            <a:ext cx="738373" cy="584775"/>
          </a:xfrm>
          <a:prstGeom prst="rect">
            <a:avLst/>
          </a:prstGeom>
          <a:solidFill>
            <a:schemeClr val="bg1"/>
          </a:solidFill>
        </p:spPr>
        <p:txBody>
          <a:bodyPr wrap="square" rtlCol="0">
            <a:spAutoFit/>
          </a:bodyPr>
          <a:lstStyle/>
          <a:p>
            <a:r>
              <a:rPr lang="en-SE" sz="800" b="1" dirty="0">
                <a:latin typeface="+mj-lt"/>
              </a:rPr>
              <a:t>Coordinates:</a:t>
            </a:r>
          </a:p>
          <a:p>
            <a:r>
              <a:rPr lang="en-SE" sz="800" dirty="0">
                <a:latin typeface="+mj-lt"/>
              </a:rPr>
              <a:t>AP: +1.3</a:t>
            </a:r>
          </a:p>
          <a:p>
            <a:r>
              <a:rPr lang="en-SE" sz="800" dirty="0">
                <a:latin typeface="+mj-lt"/>
              </a:rPr>
              <a:t>ML: </a:t>
            </a:r>
            <a:r>
              <a:rPr lang="en-SE" sz="800" b="0" i="0" u="none" strike="noStrike" dirty="0">
                <a:solidFill>
                  <a:srgbClr val="000000"/>
                </a:solidFill>
                <a:effectLst/>
                <a:latin typeface="+mj-lt"/>
              </a:rPr>
              <a:t>± </a:t>
            </a:r>
            <a:r>
              <a:rPr lang="sv-SE" sz="800" dirty="0">
                <a:solidFill>
                  <a:srgbClr val="000000"/>
                </a:solidFill>
                <a:latin typeface="+mj-lt"/>
              </a:rPr>
              <a:t>0.6</a:t>
            </a:r>
            <a:endParaRPr lang="en-SE" sz="800" b="0" i="0" u="none" strike="noStrike" dirty="0">
              <a:solidFill>
                <a:srgbClr val="000000"/>
              </a:solidFill>
              <a:effectLst/>
              <a:latin typeface="+mj-lt"/>
            </a:endParaRPr>
          </a:p>
          <a:p>
            <a:r>
              <a:rPr lang="en-SE" sz="800" dirty="0">
                <a:solidFill>
                  <a:srgbClr val="000000"/>
                </a:solidFill>
                <a:latin typeface="+mj-lt"/>
              </a:rPr>
              <a:t>DV: -4.7</a:t>
            </a:r>
            <a:endParaRPr lang="en-SE" sz="800" dirty="0">
              <a:latin typeface="+mj-lt"/>
            </a:endParaRPr>
          </a:p>
        </p:txBody>
      </p:sp>
      <p:pic>
        <p:nvPicPr>
          <p:cNvPr id="11" name="Picture 10">
            <a:extLst>
              <a:ext uri="{FF2B5EF4-FFF2-40B4-BE49-F238E27FC236}">
                <a16:creationId xmlns:a16="http://schemas.microsoft.com/office/drawing/2014/main" id="{A99B67D2-2F86-B52E-A65F-6A21424DB15B}"/>
              </a:ext>
            </a:extLst>
          </p:cNvPr>
          <p:cNvPicPr>
            <a:picLocks noChangeAspect="1"/>
          </p:cNvPicPr>
          <p:nvPr/>
        </p:nvPicPr>
        <p:blipFill rotWithShape="1">
          <a:blip r:embed="rId5"/>
          <a:srcRect l="22592" t="9872" r="9229" b="24880"/>
          <a:stretch/>
        </p:blipFill>
        <p:spPr>
          <a:xfrm>
            <a:off x="4635087" y="487327"/>
            <a:ext cx="2065024" cy="1396656"/>
          </a:xfrm>
          <a:prstGeom prst="rect">
            <a:avLst/>
          </a:prstGeom>
        </p:spPr>
      </p:pic>
      <p:sp>
        <p:nvSpPr>
          <p:cNvPr id="12" name="TextBox 11">
            <a:extLst>
              <a:ext uri="{FF2B5EF4-FFF2-40B4-BE49-F238E27FC236}">
                <a16:creationId xmlns:a16="http://schemas.microsoft.com/office/drawing/2014/main" id="{9B292F1F-8BC6-AAD0-5430-90A2A1AB34E7}"/>
              </a:ext>
            </a:extLst>
          </p:cNvPr>
          <p:cNvSpPr txBox="1"/>
          <p:nvPr/>
        </p:nvSpPr>
        <p:spPr>
          <a:xfrm>
            <a:off x="4830512" y="710193"/>
            <a:ext cx="738373" cy="584775"/>
          </a:xfrm>
          <a:prstGeom prst="rect">
            <a:avLst/>
          </a:prstGeom>
          <a:solidFill>
            <a:schemeClr val="bg1"/>
          </a:solidFill>
        </p:spPr>
        <p:txBody>
          <a:bodyPr wrap="square" rtlCol="0">
            <a:spAutoFit/>
          </a:bodyPr>
          <a:lstStyle/>
          <a:p>
            <a:r>
              <a:rPr lang="en-SE" sz="800" b="1" dirty="0">
                <a:latin typeface="+mj-lt"/>
              </a:rPr>
              <a:t>Coordinates:</a:t>
            </a:r>
          </a:p>
          <a:p>
            <a:r>
              <a:rPr lang="en-SE" sz="800" dirty="0">
                <a:latin typeface="+mj-lt"/>
              </a:rPr>
              <a:t>AP: -1.4</a:t>
            </a:r>
          </a:p>
          <a:p>
            <a:r>
              <a:rPr lang="en-SE" sz="800" dirty="0">
                <a:latin typeface="+mj-lt"/>
              </a:rPr>
              <a:t>ML: </a:t>
            </a:r>
            <a:r>
              <a:rPr lang="en-SE" sz="800" b="0" i="0" u="none" strike="noStrike" dirty="0">
                <a:solidFill>
                  <a:srgbClr val="000000"/>
                </a:solidFill>
                <a:effectLst/>
                <a:latin typeface="+mj-lt"/>
              </a:rPr>
              <a:t>± </a:t>
            </a:r>
            <a:r>
              <a:rPr lang="sv-SE" sz="800" b="0" i="0" u="none" strike="noStrike" dirty="0">
                <a:solidFill>
                  <a:srgbClr val="000000"/>
                </a:solidFill>
                <a:effectLst/>
                <a:latin typeface="+mj-lt"/>
              </a:rPr>
              <a:t>0</a:t>
            </a:r>
            <a:endParaRPr lang="en-SE" sz="800" b="0" i="0" u="none" strike="noStrike" dirty="0">
              <a:solidFill>
                <a:srgbClr val="000000"/>
              </a:solidFill>
              <a:effectLst/>
              <a:latin typeface="+mj-lt"/>
            </a:endParaRPr>
          </a:p>
          <a:p>
            <a:r>
              <a:rPr lang="en-SE" sz="800" dirty="0">
                <a:solidFill>
                  <a:srgbClr val="000000"/>
                </a:solidFill>
                <a:latin typeface="+mj-lt"/>
              </a:rPr>
              <a:t>DV: -4.7</a:t>
            </a:r>
            <a:endParaRPr lang="en-SE" sz="800" dirty="0">
              <a:latin typeface="+mj-lt"/>
            </a:endParaRPr>
          </a:p>
        </p:txBody>
      </p:sp>
      <mc:AlternateContent xmlns:mc="http://schemas.openxmlformats.org/markup-compatibility/2006" xmlns:p14="http://schemas.microsoft.com/office/powerpoint/2010/main">
        <mc:Choice Requires="p14">
          <p:contentPart p14:bwMode="auto" r:id="rId6">
            <p14:nvContentPartPr>
              <p14:cNvPr id="35" name="Ink 34">
                <a:extLst>
                  <a:ext uri="{FF2B5EF4-FFF2-40B4-BE49-F238E27FC236}">
                    <a16:creationId xmlns:a16="http://schemas.microsoft.com/office/drawing/2014/main" id="{09BBF9B6-ABAF-9B3E-CFC4-4AC6A477ED50}"/>
                  </a:ext>
                </a:extLst>
              </p14:cNvPr>
              <p14:cNvContentPartPr/>
              <p14:nvPr/>
            </p14:nvContentPartPr>
            <p14:xfrm>
              <a:off x="1192565" y="979078"/>
              <a:ext cx="360" cy="360"/>
            </p14:xfrm>
          </p:contentPart>
        </mc:Choice>
        <mc:Fallback xmlns="">
          <p:pic>
            <p:nvPicPr>
              <p:cNvPr id="35" name="Ink 34">
                <a:extLst>
                  <a:ext uri="{FF2B5EF4-FFF2-40B4-BE49-F238E27FC236}">
                    <a16:creationId xmlns:a16="http://schemas.microsoft.com/office/drawing/2014/main" id="{09BBF9B6-ABAF-9B3E-CFC4-4AC6A477ED50}"/>
                  </a:ext>
                </a:extLst>
              </p:cNvPr>
              <p:cNvPicPr/>
              <p:nvPr/>
            </p:nvPicPr>
            <p:blipFill>
              <a:blip r:embed="rId7"/>
              <a:stretch>
                <a:fillRect/>
              </a:stretch>
            </p:blipFill>
            <p:spPr>
              <a:xfrm>
                <a:off x="1183925" y="97007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6" name="Ink 35">
                <a:extLst>
                  <a:ext uri="{FF2B5EF4-FFF2-40B4-BE49-F238E27FC236}">
                    <a16:creationId xmlns:a16="http://schemas.microsoft.com/office/drawing/2014/main" id="{191670DB-F4FA-2377-D0FC-8CCE3F7576AD}"/>
                  </a:ext>
                </a:extLst>
              </p14:cNvPr>
              <p14:cNvContentPartPr/>
              <p14:nvPr/>
            </p14:nvContentPartPr>
            <p14:xfrm>
              <a:off x="1260605" y="992758"/>
              <a:ext cx="360" cy="360"/>
            </p14:xfrm>
          </p:contentPart>
        </mc:Choice>
        <mc:Fallback xmlns="">
          <p:pic>
            <p:nvPicPr>
              <p:cNvPr id="36" name="Ink 35">
                <a:extLst>
                  <a:ext uri="{FF2B5EF4-FFF2-40B4-BE49-F238E27FC236}">
                    <a16:creationId xmlns:a16="http://schemas.microsoft.com/office/drawing/2014/main" id="{191670DB-F4FA-2377-D0FC-8CCE3F7576AD}"/>
                  </a:ext>
                </a:extLst>
              </p:cNvPr>
              <p:cNvPicPr/>
              <p:nvPr/>
            </p:nvPicPr>
            <p:blipFill>
              <a:blip r:embed="rId7"/>
              <a:stretch>
                <a:fillRect/>
              </a:stretch>
            </p:blipFill>
            <p:spPr>
              <a:xfrm>
                <a:off x="1251605" y="98411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7" name="Ink 36">
                <a:extLst>
                  <a:ext uri="{FF2B5EF4-FFF2-40B4-BE49-F238E27FC236}">
                    <a16:creationId xmlns:a16="http://schemas.microsoft.com/office/drawing/2014/main" id="{DA6D776D-D71B-6051-46A7-36ACE978B324}"/>
                  </a:ext>
                </a:extLst>
              </p14:cNvPr>
              <p14:cNvContentPartPr/>
              <p14:nvPr/>
            </p14:nvContentPartPr>
            <p14:xfrm>
              <a:off x="1248725" y="917518"/>
              <a:ext cx="360" cy="360"/>
            </p14:xfrm>
          </p:contentPart>
        </mc:Choice>
        <mc:Fallback xmlns="">
          <p:pic>
            <p:nvPicPr>
              <p:cNvPr id="37" name="Ink 36">
                <a:extLst>
                  <a:ext uri="{FF2B5EF4-FFF2-40B4-BE49-F238E27FC236}">
                    <a16:creationId xmlns:a16="http://schemas.microsoft.com/office/drawing/2014/main" id="{DA6D776D-D71B-6051-46A7-36ACE978B324}"/>
                  </a:ext>
                </a:extLst>
              </p:cNvPr>
              <p:cNvPicPr/>
              <p:nvPr/>
            </p:nvPicPr>
            <p:blipFill>
              <a:blip r:embed="rId7"/>
              <a:stretch>
                <a:fillRect/>
              </a:stretch>
            </p:blipFill>
            <p:spPr>
              <a:xfrm>
                <a:off x="1239725" y="90887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8" name="Ink 37">
                <a:extLst>
                  <a:ext uri="{FF2B5EF4-FFF2-40B4-BE49-F238E27FC236}">
                    <a16:creationId xmlns:a16="http://schemas.microsoft.com/office/drawing/2014/main" id="{60FA5BF4-6E94-D27A-A3AD-EB79E7EBF3C9}"/>
                  </a:ext>
                </a:extLst>
              </p14:cNvPr>
              <p14:cNvContentPartPr/>
              <p14:nvPr/>
            </p14:nvContentPartPr>
            <p14:xfrm>
              <a:off x="1246565" y="958918"/>
              <a:ext cx="360" cy="360"/>
            </p14:xfrm>
          </p:contentPart>
        </mc:Choice>
        <mc:Fallback xmlns="">
          <p:pic>
            <p:nvPicPr>
              <p:cNvPr id="38" name="Ink 37">
                <a:extLst>
                  <a:ext uri="{FF2B5EF4-FFF2-40B4-BE49-F238E27FC236}">
                    <a16:creationId xmlns:a16="http://schemas.microsoft.com/office/drawing/2014/main" id="{60FA5BF4-6E94-D27A-A3AD-EB79E7EBF3C9}"/>
                  </a:ext>
                </a:extLst>
              </p:cNvPr>
              <p:cNvPicPr/>
              <p:nvPr/>
            </p:nvPicPr>
            <p:blipFill>
              <a:blip r:embed="rId7"/>
              <a:stretch>
                <a:fillRect/>
              </a:stretch>
            </p:blipFill>
            <p:spPr>
              <a:xfrm>
                <a:off x="1237565" y="95027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9" name="Ink 38">
                <a:extLst>
                  <a:ext uri="{FF2B5EF4-FFF2-40B4-BE49-F238E27FC236}">
                    <a16:creationId xmlns:a16="http://schemas.microsoft.com/office/drawing/2014/main" id="{BA4BD37B-0AD4-A216-E9D6-0E732014A9A0}"/>
                  </a:ext>
                </a:extLst>
              </p14:cNvPr>
              <p14:cNvContentPartPr/>
              <p14:nvPr/>
            </p14:nvContentPartPr>
            <p14:xfrm>
              <a:off x="3354005" y="1561198"/>
              <a:ext cx="360" cy="360"/>
            </p14:xfrm>
          </p:contentPart>
        </mc:Choice>
        <mc:Fallback xmlns="">
          <p:pic>
            <p:nvPicPr>
              <p:cNvPr id="39" name="Ink 38">
                <a:extLst>
                  <a:ext uri="{FF2B5EF4-FFF2-40B4-BE49-F238E27FC236}">
                    <a16:creationId xmlns:a16="http://schemas.microsoft.com/office/drawing/2014/main" id="{BA4BD37B-0AD4-A216-E9D6-0E732014A9A0}"/>
                  </a:ext>
                </a:extLst>
              </p:cNvPr>
              <p:cNvPicPr/>
              <p:nvPr/>
            </p:nvPicPr>
            <p:blipFill>
              <a:blip r:embed="rId7"/>
              <a:stretch>
                <a:fillRect/>
              </a:stretch>
            </p:blipFill>
            <p:spPr>
              <a:xfrm>
                <a:off x="3345365" y="155255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0" name="Ink 39">
                <a:extLst>
                  <a:ext uri="{FF2B5EF4-FFF2-40B4-BE49-F238E27FC236}">
                    <a16:creationId xmlns:a16="http://schemas.microsoft.com/office/drawing/2014/main" id="{267BC9A7-815D-0971-B647-E25919894EA2}"/>
                  </a:ext>
                </a:extLst>
              </p14:cNvPr>
              <p14:cNvContentPartPr/>
              <p14:nvPr/>
            </p14:nvContentPartPr>
            <p14:xfrm>
              <a:off x="3359405" y="1478398"/>
              <a:ext cx="360" cy="360"/>
            </p14:xfrm>
          </p:contentPart>
        </mc:Choice>
        <mc:Fallback xmlns="">
          <p:pic>
            <p:nvPicPr>
              <p:cNvPr id="40" name="Ink 39">
                <a:extLst>
                  <a:ext uri="{FF2B5EF4-FFF2-40B4-BE49-F238E27FC236}">
                    <a16:creationId xmlns:a16="http://schemas.microsoft.com/office/drawing/2014/main" id="{267BC9A7-815D-0971-B647-E25919894EA2}"/>
                  </a:ext>
                </a:extLst>
              </p:cNvPr>
              <p:cNvPicPr/>
              <p:nvPr/>
            </p:nvPicPr>
            <p:blipFill>
              <a:blip r:embed="rId7"/>
              <a:stretch>
                <a:fillRect/>
              </a:stretch>
            </p:blipFill>
            <p:spPr>
              <a:xfrm>
                <a:off x="3350405" y="146975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1" name="Ink 40">
                <a:extLst>
                  <a:ext uri="{FF2B5EF4-FFF2-40B4-BE49-F238E27FC236}">
                    <a16:creationId xmlns:a16="http://schemas.microsoft.com/office/drawing/2014/main" id="{0095CCE7-953A-2373-C6DE-8081DCAF5A2C}"/>
                  </a:ext>
                </a:extLst>
              </p14:cNvPr>
              <p14:cNvContentPartPr/>
              <p14:nvPr/>
            </p14:nvContentPartPr>
            <p14:xfrm>
              <a:off x="3618605" y="1500358"/>
              <a:ext cx="360" cy="360"/>
            </p14:xfrm>
          </p:contentPart>
        </mc:Choice>
        <mc:Fallback xmlns="">
          <p:pic>
            <p:nvPicPr>
              <p:cNvPr id="41" name="Ink 40">
                <a:extLst>
                  <a:ext uri="{FF2B5EF4-FFF2-40B4-BE49-F238E27FC236}">
                    <a16:creationId xmlns:a16="http://schemas.microsoft.com/office/drawing/2014/main" id="{0095CCE7-953A-2373-C6DE-8081DCAF5A2C}"/>
                  </a:ext>
                </a:extLst>
              </p:cNvPr>
              <p:cNvPicPr/>
              <p:nvPr/>
            </p:nvPicPr>
            <p:blipFill>
              <a:blip r:embed="rId7"/>
              <a:stretch>
                <a:fillRect/>
              </a:stretch>
            </p:blipFill>
            <p:spPr>
              <a:xfrm>
                <a:off x="3609605" y="149171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2" name="Ink 41">
                <a:extLst>
                  <a:ext uri="{FF2B5EF4-FFF2-40B4-BE49-F238E27FC236}">
                    <a16:creationId xmlns:a16="http://schemas.microsoft.com/office/drawing/2014/main" id="{724AACEC-2C8B-D0CE-FBFA-6CE3CF4814BC}"/>
                  </a:ext>
                </a:extLst>
              </p14:cNvPr>
              <p14:cNvContentPartPr/>
              <p14:nvPr/>
            </p14:nvContentPartPr>
            <p14:xfrm>
              <a:off x="3639125" y="1603678"/>
              <a:ext cx="360" cy="360"/>
            </p14:xfrm>
          </p:contentPart>
        </mc:Choice>
        <mc:Fallback xmlns="">
          <p:pic>
            <p:nvPicPr>
              <p:cNvPr id="42" name="Ink 41">
                <a:extLst>
                  <a:ext uri="{FF2B5EF4-FFF2-40B4-BE49-F238E27FC236}">
                    <a16:creationId xmlns:a16="http://schemas.microsoft.com/office/drawing/2014/main" id="{724AACEC-2C8B-D0CE-FBFA-6CE3CF4814BC}"/>
                  </a:ext>
                </a:extLst>
              </p:cNvPr>
              <p:cNvPicPr/>
              <p:nvPr/>
            </p:nvPicPr>
            <p:blipFill>
              <a:blip r:embed="rId7"/>
              <a:stretch>
                <a:fillRect/>
              </a:stretch>
            </p:blipFill>
            <p:spPr>
              <a:xfrm>
                <a:off x="3630125" y="159467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3" name="Ink 42">
                <a:extLst>
                  <a:ext uri="{FF2B5EF4-FFF2-40B4-BE49-F238E27FC236}">
                    <a16:creationId xmlns:a16="http://schemas.microsoft.com/office/drawing/2014/main" id="{BBE21F0E-5971-5456-B399-AE2C199A1045}"/>
                  </a:ext>
                </a:extLst>
              </p14:cNvPr>
              <p14:cNvContentPartPr/>
              <p14:nvPr/>
            </p14:nvContentPartPr>
            <p14:xfrm>
              <a:off x="5677805" y="1126318"/>
              <a:ext cx="360" cy="360"/>
            </p14:xfrm>
          </p:contentPart>
        </mc:Choice>
        <mc:Fallback xmlns="">
          <p:pic>
            <p:nvPicPr>
              <p:cNvPr id="43" name="Ink 42">
                <a:extLst>
                  <a:ext uri="{FF2B5EF4-FFF2-40B4-BE49-F238E27FC236}">
                    <a16:creationId xmlns:a16="http://schemas.microsoft.com/office/drawing/2014/main" id="{BBE21F0E-5971-5456-B399-AE2C199A1045}"/>
                  </a:ext>
                </a:extLst>
              </p:cNvPr>
              <p:cNvPicPr/>
              <p:nvPr/>
            </p:nvPicPr>
            <p:blipFill>
              <a:blip r:embed="rId7"/>
              <a:stretch>
                <a:fillRect/>
              </a:stretch>
            </p:blipFill>
            <p:spPr>
              <a:xfrm>
                <a:off x="5668805" y="111731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4" name="Ink 43">
                <a:extLst>
                  <a:ext uri="{FF2B5EF4-FFF2-40B4-BE49-F238E27FC236}">
                    <a16:creationId xmlns:a16="http://schemas.microsoft.com/office/drawing/2014/main" id="{74FFC1F0-0EED-466F-2617-C6707A6C96A9}"/>
                  </a:ext>
                </a:extLst>
              </p14:cNvPr>
              <p14:cNvContentPartPr/>
              <p14:nvPr/>
            </p14:nvContentPartPr>
            <p14:xfrm>
              <a:off x="5747645" y="1139638"/>
              <a:ext cx="360" cy="360"/>
            </p14:xfrm>
          </p:contentPart>
        </mc:Choice>
        <mc:Fallback xmlns="">
          <p:pic>
            <p:nvPicPr>
              <p:cNvPr id="44" name="Ink 43">
                <a:extLst>
                  <a:ext uri="{FF2B5EF4-FFF2-40B4-BE49-F238E27FC236}">
                    <a16:creationId xmlns:a16="http://schemas.microsoft.com/office/drawing/2014/main" id="{74FFC1F0-0EED-466F-2617-C6707A6C96A9}"/>
                  </a:ext>
                </a:extLst>
              </p:cNvPr>
              <p:cNvPicPr/>
              <p:nvPr/>
            </p:nvPicPr>
            <p:blipFill>
              <a:blip r:embed="rId7"/>
              <a:stretch>
                <a:fillRect/>
              </a:stretch>
            </p:blipFill>
            <p:spPr>
              <a:xfrm>
                <a:off x="5739005" y="113063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5" name="Ink 44">
                <a:extLst>
                  <a:ext uri="{FF2B5EF4-FFF2-40B4-BE49-F238E27FC236}">
                    <a16:creationId xmlns:a16="http://schemas.microsoft.com/office/drawing/2014/main" id="{EE6164EF-5F86-2471-5AAB-CACF3141C592}"/>
                  </a:ext>
                </a:extLst>
              </p14:cNvPr>
              <p14:cNvContentPartPr/>
              <p14:nvPr/>
            </p14:nvContentPartPr>
            <p14:xfrm>
              <a:off x="5615525" y="1119478"/>
              <a:ext cx="360" cy="360"/>
            </p14:xfrm>
          </p:contentPart>
        </mc:Choice>
        <mc:Fallback xmlns="">
          <p:pic>
            <p:nvPicPr>
              <p:cNvPr id="45" name="Ink 44">
                <a:extLst>
                  <a:ext uri="{FF2B5EF4-FFF2-40B4-BE49-F238E27FC236}">
                    <a16:creationId xmlns:a16="http://schemas.microsoft.com/office/drawing/2014/main" id="{EE6164EF-5F86-2471-5AAB-CACF3141C592}"/>
                  </a:ext>
                </a:extLst>
              </p:cNvPr>
              <p:cNvPicPr/>
              <p:nvPr/>
            </p:nvPicPr>
            <p:blipFill>
              <a:blip r:embed="rId7"/>
              <a:stretch>
                <a:fillRect/>
              </a:stretch>
            </p:blipFill>
            <p:spPr>
              <a:xfrm>
                <a:off x="5606885" y="111047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1" name="Ink 50">
                <a:extLst>
                  <a:ext uri="{FF2B5EF4-FFF2-40B4-BE49-F238E27FC236}">
                    <a16:creationId xmlns:a16="http://schemas.microsoft.com/office/drawing/2014/main" id="{19AC0CDC-4765-0B1F-B341-B7361087B6C9}"/>
                  </a:ext>
                </a:extLst>
              </p14:cNvPr>
              <p14:cNvContentPartPr/>
              <p14:nvPr/>
            </p14:nvContentPartPr>
            <p14:xfrm>
              <a:off x="5742245" y="1116958"/>
              <a:ext cx="360" cy="360"/>
            </p14:xfrm>
          </p:contentPart>
        </mc:Choice>
        <mc:Fallback xmlns="">
          <p:pic>
            <p:nvPicPr>
              <p:cNvPr id="51" name="Ink 50">
                <a:extLst>
                  <a:ext uri="{FF2B5EF4-FFF2-40B4-BE49-F238E27FC236}">
                    <a16:creationId xmlns:a16="http://schemas.microsoft.com/office/drawing/2014/main" id="{19AC0CDC-4765-0B1F-B341-B7361087B6C9}"/>
                  </a:ext>
                </a:extLst>
              </p:cNvPr>
              <p:cNvPicPr/>
              <p:nvPr/>
            </p:nvPicPr>
            <p:blipFill>
              <a:blip r:embed="rId7"/>
              <a:stretch>
                <a:fillRect/>
              </a:stretch>
            </p:blipFill>
            <p:spPr>
              <a:xfrm>
                <a:off x="5733245" y="110795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2" name="Ink 51">
                <a:extLst>
                  <a:ext uri="{FF2B5EF4-FFF2-40B4-BE49-F238E27FC236}">
                    <a16:creationId xmlns:a16="http://schemas.microsoft.com/office/drawing/2014/main" id="{732B00A2-9668-D838-DAD1-8F04E9E976F8}"/>
                  </a:ext>
                </a:extLst>
              </p14:cNvPr>
              <p14:cNvContentPartPr/>
              <p14:nvPr/>
            </p14:nvContentPartPr>
            <p14:xfrm>
              <a:off x="4862045" y="3485398"/>
              <a:ext cx="360" cy="360"/>
            </p14:xfrm>
          </p:contentPart>
        </mc:Choice>
        <mc:Fallback xmlns="">
          <p:pic>
            <p:nvPicPr>
              <p:cNvPr id="52" name="Ink 51">
                <a:extLst>
                  <a:ext uri="{FF2B5EF4-FFF2-40B4-BE49-F238E27FC236}">
                    <a16:creationId xmlns:a16="http://schemas.microsoft.com/office/drawing/2014/main" id="{732B00A2-9668-D838-DAD1-8F04E9E976F8}"/>
                  </a:ext>
                </a:extLst>
              </p:cNvPr>
              <p:cNvPicPr/>
              <p:nvPr/>
            </p:nvPicPr>
            <p:blipFill>
              <a:blip r:embed="rId7"/>
              <a:stretch>
                <a:fillRect/>
              </a:stretch>
            </p:blipFill>
            <p:spPr>
              <a:xfrm>
                <a:off x="4853405" y="3476758"/>
                <a:ext cx="18000" cy="18000"/>
              </a:xfrm>
              <a:prstGeom prst="rect">
                <a:avLst/>
              </a:prstGeom>
            </p:spPr>
          </p:pic>
        </mc:Fallback>
      </mc:AlternateContent>
      <p:pic>
        <p:nvPicPr>
          <p:cNvPr id="2" name="Picture 1">
            <a:extLst>
              <a:ext uri="{FF2B5EF4-FFF2-40B4-BE49-F238E27FC236}">
                <a16:creationId xmlns:a16="http://schemas.microsoft.com/office/drawing/2014/main" id="{4F18F8B9-7413-42E9-726A-418A95F8CA4B}"/>
              </a:ext>
            </a:extLst>
          </p:cNvPr>
          <p:cNvPicPr>
            <a:picLocks noChangeAspect="1"/>
          </p:cNvPicPr>
          <p:nvPr/>
        </p:nvPicPr>
        <p:blipFill rotWithShape="1">
          <a:blip r:embed="rId5"/>
          <a:srcRect l="22592" t="9872" r="9229" b="24880"/>
          <a:stretch/>
        </p:blipFill>
        <p:spPr>
          <a:xfrm>
            <a:off x="214053" y="1956414"/>
            <a:ext cx="2065024" cy="1396656"/>
          </a:xfrm>
          <a:prstGeom prst="rect">
            <a:avLst/>
          </a:prstGeom>
        </p:spPr>
      </p:pic>
      <p:sp>
        <p:nvSpPr>
          <p:cNvPr id="6" name="TextBox 5">
            <a:extLst>
              <a:ext uri="{FF2B5EF4-FFF2-40B4-BE49-F238E27FC236}">
                <a16:creationId xmlns:a16="http://schemas.microsoft.com/office/drawing/2014/main" id="{B08F0F0A-68B7-5E3F-4E73-9F8595E60496}"/>
              </a:ext>
            </a:extLst>
          </p:cNvPr>
          <p:cNvSpPr txBox="1"/>
          <p:nvPr/>
        </p:nvSpPr>
        <p:spPr>
          <a:xfrm>
            <a:off x="409478" y="2179280"/>
            <a:ext cx="738373" cy="584775"/>
          </a:xfrm>
          <a:prstGeom prst="rect">
            <a:avLst/>
          </a:prstGeom>
          <a:solidFill>
            <a:schemeClr val="bg1"/>
          </a:solidFill>
        </p:spPr>
        <p:txBody>
          <a:bodyPr wrap="square" rtlCol="0">
            <a:spAutoFit/>
          </a:bodyPr>
          <a:lstStyle/>
          <a:p>
            <a:r>
              <a:rPr lang="en-SE" sz="800" b="1" dirty="0">
                <a:latin typeface="+mj-lt"/>
              </a:rPr>
              <a:t>Coordinates:</a:t>
            </a:r>
          </a:p>
          <a:p>
            <a:r>
              <a:rPr lang="en-SE" sz="800" dirty="0">
                <a:latin typeface="+mj-lt"/>
              </a:rPr>
              <a:t>AP: -1.4</a:t>
            </a:r>
          </a:p>
          <a:p>
            <a:r>
              <a:rPr lang="en-SE" sz="800" dirty="0">
                <a:latin typeface="+mj-lt"/>
              </a:rPr>
              <a:t>ML: </a:t>
            </a:r>
            <a:r>
              <a:rPr lang="en-SE" sz="800" b="0" i="0" u="none" strike="noStrike" dirty="0">
                <a:solidFill>
                  <a:srgbClr val="000000"/>
                </a:solidFill>
                <a:effectLst/>
                <a:latin typeface="+mj-lt"/>
              </a:rPr>
              <a:t>± </a:t>
            </a:r>
            <a:r>
              <a:rPr lang="sv-SE" sz="800" b="0" i="0" u="none" strike="noStrike" dirty="0">
                <a:solidFill>
                  <a:srgbClr val="000000"/>
                </a:solidFill>
                <a:effectLst/>
                <a:latin typeface="+mj-lt"/>
              </a:rPr>
              <a:t>0</a:t>
            </a:r>
            <a:endParaRPr lang="en-SE" sz="800" b="0" i="0" u="none" strike="noStrike" dirty="0">
              <a:solidFill>
                <a:srgbClr val="000000"/>
              </a:solidFill>
              <a:effectLst/>
              <a:latin typeface="+mj-lt"/>
            </a:endParaRPr>
          </a:p>
          <a:p>
            <a:r>
              <a:rPr lang="en-SE" sz="800" dirty="0">
                <a:solidFill>
                  <a:srgbClr val="000000"/>
                </a:solidFill>
                <a:latin typeface="+mj-lt"/>
              </a:rPr>
              <a:t>DV: -4.5</a:t>
            </a:r>
            <a:endParaRPr lang="en-SE" sz="800" dirty="0">
              <a:latin typeface="+mj-lt"/>
            </a:endParaRPr>
          </a:p>
        </p:txBody>
      </p:sp>
      <p:sp>
        <p:nvSpPr>
          <p:cNvPr id="15" name="TextBox 14">
            <a:extLst>
              <a:ext uri="{FF2B5EF4-FFF2-40B4-BE49-F238E27FC236}">
                <a16:creationId xmlns:a16="http://schemas.microsoft.com/office/drawing/2014/main" id="{F59CC4D2-2098-3E32-52EC-A1C866ED80F1}"/>
              </a:ext>
            </a:extLst>
          </p:cNvPr>
          <p:cNvSpPr txBox="1"/>
          <p:nvPr/>
        </p:nvSpPr>
        <p:spPr>
          <a:xfrm>
            <a:off x="99851" y="1910270"/>
            <a:ext cx="5432206" cy="370565"/>
          </a:xfrm>
          <a:prstGeom prst="rect">
            <a:avLst/>
          </a:prstGeom>
          <a:noFill/>
        </p:spPr>
        <p:txBody>
          <a:bodyPr wrap="square" rtlCol="0">
            <a:noAutofit/>
          </a:bodyPr>
          <a:lstStyle/>
          <a:p>
            <a:pPr>
              <a:spcAft>
                <a:spcPts val="0"/>
              </a:spcAft>
            </a:pPr>
            <a:r>
              <a:rPr lang="en-US" sz="1000" b="1" dirty="0">
                <a:solidFill>
                  <a:srgbClr val="000000"/>
                </a:solidFill>
                <a:latin typeface="Arial" panose="020B0604020202020204" pitchFamily="34" charset="0"/>
                <a:ea typeface="ＭＳ 明朝"/>
                <a:cs typeface="Arial" panose="020B0604020202020204" pitchFamily="34" charset="0"/>
              </a:rPr>
              <a:t>D</a:t>
            </a:r>
            <a:r>
              <a:rPr lang="en-US" sz="1000" b="1" kern="1200" dirty="0">
                <a:solidFill>
                  <a:srgbClr val="000000"/>
                </a:solidFill>
                <a:effectLst/>
                <a:latin typeface="Arial" panose="020B0604020202020204" pitchFamily="34" charset="0"/>
                <a:ea typeface="ＭＳ 明朝"/>
                <a:cs typeface="Arial" panose="020B0604020202020204" pitchFamily="34" charset="0"/>
              </a:rPr>
              <a:t>                                                                                                                                                           </a:t>
            </a:r>
            <a:r>
              <a:rPr lang="en-US" sz="1200" b="1" kern="1200" dirty="0">
                <a:solidFill>
                  <a:srgbClr val="000000"/>
                </a:solidFill>
                <a:effectLst/>
                <a:latin typeface="Calibri"/>
                <a:ea typeface="ＭＳ 明朝"/>
                <a:cs typeface="Times New Roman"/>
              </a:rPr>
              <a:t>                                                                                      </a:t>
            </a:r>
            <a:r>
              <a:rPr lang="en-US" sz="900" b="1" kern="1200" dirty="0">
                <a:solidFill>
                  <a:srgbClr val="000000"/>
                </a:solidFill>
                <a:effectLst/>
                <a:latin typeface="Arial" panose="020B0604020202020204" pitchFamily="34" charset="0"/>
                <a:ea typeface="ＭＳ 明朝"/>
                <a:cs typeface="Arial" panose="020B0604020202020204" pitchFamily="34" charset="0"/>
              </a:rPr>
              <a:t> </a:t>
            </a:r>
            <a:endParaRPr lang="en-US" sz="900" dirty="0">
              <a:effectLst/>
              <a:latin typeface="Arial" panose="020B0604020202020204" pitchFamily="34" charset="0"/>
              <a:ea typeface="ＭＳ 明朝"/>
              <a:cs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20">
            <p14:nvContentPartPr>
              <p14:cNvPr id="13" name="Ink 12">
                <a:extLst>
                  <a:ext uri="{FF2B5EF4-FFF2-40B4-BE49-F238E27FC236}">
                    <a16:creationId xmlns:a16="http://schemas.microsoft.com/office/drawing/2014/main" id="{2BD01B2E-E0DE-0FBA-EB32-FFF4227F1AB1}"/>
                  </a:ext>
                </a:extLst>
              </p14:cNvPr>
              <p14:cNvContentPartPr/>
              <p14:nvPr/>
            </p14:nvContentPartPr>
            <p14:xfrm>
              <a:off x="1225779" y="2578415"/>
              <a:ext cx="360" cy="360"/>
            </p14:xfrm>
          </p:contentPart>
        </mc:Choice>
        <mc:Fallback xmlns="">
          <p:pic>
            <p:nvPicPr>
              <p:cNvPr id="13" name="Ink 12">
                <a:extLst>
                  <a:ext uri="{FF2B5EF4-FFF2-40B4-BE49-F238E27FC236}">
                    <a16:creationId xmlns:a16="http://schemas.microsoft.com/office/drawing/2014/main" id="{2BD01B2E-E0DE-0FBA-EB32-FFF4227F1AB1}"/>
                  </a:ext>
                </a:extLst>
              </p:cNvPr>
              <p:cNvPicPr/>
              <p:nvPr/>
            </p:nvPicPr>
            <p:blipFill>
              <a:blip r:embed="rId21"/>
              <a:stretch>
                <a:fillRect/>
              </a:stretch>
            </p:blipFill>
            <p:spPr>
              <a:xfrm>
                <a:off x="1216779" y="25694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4" name="Ink 13">
                <a:extLst>
                  <a:ext uri="{FF2B5EF4-FFF2-40B4-BE49-F238E27FC236}">
                    <a16:creationId xmlns:a16="http://schemas.microsoft.com/office/drawing/2014/main" id="{50F2BD78-DA6A-F638-BC7F-43DBEECB4606}"/>
                  </a:ext>
                </a:extLst>
              </p14:cNvPr>
              <p14:cNvContentPartPr/>
              <p14:nvPr/>
            </p14:nvContentPartPr>
            <p14:xfrm>
              <a:off x="1318707" y="2567267"/>
              <a:ext cx="360" cy="360"/>
            </p14:xfrm>
          </p:contentPart>
        </mc:Choice>
        <mc:Fallback xmlns="">
          <p:pic>
            <p:nvPicPr>
              <p:cNvPr id="14" name="Ink 13">
                <a:extLst>
                  <a:ext uri="{FF2B5EF4-FFF2-40B4-BE49-F238E27FC236}">
                    <a16:creationId xmlns:a16="http://schemas.microsoft.com/office/drawing/2014/main" id="{50F2BD78-DA6A-F638-BC7F-43DBEECB4606}"/>
                  </a:ext>
                </a:extLst>
              </p:cNvPr>
              <p:cNvPicPr/>
              <p:nvPr/>
            </p:nvPicPr>
            <p:blipFill>
              <a:blip r:embed="rId21"/>
              <a:stretch>
                <a:fillRect/>
              </a:stretch>
            </p:blipFill>
            <p:spPr>
              <a:xfrm>
                <a:off x="1309707" y="255826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Ink 15">
                <a:extLst>
                  <a:ext uri="{FF2B5EF4-FFF2-40B4-BE49-F238E27FC236}">
                    <a16:creationId xmlns:a16="http://schemas.microsoft.com/office/drawing/2014/main" id="{55801A48-D511-6E81-2963-ED664FFE87B4}"/>
                  </a:ext>
                </a:extLst>
              </p14:cNvPr>
              <p14:cNvContentPartPr/>
              <p14:nvPr/>
            </p14:nvContentPartPr>
            <p14:xfrm>
              <a:off x="1270387" y="2563553"/>
              <a:ext cx="360" cy="360"/>
            </p14:xfrm>
          </p:contentPart>
        </mc:Choice>
        <mc:Fallback xmlns="">
          <p:pic>
            <p:nvPicPr>
              <p:cNvPr id="16" name="Ink 15">
                <a:extLst>
                  <a:ext uri="{FF2B5EF4-FFF2-40B4-BE49-F238E27FC236}">
                    <a16:creationId xmlns:a16="http://schemas.microsoft.com/office/drawing/2014/main" id="{55801A48-D511-6E81-2963-ED664FFE87B4}"/>
                  </a:ext>
                </a:extLst>
              </p:cNvPr>
              <p:cNvPicPr/>
              <p:nvPr/>
            </p:nvPicPr>
            <p:blipFill>
              <a:blip r:embed="rId21"/>
              <a:stretch>
                <a:fillRect/>
              </a:stretch>
            </p:blipFill>
            <p:spPr>
              <a:xfrm>
                <a:off x="1261387" y="255455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7" name="Ink 16">
                <a:extLst>
                  <a:ext uri="{FF2B5EF4-FFF2-40B4-BE49-F238E27FC236}">
                    <a16:creationId xmlns:a16="http://schemas.microsoft.com/office/drawing/2014/main" id="{7C36248B-D00D-6275-8BB5-4FF14E6AAA5A}"/>
                  </a:ext>
                </a:extLst>
              </p14:cNvPr>
              <p14:cNvContentPartPr/>
              <p14:nvPr/>
            </p14:nvContentPartPr>
            <p14:xfrm>
              <a:off x="1266673" y="2597009"/>
              <a:ext cx="360" cy="360"/>
            </p14:xfrm>
          </p:contentPart>
        </mc:Choice>
        <mc:Fallback xmlns="">
          <p:pic>
            <p:nvPicPr>
              <p:cNvPr id="17" name="Ink 16">
                <a:extLst>
                  <a:ext uri="{FF2B5EF4-FFF2-40B4-BE49-F238E27FC236}">
                    <a16:creationId xmlns:a16="http://schemas.microsoft.com/office/drawing/2014/main" id="{7C36248B-D00D-6275-8BB5-4FF14E6AAA5A}"/>
                  </a:ext>
                </a:extLst>
              </p:cNvPr>
              <p:cNvPicPr/>
              <p:nvPr/>
            </p:nvPicPr>
            <p:blipFill>
              <a:blip r:embed="rId21"/>
              <a:stretch>
                <a:fillRect/>
              </a:stretch>
            </p:blipFill>
            <p:spPr>
              <a:xfrm>
                <a:off x="1257673" y="2588009"/>
                <a:ext cx="18000" cy="18000"/>
              </a:xfrm>
              <a:prstGeom prst="rect">
                <a:avLst/>
              </a:prstGeom>
            </p:spPr>
          </p:pic>
        </mc:Fallback>
      </mc:AlternateContent>
    </p:spTree>
    <p:extLst>
      <p:ext uri="{BB962C8B-B14F-4D97-AF65-F5344CB8AC3E}">
        <p14:creationId xmlns:p14="http://schemas.microsoft.com/office/powerpoint/2010/main" val="1775192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F9A0C5-03EE-D465-130A-E26B960BA300}"/>
              </a:ext>
            </a:extLst>
          </p:cNvPr>
          <p:cNvSpPr txBox="1"/>
          <p:nvPr/>
        </p:nvSpPr>
        <p:spPr>
          <a:xfrm>
            <a:off x="-3054" y="0"/>
            <a:ext cx="1675459"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Supplementary Figure 2 </a:t>
            </a:r>
          </a:p>
        </p:txBody>
      </p:sp>
      <p:sp>
        <p:nvSpPr>
          <p:cNvPr id="5" name="TextBox 4">
            <a:extLst>
              <a:ext uri="{FF2B5EF4-FFF2-40B4-BE49-F238E27FC236}">
                <a16:creationId xmlns:a16="http://schemas.microsoft.com/office/drawing/2014/main" id="{2CA253AE-F37B-4D08-DAC0-A10882F4D956}"/>
              </a:ext>
            </a:extLst>
          </p:cNvPr>
          <p:cNvSpPr txBox="1"/>
          <p:nvPr/>
        </p:nvSpPr>
        <p:spPr>
          <a:xfrm>
            <a:off x="0" y="3395841"/>
            <a:ext cx="6307943" cy="861774"/>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Supplementary Figure 2. </a:t>
            </a:r>
          </a:p>
          <a:p>
            <a:r>
              <a:rPr lang="en-US" sz="1000" dirty="0">
                <a:latin typeface="Arial" panose="020B0604020202020204" pitchFamily="34" charset="0"/>
                <a:cs typeface="Arial" panose="020B0604020202020204" pitchFamily="34" charset="0"/>
              </a:rPr>
              <a:t>Compared to vehicle (</a:t>
            </a:r>
            <a:r>
              <a:rPr lang="en-US" sz="1000" dirty="0" err="1">
                <a:latin typeface="Arial" panose="020B0604020202020204" pitchFamily="34" charset="0"/>
                <a:cs typeface="Arial" panose="020B0604020202020204" pitchFamily="34" charset="0"/>
              </a:rPr>
              <a:t>Veh</a:t>
            </a:r>
            <a:r>
              <a:rPr lang="en-US" sz="1000" dirty="0">
                <a:latin typeface="Arial" panose="020B0604020202020204" pitchFamily="34" charset="0"/>
                <a:cs typeface="Arial" panose="020B0604020202020204" pitchFamily="34" charset="0"/>
              </a:rPr>
              <a:t>), central LEAP2 infusion does not alter the alcohol preference (A-C) or total fluid intake (D-F) at any time point in male rats. In female rats, the alcohol preference (G-I) and the total fluid intake (J-L) are similar in rats treated with vehicle or LEAP2.</a:t>
            </a:r>
          </a:p>
          <a:p>
            <a:endParaRPr lang="en-US" sz="1000" dirty="0"/>
          </a:p>
        </p:txBody>
      </p:sp>
      <p:pic>
        <p:nvPicPr>
          <p:cNvPr id="2" name="Picture 1">
            <a:extLst>
              <a:ext uri="{FF2B5EF4-FFF2-40B4-BE49-F238E27FC236}">
                <a16:creationId xmlns:a16="http://schemas.microsoft.com/office/drawing/2014/main" id="{B3999B30-6EFF-91C9-3C74-3BFCB2824105}"/>
              </a:ext>
            </a:extLst>
          </p:cNvPr>
          <p:cNvPicPr>
            <a:picLocks noChangeAspect="1"/>
          </p:cNvPicPr>
          <p:nvPr/>
        </p:nvPicPr>
        <p:blipFill>
          <a:blip r:embed="rId3"/>
          <a:srcRect l="1626" r="1626"/>
          <a:stretch/>
        </p:blipFill>
        <p:spPr>
          <a:xfrm>
            <a:off x="13379" y="246221"/>
            <a:ext cx="6737799" cy="3112936"/>
          </a:xfrm>
          <a:prstGeom prst="rect">
            <a:avLst/>
          </a:prstGeom>
        </p:spPr>
      </p:pic>
    </p:spTree>
    <p:extLst>
      <p:ext uri="{BB962C8B-B14F-4D97-AF65-F5344CB8AC3E}">
        <p14:creationId xmlns:p14="http://schemas.microsoft.com/office/powerpoint/2010/main" val="3367713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F4D21-88D5-788F-B5F2-7414A3735B7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80CBB76-A868-6560-3E8E-C5060B5A2E65}"/>
              </a:ext>
            </a:extLst>
          </p:cNvPr>
          <p:cNvSpPr txBox="1"/>
          <p:nvPr/>
        </p:nvSpPr>
        <p:spPr>
          <a:xfrm>
            <a:off x="-3054" y="0"/>
            <a:ext cx="1675459"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Supplementary Figure 3 </a:t>
            </a:r>
          </a:p>
        </p:txBody>
      </p:sp>
      <p:sp>
        <p:nvSpPr>
          <p:cNvPr id="5" name="TextBox 4">
            <a:extLst>
              <a:ext uri="{FF2B5EF4-FFF2-40B4-BE49-F238E27FC236}">
                <a16:creationId xmlns:a16="http://schemas.microsoft.com/office/drawing/2014/main" id="{144FDB92-3F98-EA1D-B221-95FD1E8FB951}"/>
              </a:ext>
            </a:extLst>
          </p:cNvPr>
          <p:cNvSpPr txBox="1"/>
          <p:nvPr/>
        </p:nvSpPr>
        <p:spPr>
          <a:xfrm>
            <a:off x="0" y="2417881"/>
            <a:ext cx="6307943" cy="861774"/>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Supplementary Figure 3. </a:t>
            </a:r>
          </a:p>
          <a:p>
            <a:r>
              <a:rPr lang="en-US" sz="1000" dirty="0">
                <a:latin typeface="Arial" panose="020B0604020202020204" pitchFamily="34" charset="0"/>
                <a:cs typeface="Arial" panose="020B0604020202020204" pitchFamily="34" charset="0"/>
              </a:rPr>
              <a:t>In males, compared to vehicle (</a:t>
            </a:r>
            <a:r>
              <a:rPr lang="en-US" sz="1000" dirty="0" err="1">
                <a:latin typeface="Arial" panose="020B0604020202020204" pitchFamily="34" charset="0"/>
                <a:cs typeface="Arial" panose="020B0604020202020204" pitchFamily="34" charset="0"/>
              </a:rPr>
              <a:t>Veh</a:t>
            </a:r>
            <a:r>
              <a:rPr lang="en-US" sz="1000" dirty="0">
                <a:latin typeface="Arial" panose="020B0604020202020204" pitchFamily="34" charset="0"/>
                <a:cs typeface="Arial" panose="020B0604020202020204" pitchFamily="34" charset="0"/>
              </a:rPr>
              <a:t>), central LEAP2 infusion reduces the total caloric intake at the 2-hour time point (A), while it does not influence it at 4- or 24-hour time points (B-C). In female rats, the caloric intake is similar in rats treated with vehicle or LEAP2 at all time points (D-F).</a:t>
            </a:r>
          </a:p>
          <a:p>
            <a:endParaRPr lang="en-US" sz="1000" dirty="0"/>
          </a:p>
        </p:txBody>
      </p:sp>
      <p:pic>
        <p:nvPicPr>
          <p:cNvPr id="2" name="Picture 1">
            <a:extLst>
              <a:ext uri="{FF2B5EF4-FFF2-40B4-BE49-F238E27FC236}">
                <a16:creationId xmlns:a16="http://schemas.microsoft.com/office/drawing/2014/main" id="{FFB5C260-9A70-2816-2580-8F25D8D2FB3E}"/>
              </a:ext>
            </a:extLst>
          </p:cNvPr>
          <p:cNvPicPr>
            <a:picLocks noChangeAspect="1"/>
          </p:cNvPicPr>
          <p:nvPr/>
        </p:nvPicPr>
        <p:blipFill>
          <a:blip r:embed="rId3"/>
          <a:srcRect/>
          <a:stretch/>
        </p:blipFill>
        <p:spPr>
          <a:xfrm>
            <a:off x="0" y="412923"/>
            <a:ext cx="6858000" cy="1838254"/>
          </a:xfrm>
          <a:prstGeom prst="rect">
            <a:avLst/>
          </a:prstGeom>
        </p:spPr>
      </p:pic>
    </p:spTree>
    <p:extLst>
      <p:ext uri="{BB962C8B-B14F-4D97-AF65-F5344CB8AC3E}">
        <p14:creationId xmlns:p14="http://schemas.microsoft.com/office/powerpoint/2010/main" val="7501381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6045</TotalTime>
  <Words>269</Words>
  <Application>Microsoft Office PowerPoint</Application>
  <PresentationFormat>A4 Paper (210x297 mm)</PresentationFormat>
  <Paragraphs>30</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Office Theme</vt:lpstr>
      <vt:lpstr>PowerPoint Presentation</vt:lpstr>
      <vt:lpstr>PowerPoint Presentation</vt:lpstr>
      <vt:lpstr>PowerPoint Presentation</vt:lpstr>
    </vt:vector>
  </TitlesOfParts>
  <Company>University of Gothenburg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Elisabet JH</dc:creator>
  <cp:lastModifiedBy>Maximilian TufvessonAlm</cp:lastModifiedBy>
  <cp:revision>125</cp:revision>
  <cp:lastPrinted>2016-06-30T07:50:44Z</cp:lastPrinted>
  <dcterms:created xsi:type="dcterms:W3CDTF">2016-06-20T09:15:27Z</dcterms:created>
  <dcterms:modified xsi:type="dcterms:W3CDTF">2024-06-11T12:22:39Z</dcterms:modified>
</cp:coreProperties>
</file>