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2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9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DFA4DD-FB01-4EE9-A95F-47DF32FE5F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6040CED-4E20-4506-BC1C-BD983D2830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557CD96-D239-4140-B39C-AECD05C55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032B6-D1E6-44D7-836E-4378B0E414ED}" type="datetimeFigureOut">
              <a:rPr lang="zh-CN" altLang="en-US" smtClean="0"/>
              <a:t>2021/4/20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9CF80E6-812F-4D91-B3C3-4CD1FF30D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54C82F4-B924-435A-BF25-851CE2675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3C4DC-DDBB-4F8C-B85F-EABAD97C42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8775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D88D82-E2E2-4737-8B98-84EAD526F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3E82382-A4C7-4F93-8A5D-C20DCEE75F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FC93B5D-72C5-41D5-8F17-1A0547888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032B6-D1E6-44D7-836E-4378B0E414ED}" type="datetimeFigureOut">
              <a:rPr lang="zh-CN" altLang="en-US" smtClean="0"/>
              <a:t>2021/4/20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F55AD91-442C-4C23-BD5D-77B4CF8B5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07A0E05-F057-4897-BD1D-84B5C5A82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3C4DC-DDBB-4F8C-B85F-EABAD97C42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2218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99A3140-A7AA-4FCF-99E0-CB1D53421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7065972-44DA-45BA-84ED-168955D972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E55A965-0127-420A-9B7B-123937B29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032B6-D1E6-44D7-836E-4378B0E414ED}" type="datetimeFigureOut">
              <a:rPr lang="zh-CN" altLang="en-US" smtClean="0"/>
              <a:t>2021/4/20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F22FDEC-0AB9-443C-B38B-D26DD757A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D5AB37D-1230-438D-B0EF-E3EF94C67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3C4DC-DDBB-4F8C-B85F-EABAD97C42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2503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1FCABC-A331-4ED0-B8EA-ED2547F33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095F91F-2C9E-4C18-B4ED-BE94FE235E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F5DD13C-7A3B-400C-BA4D-0F78861402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B6A08EF-9E7D-495A-9322-B305A985A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032B6-D1E6-44D7-836E-4378B0E414ED}" type="datetimeFigureOut">
              <a:rPr lang="zh-CN" altLang="en-US" smtClean="0"/>
              <a:t>2021/4/20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4D811D4-D42E-4CFC-B0C9-3A785E153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FB96689-5050-4E45-8C1A-3230A8DE2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3C4DC-DDBB-4F8C-B85F-EABAD97C42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5167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452616-6B44-4295-A91C-C398D8190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3339C4B-34DD-4C06-A23F-CB8D49B382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3BC2462-FB37-4700-8CD8-95771710F6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D34EA79-8C09-40D4-8510-B75A71D69E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722E2B3-D72D-4A6B-8921-EAC466B95A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EE76F3D-1D70-46E1-80EC-0B8C91840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032B6-D1E6-44D7-836E-4378B0E414ED}" type="datetimeFigureOut">
              <a:rPr lang="zh-CN" altLang="en-US" smtClean="0"/>
              <a:t>2021/4/20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17D8B7F-3FC1-455E-9B46-5426EDE32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AE8454B-795D-4CC9-8E87-A0AF00E2A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3C4DC-DDBB-4F8C-B85F-EABAD97C42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5788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B5C366-BBEC-4C6A-B527-9A1D11BA9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DCC6B95-FDEF-497B-8640-0FE7A1919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032B6-D1E6-44D7-836E-4378B0E414ED}" type="datetimeFigureOut">
              <a:rPr lang="zh-CN" altLang="en-US" smtClean="0"/>
              <a:t>2021/4/20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8E9CDBC-F0E0-45A8-A91A-C9B719571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2FE3D26-83A1-4B04-BD94-853DBF196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3C4DC-DDBB-4F8C-B85F-EABAD97C42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3378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D824DB4-8683-4882-B9CF-CBAF6AFBA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032B6-D1E6-44D7-836E-4378B0E414ED}" type="datetimeFigureOut">
              <a:rPr lang="zh-CN" altLang="en-US" smtClean="0"/>
              <a:t>2021/4/20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10024AC-2EB2-4FEF-B32D-EDA25884C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B88447-B9B5-404F-B0FC-4308DF420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3C4DC-DDBB-4F8C-B85F-EABAD97C42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882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9ED913-348D-4AEE-83A5-E29834115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1C631E4-8A02-4E37-BFFD-E7543CE8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B95E28E-7A00-4A07-B7AF-CBB2451141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0EDCB54-9D54-4841-81C3-C4F0BA881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032B6-D1E6-44D7-836E-4378B0E414ED}" type="datetimeFigureOut">
              <a:rPr lang="zh-CN" altLang="en-US" smtClean="0"/>
              <a:t>2021/4/20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79AA14A-0973-49CB-A18A-8B5E7A5EC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B130248-3DE7-48F0-9665-278C9B70F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3C4DC-DDBB-4F8C-B85F-EABAD97C42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2538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C0B869-0FE5-46CF-82FE-09CC50DCA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C2FC08C-470A-4064-80A4-7FC32CF369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027CE70-60B4-4D62-8C37-3432A3DAAA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FC50BA9-8A3D-43EA-9BD1-B0301FF81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032B6-D1E6-44D7-836E-4378B0E414ED}" type="datetimeFigureOut">
              <a:rPr lang="zh-CN" altLang="en-US" smtClean="0"/>
              <a:t>2021/4/20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B8CAC93-F933-4C38-9444-CD7F1B225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27F2E9F-6540-41AC-BF7A-530DDDE71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3C4DC-DDBB-4F8C-B85F-EABAD97C42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7909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D645F2-B534-4CC4-B1B0-F1A43F6BB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1501DB6-F076-4E7C-A85E-9ACBCA0C5D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228252B-396F-44BE-A4F3-FB81A181F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032B6-D1E6-44D7-836E-4378B0E414ED}" type="datetimeFigureOut">
              <a:rPr lang="zh-CN" altLang="en-US" smtClean="0"/>
              <a:t>2021/4/20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08091C6-3E7C-4CBE-A279-F8178B894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EB67E20-8152-47D6-80D3-932ECC67D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3C4DC-DDBB-4F8C-B85F-EABAD97C42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252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01A7150-9A12-44A0-9DAC-735C922F9E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69882B3-F98E-488F-8D9D-112BA97B9F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EF9E23C-33F6-47BB-8DE9-12E4F74EC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032B6-D1E6-44D7-836E-4378B0E414ED}" type="datetimeFigureOut">
              <a:rPr lang="zh-CN" altLang="en-US" smtClean="0"/>
              <a:t>2021/4/20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30CDD7E-AB96-4468-9051-E5F296BD0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8BD952B-AD08-4E5B-B0B9-B9F15F3E2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3C4DC-DDBB-4F8C-B85F-EABAD97C42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5617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F05E682A-0776-40CA-B197-3D8EEB403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9F6A524-FBA1-4865-83AC-741605FEB1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692E25A-77D5-46EF-9B5C-5CBA4A9016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7032B6-D1E6-44D7-836E-4378B0E414ED}" type="datetimeFigureOut">
              <a:rPr lang="zh-CN" altLang="en-US" smtClean="0"/>
              <a:t>2021/4/20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AF44C4A-21B0-4195-8AFE-919E0C8CDC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E7BFB94-6D24-4AEB-90A5-D066182F52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D3C4DC-DDBB-4F8C-B85F-EABAD97C42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5313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组合 143">
            <a:extLst>
              <a:ext uri="{FF2B5EF4-FFF2-40B4-BE49-F238E27FC236}">
                <a16:creationId xmlns:a16="http://schemas.microsoft.com/office/drawing/2014/main" id="{264D0211-143D-4A96-A9DA-0BEB215C4939}"/>
              </a:ext>
            </a:extLst>
          </p:cNvPr>
          <p:cNvGrpSpPr/>
          <p:nvPr/>
        </p:nvGrpSpPr>
        <p:grpSpPr>
          <a:xfrm flipH="1">
            <a:off x="1413452" y="615600"/>
            <a:ext cx="9279574" cy="4640760"/>
            <a:chOff x="27858" y="1135272"/>
            <a:chExt cx="9279574" cy="4640760"/>
          </a:xfrm>
        </p:grpSpPr>
        <p:grpSp>
          <p:nvGrpSpPr>
            <p:cNvPr id="79" name="组合 78">
              <a:extLst>
                <a:ext uri="{FF2B5EF4-FFF2-40B4-BE49-F238E27FC236}">
                  <a16:creationId xmlns:a16="http://schemas.microsoft.com/office/drawing/2014/main" id="{0ACC5088-7996-41F8-983F-35ECA0415112}"/>
                </a:ext>
              </a:extLst>
            </p:cNvPr>
            <p:cNvGrpSpPr/>
            <p:nvPr/>
          </p:nvGrpSpPr>
          <p:grpSpPr>
            <a:xfrm>
              <a:off x="27858" y="1135272"/>
              <a:ext cx="9279574" cy="3233714"/>
              <a:chOff x="-25671" y="822442"/>
              <a:chExt cx="9279574" cy="3233714"/>
            </a:xfrm>
          </p:grpSpPr>
          <p:grpSp>
            <p:nvGrpSpPr>
              <p:cNvPr id="28" name="组合 27">
                <a:extLst>
                  <a:ext uri="{FF2B5EF4-FFF2-40B4-BE49-F238E27FC236}">
                    <a16:creationId xmlns:a16="http://schemas.microsoft.com/office/drawing/2014/main" id="{A7D65DF2-099A-44EB-9EA3-D87B3D5A4800}"/>
                  </a:ext>
                </a:extLst>
              </p:cNvPr>
              <p:cNvGrpSpPr/>
              <p:nvPr/>
            </p:nvGrpSpPr>
            <p:grpSpPr>
              <a:xfrm>
                <a:off x="-25671" y="822442"/>
                <a:ext cx="9279574" cy="3233714"/>
                <a:chOff x="220328" y="631269"/>
                <a:chExt cx="9712008" cy="3384408"/>
              </a:xfrm>
            </p:grpSpPr>
            <p:pic>
              <p:nvPicPr>
                <p:cNvPr id="5" name="图片 4">
                  <a:extLst>
                    <a:ext uri="{FF2B5EF4-FFF2-40B4-BE49-F238E27FC236}">
                      <a16:creationId xmlns:a16="http://schemas.microsoft.com/office/drawing/2014/main" id="{500EAFD2-E6C4-473C-97D2-97F3B2535D7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rcRect l="1959" t="10634" r="-1"/>
                <a:stretch/>
              </p:blipFill>
              <p:spPr>
                <a:xfrm>
                  <a:off x="220328" y="631269"/>
                  <a:ext cx="9712008" cy="3384408"/>
                </a:xfrm>
                <a:prstGeom prst="rect">
                  <a:avLst/>
                </a:prstGeom>
              </p:spPr>
            </p:pic>
            <p:sp>
              <p:nvSpPr>
                <p:cNvPr id="22" name="矩形 21">
                  <a:extLst>
                    <a:ext uri="{FF2B5EF4-FFF2-40B4-BE49-F238E27FC236}">
                      <a16:creationId xmlns:a16="http://schemas.microsoft.com/office/drawing/2014/main" id="{0BA73F3D-0716-41AF-B8F9-984A79668181}"/>
                    </a:ext>
                  </a:extLst>
                </p:cNvPr>
                <p:cNvSpPr/>
                <p:nvPr/>
              </p:nvSpPr>
              <p:spPr>
                <a:xfrm>
                  <a:off x="4830464" y="2665588"/>
                  <a:ext cx="82202" cy="99060"/>
                </a:xfrm>
                <a:prstGeom prst="rect">
                  <a:avLst/>
                </a:pr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3" name="矩形 22">
                  <a:extLst>
                    <a:ext uri="{FF2B5EF4-FFF2-40B4-BE49-F238E27FC236}">
                      <a16:creationId xmlns:a16="http://schemas.microsoft.com/office/drawing/2014/main" id="{B36B74C0-AEC7-4788-8DCD-7D7769B26B3E}"/>
                    </a:ext>
                  </a:extLst>
                </p:cNvPr>
                <p:cNvSpPr/>
                <p:nvPr/>
              </p:nvSpPr>
              <p:spPr>
                <a:xfrm>
                  <a:off x="7359195" y="2451424"/>
                  <a:ext cx="82202" cy="99060"/>
                </a:xfrm>
                <a:prstGeom prst="rect">
                  <a:avLst/>
                </a:pr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C51FF7AB-20EE-419A-B0C5-F64F647E0553}"/>
                    </a:ext>
                  </a:extLst>
                </p:cNvPr>
                <p:cNvSpPr/>
                <p:nvPr/>
              </p:nvSpPr>
              <p:spPr>
                <a:xfrm>
                  <a:off x="8090633" y="2333970"/>
                  <a:ext cx="82202" cy="99060"/>
                </a:xfrm>
                <a:prstGeom prst="rect">
                  <a:avLst/>
                </a:pr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F27680AA-0D10-40E9-AE35-8AD220D4CBDA}"/>
                    </a:ext>
                  </a:extLst>
                </p:cNvPr>
                <p:cNvSpPr/>
                <p:nvPr/>
              </p:nvSpPr>
              <p:spPr>
                <a:xfrm>
                  <a:off x="8758362" y="2333971"/>
                  <a:ext cx="82202" cy="99060"/>
                </a:xfrm>
                <a:prstGeom prst="rect">
                  <a:avLst/>
                </a:pr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4F50766D-AA11-4B59-85C6-ED4BFE8C215B}"/>
                    </a:ext>
                  </a:extLst>
                </p:cNvPr>
                <p:cNvSpPr/>
                <p:nvPr/>
              </p:nvSpPr>
              <p:spPr>
                <a:xfrm>
                  <a:off x="9320398" y="2160083"/>
                  <a:ext cx="82202" cy="99060"/>
                </a:xfrm>
                <a:prstGeom prst="rect">
                  <a:avLst/>
                </a:pr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35" name="直接连接符 34">
                <a:extLst>
                  <a:ext uri="{FF2B5EF4-FFF2-40B4-BE49-F238E27FC236}">
                    <a16:creationId xmlns:a16="http://schemas.microsoft.com/office/drawing/2014/main" id="{97628F1C-CF4B-41DD-9F86-D07A9F877DB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57738" y="2612706"/>
                <a:ext cx="2314812" cy="200801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lg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>
                <a:extLst>
                  <a:ext uri="{FF2B5EF4-FFF2-40B4-BE49-F238E27FC236}">
                    <a16:creationId xmlns:a16="http://schemas.microsoft.com/office/drawing/2014/main" id="{3BDFE16E-06CF-49BF-A4EF-236A3B926C1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397963" y="1492662"/>
                <a:ext cx="683195" cy="11319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lg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>
                <a:extLst>
                  <a:ext uri="{FF2B5EF4-FFF2-40B4-BE49-F238E27FC236}">
                    <a16:creationId xmlns:a16="http://schemas.microsoft.com/office/drawing/2014/main" id="{F1968290-A945-471D-BF47-EB6A43F144C4}"/>
                  </a:ext>
                </a:extLst>
              </p:cNvPr>
              <p:cNvCxnSpPr>
                <a:cxnSpLocks/>
                <a:endCxn id="25" idx="1"/>
              </p:cNvCxnSpPr>
              <p:nvPr/>
            </p:nvCxnSpPr>
            <p:spPr>
              <a:xfrm>
                <a:off x="7567041" y="2496657"/>
                <a:ext cx="565160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lg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F22E5D31-51AD-4E32-97A7-B17A6CF3256A}"/>
                  </a:ext>
                </a:extLst>
              </p:cNvPr>
              <p:cNvSpPr txBox="1"/>
              <p:nvPr/>
            </p:nvSpPr>
            <p:spPr>
              <a:xfrm rot="21297956">
                <a:off x="5089250" y="2418640"/>
                <a:ext cx="1430419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11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~1600</a:t>
                </a:r>
                <a:r>
                  <a:rPr lang="el-GR" altLang="zh-CN" sz="11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μ</a:t>
                </a:r>
                <a:r>
                  <a:rPr lang="en-US" altLang="zh-CN" sz="11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zh-CN" altLang="en-US" sz="11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3E2871A0-BB15-48C9-BF17-1243FDAA01D4}"/>
                  </a:ext>
                </a:extLst>
              </p:cNvPr>
              <p:cNvSpPr txBox="1"/>
              <p:nvPr/>
            </p:nvSpPr>
            <p:spPr>
              <a:xfrm rot="21004314">
                <a:off x="6034289" y="2386312"/>
                <a:ext cx="1430419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11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~450</a:t>
                </a:r>
                <a:r>
                  <a:rPr lang="el-GR" altLang="zh-CN" sz="11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μ</a:t>
                </a:r>
                <a:r>
                  <a:rPr lang="en-US" altLang="zh-CN" sz="11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zh-CN" altLang="en-US" sz="11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C703A918-8317-4E3F-BD7D-2E1D7642662F}"/>
                  </a:ext>
                </a:extLst>
              </p:cNvPr>
              <p:cNvSpPr txBox="1"/>
              <p:nvPr/>
            </p:nvSpPr>
            <p:spPr>
              <a:xfrm rot="20358544">
                <a:off x="8058242" y="2165128"/>
                <a:ext cx="685241" cy="2616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en-US" altLang="zh-CN" sz="11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~350</a:t>
                </a:r>
                <a:r>
                  <a:rPr lang="el-GR" altLang="zh-CN" sz="11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μ</a:t>
                </a:r>
                <a:r>
                  <a:rPr lang="en-US" altLang="zh-CN" sz="11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zh-CN" altLang="en-US" sz="11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786671DE-8CD0-4EA9-985D-D6491291198D}"/>
                  </a:ext>
                </a:extLst>
              </p:cNvPr>
              <p:cNvSpPr txBox="1"/>
              <p:nvPr/>
            </p:nvSpPr>
            <p:spPr>
              <a:xfrm>
                <a:off x="6705590" y="2272894"/>
                <a:ext cx="1430419" cy="2616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en-US" altLang="zh-CN" sz="11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~400</a:t>
                </a:r>
                <a:r>
                  <a:rPr lang="el-GR" altLang="zh-CN" sz="11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μ</a:t>
                </a:r>
                <a:r>
                  <a:rPr lang="en-US" altLang="zh-CN" sz="11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zh-CN" altLang="en-US" sz="11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3" name="直接连接符 52">
                <a:extLst>
                  <a:ext uri="{FF2B5EF4-FFF2-40B4-BE49-F238E27FC236}">
                    <a16:creationId xmlns:a16="http://schemas.microsoft.com/office/drawing/2014/main" id="{9A34DE7F-F0A6-4A5F-BFFF-533389EA31B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210743" y="2323961"/>
                <a:ext cx="458469" cy="172696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lg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直接连接符 60">
                <a:extLst>
                  <a:ext uri="{FF2B5EF4-FFF2-40B4-BE49-F238E27FC236}">
                    <a16:creationId xmlns:a16="http://schemas.microsoft.com/office/drawing/2014/main" id="{75905132-8DA2-4D9D-B5F2-DC77BE75EF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72550" y="1942240"/>
                <a:ext cx="143669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直接连接符 72">
                <a:extLst>
                  <a:ext uri="{FF2B5EF4-FFF2-40B4-BE49-F238E27FC236}">
                    <a16:creationId xmlns:a16="http://schemas.microsoft.com/office/drawing/2014/main" id="{C4C67301-11EC-41AA-ADD1-EC9BE3ADD7F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73875" y="2487528"/>
                <a:ext cx="626612" cy="103661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lg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1" name="直接连接符 80">
              <a:extLst>
                <a:ext uri="{FF2B5EF4-FFF2-40B4-BE49-F238E27FC236}">
                  <a16:creationId xmlns:a16="http://schemas.microsoft.com/office/drawing/2014/main" id="{911FF886-8CB1-4F29-98C9-7F62A50C89CD}"/>
                </a:ext>
              </a:extLst>
            </p:cNvPr>
            <p:cNvCxnSpPr>
              <a:cxnSpLocks/>
              <a:stCxn id="22" idx="2"/>
              <a:endCxn id="19" idx="0"/>
            </p:cNvCxnSpPr>
            <p:nvPr/>
          </p:nvCxnSpPr>
          <p:spPr>
            <a:xfrm flipH="1">
              <a:off x="3195035" y="3173661"/>
              <a:ext cx="1276960" cy="1373210"/>
            </a:xfrm>
            <a:prstGeom prst="line">
              <a:avLst/>
            </a:prstGeom>
            <a:ln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连接符 81">
              <a:extLst>
                <a:ext uri="{FF2B5EF4-FFF2-40B4-BE49-F238E27FC236}">
                  <a16:creationId xmlns:a16="http://schemas.microsoft.com/office/drawing/2014/main" id="{5C90E890-3F64-4865-B435-2059A7AE4C4E}"/>
                </a:ext>
              </a:extLst>
            </p:cNvPr>
            <p:cNvCxnSpPr>
              <a:cxnSpLocks/>
              <a:stCxn id="23" idx="2"/>
              <a:endCxn id="17" idx="0"/>
            </p:cNvCxnSpPr>
            <p:nvPr/>
          </p:nvCxnSpPr>
          <p:spPr>
            <a:xfrm flipH="1">
              <a:off x="4748415" y="2969033"/>
              <a:ext cx="2139718" cy="1584331"/>
            </a:xfrm>
            <a:prstGeom prst="line">
              <a:avLst/>
            </a:prstGeom>
            <a:ln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连接符 83">
              <a:extLst>
                <a:ext uri="{FF2B5EF4-FFF2-40B4-BE49-F238E27FC236}">
                  <a16:creationId xmlns:a16="http://schemas.microsoft.com/office/drawing/2014/main" id="{3E186EE9-90E0-491C-A090-02653BA3A473}"/>
                </a:ext>
              </a:extLst>
            </p:cNvPr>
            <p:cNvCxnSpPr>
              <a:cxnSpLocks/>
              <a:stCxn id="24" idx="2"/>
              <a:endCxn id="21" idx="0"/>
            </p:cNvCxnSpPr>
            <p:nvPr/>
          </p:nvCxnSpPr>
          <p:spPr>
            <a:xfrm flipH="1">
              <a:off x="6077810" y="2856808"/>
              <a:ext cx="1509193" cy="1694815"/>
            </a:xfrm>
            <a:prstGeom prst="line">
              <a:avLst/>
            </a:prstGeom>
            <a:ln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接连接符 85">
              <a:extLst>
                <a:ext uri="{FF2B5EF4-FFF2-40B4-BE49-F238E27FC236}">
                  <a16:creationId xmlns:a16="http://schemas.microsoft.com/office/drawing/2014/main" id="{169E3BA9-7DCB-484C-AAC4-3348A35544FF}"/>
                </a:ext>
              </a:extLst>
            </p:cNvPr>
            <p:cNvCxnSpPr>
              <a:cxnSpLocks/>
              <a:stCxn id="25" idx="2"/>
              <a:endCxn id="15" idx="0"/>
            </p:cNvCxnSpPr>
            <p:nvPr/>
          </p:nvCxnSpPr>
          <p:spPr>
            <a:xfrm flipH="1">
              <a:off x="7383530" y="2856809"/>
              <a:ext cx="841471" cy="1696555"/>
            </a:xfrm>
            <a:prstGeom prst="line">
              <a:avLst/>
            </a:prstGeom>
            <a:ln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接连接符 87">
              <a:extLst>
                <a:ext uri="{FF2B5EF4-FFF2-40B4-BE49-F238E27FC236}">
                  <a16:creationId xmlns:a16="http://schemas.microsoft.com/office/drawing/2014/main" id="{DD2BD74A-085B-420B-8DA8-B9E5CDDD7FA1}"/>
                </a:ext>
              </a:extLst>
            </p:cNvPr>
            <p:cNvCxnSpPr>
              <a:cxnSpLocks/>
              <a:stCxn id="26" idx="2"/>
              <a:endCxn id="13" idx="0"/>
            </p:cNvCxnSpPr>
            <p:nvPr/>
          </p:nvCxnSpPr>
          <p:spPr>
            <a:xfrm flipH="1">
              <a:off x="8620650" y="2690665"/>
              <a:ext cx="141362" cy="1856207"/>
            </a:xfrm>
            <a:prstGeom prst="line">
              <a:avLst/>
            </a:prstGeom>
            <a:ln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9B9C77A1-AB92-4D42-B74E-8248EB0C9B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8543" t="15636" r="2030" b="18063"/>
            <a:stretch/>
          </p:blipFill>
          <p:spPr>
            <a:xfrm>
              <a:off x="8119970" y="4546872"/>
              <a:ext cx="1001359" cy="886884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E05C4BAF-389B-4C82-8273-851756339D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3360" t="19378" r="2603" b="11572"/>
            <a:stretch/>
          </p:blipFill>
          <p:spPr>
            <a:xfrm>
              <a:off x="6898974" y="4553364"/>
              <a:ext cx="969112" cy="886884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C6370086-3F61-4680-A0A3-A88B7D3E73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7517" t="16880" r="5234" b="20946"/>
            <a:stretch/>
          </p:blipFill>
          <p:spPr>
            <a:xfrm>
              <a:off x="4263858" y="4553364"/>
              <a:ext cx="969113" cy="886885"/>
            </a:xfrm>
            <a:prstGeom prst="rect">
              <a:avLst/>
            </a:prstGeom>
          </p:spPr>
        </p:pic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CCD1F726-416F-4CA4-BF5B-2ECCF53C13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25484" t="26323" r="15408" b="14216"/>
            <a:stretch/>
          </p:blipFill>
          <p:spPr>
            <a:xfrm>
              <a:off x="5593253" y="4551623"/>
              <a:ext cx="969113" cy="886885"/>
            </a:xfrm>
            <a:prstGeom prst="rect">
              <a:avLst/>
            </a:prstGeom>
          </p:spPr>
        </p:pic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AD82B237-ACB9-495F-94BF-42F813DB7D3C}"/>
                </a:ext>
              </a:extLst>
            </p:cNvPr>
            <p:cNvSpPr txBox="1"/>
            <p:nvPr/>
          </p:nvSpPr>
          <p:spPr>
            <a:xfrm>
              <a:off x="6794984" y="5406700"/>
              <a:ext cx="11620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Stage2: Asymmetric entry division</a:t>
              </a:r>
              <a:endParaRPr lang="zh-CN" altLang="en-US" sz="9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2C9AACCA-B963-4E82-B356-B859CE83D94C}"/>
                </a:ext>
              </a:extLst>
            </p:cNvPr>
            <p:cNvSpPr txBox="1"/>
            <p:nvPr/>
          </p:nvSpPr>
          <p:spPr>
            <a:xfrm>
              <a:off x="5419758" y="5406700"/>
              <a:ext cx="128753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Stage3: SMC formation</a:t>
              </a:r>
              <a:endParaRPr lang="zh-CN" altLang="en-US" sz="9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9BB88DF3-BA37-490C-B0C5-DE89A10FDFE0}"/>
                </a:ext>
              </a:extLst>
            </p:cNvPr>
            <p:cNvSpPr txBox="1"/>
            <p:nvPr/>
          </p:nvSpPr>
          <p:spPr>
            <a:xfrm>
              <a:off x="7814231" y="5406700"/>
              <a:ext cx="139180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Stage1:Cell proliferation</a:t>
              </a:r>
              <a:endParaRPr lang="zh-CN" altLang="en-US" sz="9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8D10C27A-7799-4025-B0B4-29BC96A8B867}"/>
                </a:ext>
              </a:extLst>
            </p:cNvPr>
            <p:cNvSpPr txBox="1"/>
            <p:nvPr/>
          </p:nvSpPr>
          <p:spPr>
            <a:xfrm>
              <a:off x="2288412" y="5399858"/>
              <a:ext cx="14705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Stage5: GMC symmetric division</a:t>
              </a:r>
              <a:endParaRPr lang="zh-CN" altLang="en-US" sz="9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0C8A64DE-6D7E-437D-AA00-D804FA54D280}"/>
                </a:ext>
              </a:extLst>
            </p:cNvPr>
            <p:cNvSpPr txBox="1"/>
            <p:nvPr/>
          </p:nvSpPr>
          <p:spPr>
            <a:xfrm>
              <a:off x="3919950" y="5399858"/>
              <a:ext cx="14740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Stage4: SMC asymmetric division</a:t>
              </a:r>
              <a:endParaRPr lang="zh-CN" altLang="en-US" sz="9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04" name="直接连接符 103">
              <a:extLst>
                <a:ext uri="{FF2B5EF4-FFF2-40B4-BE49-F238E27FC236}">
                  <a16:creationId xmlns:a16="http://schemas.microsoft.com/office/drawing/2014/main" id="{DD22C75D-0529-45F3-AF69-34EB78C31964}"/>
                </a:ext>
              </a:extLst>
            </p:cNvPr>
            <p:cNvCxnSpPr>
              <a:cxnSpLocks/>
            </p:cNvCxnSpPr>
            <p:nvPr/>
          </p:nvCxnSpPr>
          <p:spPr>
            <a:xfrm>
              <a:off x="8908826" y="5417192"/>
              <a:ext cx="206529" cy="0"/>
            </a:xfrm>
            <a:prstGeom prst="line">
              <a:avLst/>
            </a:prstGeom>
            <a:ln w="1905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文本框 106">
              <a:extLst>
                <a:ext uri="{FF2B5EF4-FFF2-40B4-BE49-F238E27FC236}">
                  <a16:creationId xmlns:a16="http://schemas.microsoft.com/office/drawing/2014/main" id="{E62AA855-0373-49C5-BB2A-24FF702BA300}"/>
                </a:ext>
              </a:extLst>
            </p:cNvPr>
            <p:cNvSpPr txBox="1"/>
            <p:nvPr/>
          </p:nvSpPr>
          <p:spPr>
            <a:xfrm>
              <a:off x="8821130" y="5263142"/>
              <a:ext cx="38191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r>
                <a:rPr lang="el-GR" altLang="zh-CN" sz="600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μ</a:t>
              </a:r>
              <a:r>
                <a:rPr lang="en-US" altLang="zh-CN" sz="600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zh-CN" altLang="en-US" sz="600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10" name="直接连接符 109">
              <a:extLst>
                <a:ext uri="{FF2B5EF4-FFF2-40B4-BE49-F238E27FC236}">
                  <a16:creationId xmlns:a16="http://schemas.microsoft.com/office/drawing/2014/main" id="{097E15B0-03A1-4E75-8064-CC9E4D7B0D64}"/>
                </a:ext>
              </a:extLst>
            </p:cNvPr>
            <p:cNvCxnSpPr>
              <a:cxnSpLocks/>
            </p:cNvCxnSpPr>
            <p:nvPr/>
          </p:nvCxnSpPr>
          <p:spPr>
            <a:xfrm>
              <a:off x="7642803" y="5417192"/>
              <a:ext cx="206529" cy="0"/>
            </a:xfrm>
            <a:prstGeom prst="line">
              <a:avLst/>
            </a:prstGeom>
            <a:ln w="1905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文本框 110">
              <a:extLst>
                <a:ext uri="{FF2B5EF4-FFF2-40B4-BE49-F238E27FC236}">
                  <a16:creationId xmlns:a16="http://schemas.microsoft.com/office/drawing/2014/main" id="{8463499C-7C98-4B20-B0B0-0C4732B69799}"/>
                </a:ext>
              </a:extLst>
            </p:cNvPr>
            <p:cNvSpPr txBox="1"/>
            <p:nvPr/>
          </p:nvSpPr>
          <p:spPr>
            <a:xfrm>
              <a:off x="7563082" y="5255582"/>
              <a:ext cx="38191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r>
                <a:rPr lang="el-GR" altLang="zh-CN" sz="600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μ</a:t>
              </a:r>
              <a:r>
                <a:rPr lang="en-US" altLang="zh-CN" sz="600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zh-CN" altLang="en-US" sz="600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13" name="直接连接符 112">
              <a:extLst>
                <a:ext uri="{FF2B5EF4-FFF2-40B4-BE49-F238E27FC236}">
                  <a16:creationId xmlns:a16="http://schemas.microsoft.com/office/drawing/2014/main" id="{F2A77BB7-6953-445E-ADBC-8FBE94F8D909}"/>
                </a:ext>
              </a:extLst>
            </p:cNvPr>
            <p:cNvCxnSpPr>
              <a:cxnSpLocks/>
            </p:cNvCxnSpPr>
            <p:nvPr/>
          </p:nvCxnSpPr>
          <p:spPr>
            <a:xfrm>
              <a:off x="6348228" y="5406796"/>
              <a:ext cx="206529" cy="0"/>
            </a:xfrm>
            <a:prstGeom prst="line">
              <a:avLst/>
            </a:prstGeom>
            <a:ln w="1905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文本框 113">
              <a:extLst>
                <a:ext uri="{FF2B5EF4-FFF2-40B4-BE49-F238E27FC236}">
                  <a16:creationId xmlns:a16="http://schemas.microsoft.com/office/drawing/2014/main" id="{A0737280-6352-4876-AC74-9D90B7EF813C}"/>
                </a:ext>
              </a:extLst>
            </p:cNvPr>
            <p:cNvSpPr txBox="1"/>
            <p:nvPr/>
          </p:nvSpPr>
          <p:spPr>
            <a:xfrm>
              <a:off x="6254053" y="5251660"/>
              <a:ext cx="38191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r>
                <a:rPr lang="el-GR" altLang="zh-CN" sz="600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μ</a:t>
              </a:r>
              <a:r>
                <a:rPr lang="en-US" altLang="zh-CN" sz="600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zh-CN" altLang="en-US" sz="600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16" name="直接连接符 115">
              <a:extLst>
                <a:ext uri="{FF2B5EF4-FFF2-40B4-BE49-F238E27FC236}">
                  <a16:creationId xmlns:a16="http://schemas.microsoft.com/office/drawing/2014/main" id="{542059F6-32FC-4B88-8F8B-1DF8F27F5D7F}"/>
                </a:ext>
              </a:extLst>
            </p:cNvPr>
            <p:cNvCxnSpPr>
              <a:cxnSpLocks/>
            </p:cNvCxnSpPr>
            <p:nvPr/>
          </p:nvCxnSpPr>
          <p:spPr>
            <a:xfrm>
              <a:off x="5008704" y="5406700"/>
              <a:ext cx="206529" cy="0"/>
            </a:xfrm>
            <a:prstGeom prst="line">
              <a:avLst/>
            </a:prstGeom>
            <a:ln w="1905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文本框 116">
              <a:extLst>
                <a:ext uri="{FF2B5EF4-FFF2-40B4-BE49-F238E27FC236}">
                  <a16:creationId xmlns:a16="http://schemas.microsoft.com/office/drawing/2014/main" id="{4EEA5BEF-FA20-49B4-A3D1-3A3188AC2B3A}"/>
                </a:ext>
              </a:extLst>
            </p:cNvPr>
            <p:cNvSpPr txBox="1"/>
            <p:nvPr/>
          </p:nvSpPr>
          <p:spPr>
            <a:xfrm>
              <a:off x="4921010" y="5248070"/>
              <a:ext cx="38191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r>
                <a:rPr lang="el-GR" altLang="zh-CN" sz="600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μ</a:t>
              </a:r>
              <a:r>
                <a:rPr lang="en-US" altLang="zh-CN" sz="600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zh-CN" altLang="en-US" sz="600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34" name="组合 133">
              <a:extLst>
                <a:ext uri="{FF2B5EF4-FFF2-40B4-BE49-F238E27FC236}">
                  <a16:creationId xmlns:a16="http://schemas.microsoft.com/office/drawing/2014/main" id="{4132D74B-F86F-4091-945D-CF5152C0AF78}"/>
                </a:ext>
              </a:extLst>
            </p:cNvPr>
            <p:cNvGrpSpPr/>
            <p:nvPr/>
          </p:nvGrpSpPr>
          <p:grpSpPr>
            <a:xfrm>
              <a:off x="2710479" y="4546871"/>
              <a:ext cx="1042693" cy="891980"/>
              <a:chOff x="2592956" y="4546871"/>
              <a:chExt cx="1042693" cy="891980"/>
            </a:xfrm>
          </p:grpSpPr>
          <p:pic>
            <p:nvPicPr>
              <p:cNvPr id="19" name="图片 18">
                <a:extLst>
                  <a:ext uri="{FF2B5EF4-FFF2-40B4-BE49-F238E27FC236}">
                    <a16:creationId xmlns:a16="http://schemas.microsoft.com/office/drawing/2014/main" id="{7E0C28D7-DB10-4D04-9A95-11EB4ED7BFF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37811" t="24258" r="14730" b="20655"/>
              <a:stretch/>
            </p:blipFill>
            <p:spPr>
              <a:xfrm>
                <a:off x="2592956" y="4546871"/>
                <a:ext cx="969112" cy="886884"/>
              </a:xfrm>
              <a:prstGeom prst="rect">
                <a:avLst/>
              </a:prstGeom>
            </p:spPr>
          </p:pic>
          <p:cxnSp>
            <p:nvCxnSpPr>
              <p:cNvPr id="119" name="直接连接符 118">
                <a:extLst>
                  <a:ext uri="{FF2B5EF4-FFF2-40B4-BE49-F238E27FC236}">
                    <a16:creationId xmlns:a16="http://schemas.microsoft.com/office/drawing/2014/main" id="{5F331D01-0B56-42C7-A812-EA71CFCC33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41424" y="5406700"/>
                <a:ext cx="206529" cy="0"/>
              </a:xfrm>
              <a:prstGeom prst="line">
                <a:avLst/>
              </a:prstGeom>
              <a:ln w="19050"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0" name="文本框 119">
                <a:extLst>
                  <a:ext uri="{FF2B5EF4-FFF2-40B4-BE49-F238E27FC236}">
                    <a16:creationId xmlns:a16="http://schemas.microsoft.com/office/drawing/2014/main" id="{E1E3B802-05B0-4E9E-A5AA-8465925752F2}"/>
                  </a:ext>
                </a:extLst>
              </p:cNvPr>
              <p:cNvSpPr txBox="1"/>
              <p:nvPr/>
            </p:nvSpPr>
            <p:spPr>
              <a:xfrm>
                <a:off x="3253730" y="5254185"/>
                <a:ext cx="381919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600" dirty="0">
                    <a:solidFill>
                      <a:schemeClr val="accent4">
                        <a:lumMod val="60000"/>
                        <a:lumOff val="4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el-GR" altLang="zh-CN" sz="600" dirty="0">
                    <a:solidFill>
                      <a:schemeClr val="accent4">
                        <a:lumMod val="60000"/>
                        <a:lumOff val="4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μ</a:t>
                </a:r>
                <a:r>
                  <a:rPr lang="en-US" altLang="zh-CN" sz="600" dirty="0">
                    <a:solidFill>
                      <a:schemeClr val="accent4">
                        <a:lumMod val="60000"/>
                        <a:lumOff val="4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zh-CN" altLang="en-US" sz="600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32" name="组合 131">
              <a:extLst>
                <a:ext uri="{FF2B5EF4-FFF2-40B4-BE49-F238E27FC236}">
                  <a16:creationId xmlns:a16="http://schemas.microsoft.com/office/drawing/2014/main" id="{F18A2FFD-FC8D-4826-BDC7-E5CDE768BC1D}"/>
                </a:ext>
              </a:extLst>
            </p:cNvPr>
            <p:cNvGrpSpPr/>
            <p:nvPr/>
          </p:nvGrpSpPr>
          <p:grpSpPr>
            <a:xfrm>
              <a:off x="237218" y="4546871"/>
              <a:ext cx="1049663" cy="896619"/>
              <a:chOff x="965049" y="4560924"/>
              <a:chExt cx="1049663" cy="896619"/>
            </a:xfrm>
          </p:grpSpPr>
          <p:pic>
            <p:nvPicPr>
              <p:cNvPr id="125" name="图片 124">
                <a:extLst>
                  <a:ext uri="{FF2B5EF4-FFF2-40B4-BE49-F238E27FC236}">
                    <a16:creationId xmlns:a16="http://schemas.microsoft.com/office/drawing/2014/main" id="{ECBF67C9-3C38-40E3-91AC-C71FB29D914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17260" t="15173" r="8938" b="8592"/>
              <a:stretch/>
            </p:blipFill>
            <p:spPr>
              <a:xfrm>
                <a:off x="965049" y="4560924"/>
                <a:ext cx="969112" cy="886884"/>
              </a:xfrm>
              <a:prstGeom prst="rect">
                <a:avLst/>
              </a:prstGeom>
            </p:spPr>
          </p:pic>
          <p:cxnSp>
            <p:nvCxnSpPr>
              <p:cNvPr id="129" name="直接连接符 128">
                <a:extLst>
                  <a:ext uri="{FF2B5EF4-FFF2-40B4-BE49-F238E27FC236}">
                    <a16:creationId xmlns:a16="http://schemas.microsoft.com/office/drawing/2014/main" id="{90EC66F5-0618-4E5F-88C9-151F7FCDDD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20487" y="5422275"/>
                <a:ext cx="206529" cy="0"/>
              </a:xfrm>
              <a:prstGeom prst="line">
                <a:avLst/>
              </a:prstGeom>
              <a:ln w="19050"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0" name="文本框 129">
                <a:extLst>
                  <a:ext uri="{FF2B5EF4-FFF2-40B4-BE49-F238E27FC236}">
                    <a16:creationId xmlns:a16="http://schemas.microsoft.com/office/drawing/2014/main" id="{6C45A073-AF62-4B47-92F1-4A7B93AA14F5}"/>
                  </a:ext>
                </a:extLst>
              </p:cNvPr>
              <p:cNvSpPr txBox="1"/>
              <p:nvPr/>
            </p:nvSpPr>
            <p:spPr>
              <a:xfrm>
                <a:off x="1632793" y="5272877"/>
                <a:ext cx="381919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600" dirty="0">
                    <a:solidFill>
                      <a:schemeClr val="accent4">
                        <a:lumMod val="60000"/>
                        <a:lumOff val="4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el-GR" altLang="zh-CN" sz="600" dirty="0">
                    <a:solidFill>
                      <a:schemeClr val="accent4">
                        <a:lumMod val="60000"/>
                        <a:lumOff val="4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μ</a:t>
                </a:r>
                <a:r>
                  <a:rPr lang="en-US" altLang="zh-CN" sz="600" dirty="0">
                    <a:solidFill>
                      <a:schemeClr val="accent4">
                        <a:lumMod val="60000"/>
                        <a:lumOff val="4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zh-CN" altLang="en-US" sz="600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35" name="矩形 134">
              <a:extLst>
                <a:ext uri="{FF2B5EF4-FFF2-40B4-BE49-F238E27FC236}">
                  <a16:creationId xmlns:a16="http://schemas.microsoft.com/office/drawing/2014/main" id="{F8098398-81F5-4FBB-9781-B408A68A4046}"/>
                </a:ext>
              </a:extLst>
            </p:cNvPr>
            <p:cNvSpPr/>
            <p:nvPr/>
          </p:nvSpPr>
          <p:spPr>
            <a:xfrm>
              <a:off x="676065" y="4138193"/>
              <a:ext cx="78542" cy="94649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36" name="直接连接符 135">
              <a:extLst>
                <a:ext uri="{FF2B5EF4-FFF2-40B4-BE49-F238E27FC236}">
                  <a16:creationId xmlns:a16="http://schemas.microsoft.com/office/drawing/2014/main" id="{6142B74B-0A69-42F8-8B98-3E961F5B542E}"/>
                </a:ext>
              </a:extLst>
            </p:cNvPr>
            <p:cNvCxnSpPr>
              <a:cxnSpLocks/>
              <a:stCxn id="135" idx="3"/>
              <a:endCxn id="22" idx="1"/>
            </p:cNvCxnSpPr>
            <p:nvPr/>
          </p:nvCxnSpPr>
          <p:spPr>
            <a:xfrm flipV="1">
              <a:off x="754607" y="3126338"/>
              <a:ext cx="3678118" cy="1059180"/>
            </a:xfrm>
            <a:prstGeom prst="line">
              <a:avLst/>
            </a:prstGeom>
            <a:ln>
              <a:solidFill>
                <a:schemeClr val="bg1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直接连接符 138">
              <a:extLst>
                <a:ext uri="{FF2B5EF4-FFF2-40B4-BE49-F238E27FC236}">
                  <a16:creationId xmlns:a16="http://schemas.microsoft.com/office/drawing/2014/main" id="{6BFC9FB2-B9DE-489E-9D25-8F35CD5D144E}"/>
                </a:ext>
              </a:extLst>
            </p:cNvPr>
            <p:cNvCxnSpPr>
              <a:cxnSpLocks/>
              <a:stCxn id="135" idx="2"/>
              <a:endCxn id="125" idx="0"/>
            </p:cNvCxnSpPr>
            <p:nvPr/>
          </p:nvCxnSpPr>
          <p:spPr>
            <a:xfrm>
              <a:off x="715336" y="4232842"/>
              <a:ext cx="6438" cy="314029"/>
            </a:xfrm>
            <a:prstGeom prst="line">
              <a:avLst/>
            </a:prstGeom>
            <a:ln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" name="文本框 142">
              <a:extLst>
                <a:ext uri="{FF2B5EF4-FFF2-40B4-BE49-F238E27FC236}">
                  <a16:creationId xmlns:a16="http://schemas.microsoft.com/office/drawing/2014/main" id="{81AACDAE-145A-4966-ACBE-51F910E38B46}"/>
                </a:ext>
              </a:extLst>
            </p:cNvPr>
            <p:cNvSpPr txBox="1"/>
            <p:nvPr/>
          </p:nvSpPr>
          <p:spPr>
            <a:xfrm>
              <a:off x="67207" y="5413621"/>
              <a:ext cx="124906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Stage6: GC maturation</a:t>
              </a:r>
              <a:endParaRPr lang="zh-CN" altLang="en-US" sz="9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5" name="文本框 144">
            <a:extLst>
              <a:ext uri="{FF2B5EF4-FFF2-40B4-BE49-F238E27FC236}">
                <a16:creationId xmlns:a16="http://schemas.microsoft.com/office/drawing/2014/main" id="{4CBD038E-1D8B-4B6C-98DC-15C7A243FE65}"/>
              </a:ext>
            </a:extLst>
          </p:cNvPr>
          <p:cNvSpPr txBox="1"/>
          <p:nvPr/>
        </p:nvSpPr>
        <p:spPr>
          <a:xfrm rot="1076112" flipH="1">
            <a:off x="7816236" y="2891737"/>
            <a:ext cx="143041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~2700</a:t>
            </a:r>
            <a:r>
              <a:rPr lang="el-GR" altLang="zh-CN" sz="11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altLang="zh-CN" sz="11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zh-CN" altLang="en-US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39FCA979-23B5-42A4-A3DD-4DD973DAAE7E}"/>
              </a:ext>
            </a:extLst>
          </p:cNvPr>
          <p:cNvGrpSpPr/>
          <p:nvPr/>
        </p:nvGrpSpPr>
        <p:grpSpPr>
          <a:xfrm>
            <a:off x="1450921" y="3641350"/>
            <a:ext cx="341760" cy="153888"/>
            <a:chOff x="461957" y="3826640"/>
            <a:chExt cx="367049" cy="153888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39CBCCDF-F5EE-4B34-A2C0-96E6D19BB5CF}"/>
                </a:ext>
              </a:extLst>
            </p:cNvPr>
            <p:cNvSpPr txBox="1"/>
            <p:nvPr/>
          </p:nvSpPr>
          <p:spPr>
            <a:xfrm>
              <a:off x="461957" y="3826640"/>
              <a:ext cx="367049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sz="4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100</a:t>
              </a:r>
              <a:r>
                <a:rPr lang="el-GR" altLang="zh-CN" sz="4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μ</a:t>
              </a:r>
              <a:r>
                <a:rPr lang="en-US" altLang="zh-CN" sz="4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zh-CN" altLang="en-US" sz="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id="{DCCE932C-095B-4C96-8C3F-1C1D405487EB}"/>
                </a:ext>
              </a:extLst>
            </p:cNvPr>
            <p:cNvCxnSpPr>
              <a:cxnSpLocks/>
            </p:cNvCxnSpPr>
            <p:nvPr/>
          </p:nvCxnSpPr>
          <p:spPr>
            <a:xfrm>
              <a:off x="557430" y="3939117"/>
              <a:ext cx="144463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文本框 59">
            <a:extLst>
              <a:ext uri="{FF2B5EF4-FFF2-40B4-BE49-F238E27FC236}">
                <a16:creationId xmlns:a16="http://schemas.microsoft.com/office/drawing/2014/main" id="{A56797A7-1B3D-4371-AD7C-F83C033F3486}"/>
              </a:ext>
            </a:extLst>
          </p:cNvPr>
          <p:cNvSpPr txBox="1"/>
          <p:nvPr/>
        </p:nvSpPr>
        <p:spPr>
          <a:xfrm>
            <a:off x="1223699" y="551772"/>
            <a:ext cx="274434" cy="2423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97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4DE799ED-F1C2-483E-A6B6-312E64154ADB}"/>
              </a:ext>
            </a:extLst>
          </p:cNvPr>
          <p:cNvSpPr txBox="1"/>
          <p:nvPr/>
        </p:nvSpPr>
        <p:spPr>
          <a:xfrm>
            <a:off x="1429924" y="3945115"/>
            <a:ext cx="268022" cy="2423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97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FB6DFA71-C952-4021-BE85-C2C18C636E9A}"/>
              </a:ext>
            </a:extLst>
          </p:cNvPr>
          <p:cNvSpPr txBox="1"/>
          <p:nvPr/>
        </p:nvSpPr>
        <p:spPr>
          <a:xfrm>
            <a:off x="2662197" y="3948515"/>
            <a:ext cx="268022" cy="2423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sz="97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07305E8D-CB2E-4F44-8E1A-97272ABC0A01}"/>
              </a:ext>
            </a:extLst>
          </p:cNvPr>
          <p:cNvSpPr txBox="1"/>
          <p:nvPr/>
        </p:nvSpPr>
        <p:spPr>
          <a:xfrm>
            <a:off x="3967848" y="3953279"/>
            <a:ext cx="274434" cy="2423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zh-CN" altLang="en-US" sz="97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03AB5081-7795-4D0F-B55B-5BDD1A4600E5}"/>
              </a:ext>
            </a:extLst>
          </p:cNvPr>
          <p:cNvSpPr txBox="1"/>
          <p:nvPr/>
        </p:nvSpPr>
        <p:spPr>
          <a:xfrm>
            <a:off x="5312944" y="3959671"/>
            <a:ext cx="261610" cy="2423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zh-CN" altLang="en-US" sz="97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56F4FB82-B82C-40E3-BE37-EA2525D0E540}"/>
              </a:ext>
            </a:extLst>
          </p:cNvPr>
          <p:cNvSpPr txBox="1"/>
          <p:nvPr/>
        </p:nvSpPr>
        <p:spPr>
          <a:xfrm>
            <a:off x="6845634" y="3976177"/>
            <a:ext cx="253596" cy="2423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zh-CN" altLang="en-US" sz="97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526226EE-DBD7-48BB-B907-073FC7E1FAB4}"/>
              </a:ext>
            </a:extLst>
          </p:cNvPr>
          <p:cNvSpPr txBox="1"/>
          <p:nvPr/>
        </p:nvSpPr>
        <p:spPr>
          <a:xfrm>
            <a:off x="9267460" y="3976177"/>
            <a:ext cx="274434" cy="2423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zh-CN" altLang="en-US" sz="97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69A20D6A-1696-4E62-82C5-01B12D03E322}"/>
              </a:ext>
            </a:extLst>
          </p:cNvPr>
          <p:cNvSpPr txBox="1"/>
          <p:nvPr/>
        </p:nvSpPr>
        <p:spPr>
          <a:xfrm flipH="1">
            <a:off x="3961766" y="5439696"/>
            <a:ext cx="562609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1. The development pathway of stomata in the second leaf at 7 days after sowing maize seedling</a:t>
            </a:r>
          </a:p>
          <a:p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A: Large scale confocal images of maize leaf protoderm.</a:t>
            </a:r>
          </a:p>
          <a:p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B-F: Series events of stomata development.</a:t>
            </a:r>
            <a:endParaRPr lang="zh-CN" alt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8737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</Words>
  <Application>Microsoft Office PowerPoint</Application>
  <PresentationFormat>宽屏</PresentationFormat>
  <Paragraphs>28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李 结平</dc:creator>
  <cp:lastModifiedBy>李 结平</cp:lastModifiedBy>
  <cp:revision>3</cp:revision>
  <dcterms:created xsi:type="dcterms:W3CDTF">2021-04-19T22:38:48Z</dcterms:created>
  <dcterms:modified xsi:type="dcterms:W3CDTF">2021-04-19T22:39:28Z</dcterms:modified>
</cp:coreProperties>
</file>